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80" r:id="rId7"/>
    <p:sldId id="278" r:id="rId8"/>
    <p:sldId id="262" r:id="rId9"/>
    <p:sldId id="277" r:id="rId10"/>
    <p:sldId id="279" r:id="rId11"/>
    <p:sldId id="282" r:id="rId12"/>
    <p:sldId id="281" r:id="rId13"/>
    <p:sldId id="283" r:id="rId14"/>
    <p:sldId id="284" r:id="rId15"/>
    <p:sldId id="285" r:id="rId16"/>
    <p:sldId id="286" r:id="rId17"/>
    <p:sldId id="28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8" r:id="rId30"/>
    <p:sldId id="309" r:id="rId31"/>
    <p:sldId id="304" r:id="rId32"/>
    <p:sldId id="305" r:id="rId33"/>
    <p:sldId id="306" r:id="rId34"/>
    <p:sldId id="307" r:id="rId35"/>
    <p:sldId id="319" r:id="rId36"/>
    <p:sldId id="312" r:id="rId37"/>
    <p:sldId id="310" r:id="rId38"/>
    <p:sldId id="321" r:id="rId39"/>
    <p:sldId id="322" r:id="rId40"/>
    <p:sldId id="323" r:id="rId41"/>
    <p:sldId id="320" r:id="rId42"/>
    <p:sldId id="313" r:id="rId43"/>
    <p:sldId id="314" r:id="rId44"/>
    <p:sldId id="316" r:id="rId45"/>
    <p:sldId id="317" r:id="rId46"/>
    <p:sldId id="318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0" userDrawn="1">
          <p15:clr>
            <a:srgbClr val="A4A3A4"/>
          </p15:clr>
        </p15:guide>
        <p15:guide id="2" orient="horz" pos="22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2C6"/>
    <a:srgbClr val="13182F"/>
    <a:srgbClr val="11152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38" y="132"/>
      </p:cViewPr>
      <p:guideLst>
        <p:guide pos="7680"/>
        <p:guide orient="horz" pos="22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DF59D-B9CB-4D6B-B0B4-D27530CBE3DE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7C884-5DE8-4497-9046-7FEEBEB836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sv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svg"/><Relationship Id="rId5" Type="http://schemas.openxmlformats.org/officeDocument/2006/relationships/image" Target="../media/image26.sv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8.svg"/><Relationship Id="rId10" Type="http://schemas.openxmlformats.org/officeDocument/2006/relationships/image" Target="../media/image42.png"/><Relationship Id="rId4" Type="http://schemas.openxmlformats.org/officeDocument/2006/relationships/image" Target="../media/image19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png"/><Relationship Id="rId7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2.svg"/><Relationship Id="rId10" Type="http://schemas.openxmlformats.org/officeDocument/2006/relationships/image" Target="../media/image49.png"/><Relationship Id="rId4" Type="http://schemas.openxmlformats.org/officeDocument/2006/relationships/image" Target="../media/image19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8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image" Target="../media/image2.png"/><Relationship Id="rId50" Type="http://schemas.openxmlformats.org/officeDocument/2006/relationships/image" Target="../media/image3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microsoft.com/office/2007/relationships/hdphoto" Target="../media/hdphoto1.wdp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slideLayout" Target="../slideLayouts/slideLayout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0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4.sv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4.sv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7.pn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4.sv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4.sv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4.sv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5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7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.png"/><Relationship Id="rId2" Type="http://schemas.openxmlformats.org/officeDocument/2006/relationships/tags" Target="../tags/tag47.xml"/><Relationship Id="rId16" Type="http://schemas.openxmlformats.org/officeDocument/2006/relationships/image" Target="../media/image25.sv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0.png"/><Relationship Id="rId5" Type="http://schemas.openxmlformats.org/officeDocument/2006/relationships/tags" Target="../tags/tag50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76.png"/><Relationship Id="rId9" Type="http://schemas.openxmlformats.org/officeDocument/2006/relationships/image" Target="../media/image9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www.luogu.com.cn/problem/P5908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hyperlink" Target="https://www.luogu.com.cn/problem/P4071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uogu.com.cn/problem/P1182" TargetMode="External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9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qoj.ac/contest/1187/problem/6135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4086225" y="6857998"/>
            <a:ext cx="333375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19625" y="6858000"/>
            <a:ext cx="333375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872162" y="6858000"/>
            <a:ext cx="439738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124699" y="6857998"/>
            <a:ext cx="735805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06289" y="6857998"/>
            <a:ext cx="405949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029823" y="6857998"/>
            <a:ext cx="333375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501436" y="6857998"/>
            <a:ext cx="709611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451304" y="6857998"/>
            <a:ext cx="397671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55892" y="6857998"/>
            <a:ext cx="333375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07497" y="6857998"/>
            <a:ext cx="638172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924052" y="6858000"/>
            <a:ext cx="427036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362081" y="6858002"/>
            <a:ext cx="333375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94172" y="6858004"/>
            <a:ext cx="333375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34422" y="6858006"/>
            <a:ext cx="333375" cy="6857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00FF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镂空密码"/>
          <p:cNvSpPr/>
          <p:nvPr/>
        </p:nvSpPr>
        <p:spPr>
          <a:xfrm>
            <a:off x="4" y="-23075"/>
            <a:ext cx="12191997" cy="6881075"/>
          </a:xfrm>
          <a:custGeom>
            <a:avLst/>
            <a:gdLst/>
            <a:ahLst/>
            <a:cxnLst/>
            <a:rect l="l" t="t" r="r" b="b"/>
            <a:pathLst>
              <a:path w="12191997" h="6881075">
                <a:moveTo>
                  <a:pt x="1661714" y="6820584"/>
                </a:moveTo>
                <a:cubicBezTo>
                  <a:pt x="1657001" y="6820584"/>
                  <a:pt x="1653132" y="6822197"/>
                  <a:pt x="1650106" y="6825421"/>
                </a:cubicBezTo>
                <a:cubicBezTo>
                  <a:pt x="1647079" y="6828646"/>
                  <a:pt x="1645566" y="6832615"/>
                  <a:pt x="1645566" y="6837328"/>
                </a:cubicBezTo>
                <a:cubicBezTo>
                  <a:pt x="1645566" y="6842090"/>
                  <a:pt x="1647079" y="6846108"/>
                  <a:pt x="1650106" y="6849383"/>
                </a:cubicBezTo>
                <a:cubicBezTo>
                  <a:pt x="1653132" y="6852657"/>
                  <a:pt x="1657001" y="6854294"/>
                  <a:pt x="1661714" y="6854294"/>
                </a:cubicBezTo>
                <a:cubicBezTo>
                  <a:pt x="1666377" y="6854294"/>
                  <a:pt x="1670247" y="6852657"/>
                  <a:pt x="1673323" y="6849383"/>
                </a:cubicBezTo>
                <a:cubicBezTo>
                  <a:pt x="1676399" y="6846108"/>
                  <a:pt x="1677936" y="6842090"/>
                  <a:pt x="1677936" y="6837328"/>
                </a:cubicBezTo>
                <a:cubicBezTo>
                  <a:pt x="1677936" y="6832615"/>
                  <a:pt x="1676399" y="6828646"/>
                  <a:pt x="1673323" y="6825421"/>
                </a:cubicBezTo>
                <a:cubicBezTo>
                  <a:pt x="1670247" y="6822197"/>
                  <a:pt x="1666377" y="6820584"/>
                  <a:pt x="1661714" y="6820584"/>
                </a:cubicBezTo>
                <a:close/>
                <a:moveTo>
                  <a:pt x="10206643" y="6791502"/>
                </a:moveTo>
                <a:cubicBezTo>
                  <a:pt x="10207040" y="6795471"/>
                  <a:pt x="10206507" y="6799005"/>
                  <a:pt x="10205043" y="6802106"/>
                </a:cubicBezTo>
                <a:cubicBezTo>
                  <a:pt x="10203580" y="6805207"/>
                  <a:pt x="10201620" y="6808096"/>
                  <a:pt x="10199164" y="6810775"/>
                </a:cubicBezTo>
                <a:cubicBezTo>
                  <a:pt x="10196709" y="6813454"/>
                  <a:pt x="10194216" y="6816158"/>
                  <a:pt x="10191686" y="6818886"/>
                </a:cubicBezTo>
                <a:cubicBezTo>
                  <a:pt x="10189156" y="6821615"/>
                  <a:pt x="10187023" y="6824592"/>
                  <a:pt x="10185286" y="6827816"/>
                </a:cubicBezTo>
                <a:cubicBezTo>
                  <a:pt x="10183550" y="6831041"/>
                  <a:pt x="10182682" y="6834786"/>
                  <a:pt x="10182682" y="6839052"/>
                </a:cubicBezTo>
                <a:cubicBezTo>
                  <a:pt x="10182682" y="6846097"/>
                  <a:pt x="10184170" y="6851839"/>
                  <a:pt x="10187147" y="6856279"/>
                </a:cubicBezTo>
                <a:cubicBezTo>
                  <a:pt x="10190123" y="6860720"/>
                  <a:pt x="10194154" y="6863981"/>
                  <a:pt x="10199239" y="6866065"/>
                </a:cubicBezTo>
                <a:cubicBezTo>
                  <a:pt x="10204324" y="6868148"/>
                  <a:pt x="10210041" y="6869190"/>
                  <a:pt x="10216391" y="6869190"/>
                </a:cubicBezTo>
                <a:cubicBezTo>
                  <a:pt x="10223237" y="6869190"/>
                  <a:pt x="10229488" y="6867727"/>
                  <a:pt x="10235144" y="6864800"/>
                </a:cubicBezTo>
                <a:cubicBezTo>
                  <a:pt x="10240799" y="6861873"/>
                  <a:pt x="10245710" y="6858003"/>
                  <a:pt x="10249878" y="6853191"/>
                </a:cubicBezTo>
                <a:lnTo>
                  <a:pt x="10234995" y="6839499"/>
                </a:lnTo>
                <a:cubicBezTo>
                  <a:pt x="10232713" y="6841781"/>
                  <a:pt x="10230381" y="6843666"/>
                  <a:pt x="10228000" y="6845154"/>
                </a:cubicBezTo>
                <a:cubicBezTo>
                  <a:pt x="10225619" y="6846643"/>
                  <a:pt x="10222865" y="6847387"/>
                  <a:pt x="10219740" y="6847387"/>
                </a:cubicBezTo>
                <a:cubicBezTo>
                  <a:pt x="10216615" y="6847387"/>
                  <a:pt x="10213998" y="6846531"/>
                  <a:pt x="10211889" y="6844819"/>
                </a:cubicBezTo>
                <a:cubicBezTo>
                  <a:pt x="10209781" y="6843108"/>
                  <a:pt x="10208727" y="6840566"/>
                  <a:pt x="10208727" y="6837192"/>
                </a:cubicBezTo>
                <a:cubicBezTo>
                  <a:pt x="10208727" y="6834662"/>
                  <a:pt x="10209570" y="6832194"/>
                  <a:pt x="10211257" y="6829788"/>
                </a:cubicBezTo>
                <a:cubicBezTo>
                  <a:pt x="10212943" y="6827382"/>
                  <a:pt x="10214977" y="6824901"/>
                  <a:pt x="10217359" y="6822346"/>
                </a:cubicBezTo>
                <a:cubicBezTo>
                  <a:pt x="10219740" y="6819792"/>
                  <a:pt x="10222059" y="6817014"/>
                  <a:pt x="10224316" y="6814012"/>
                </a:cubicBezTo>
                <a:cubicBezTo>
                  <a:pt x="10226574" y="6811011"/>
                  <a:pt x="10228322" y="6807675"/>
                  <a:pt x="10229563" y="6804003"/>
                </a:cubicBezTo>
                <a:cubicBezTo>
                  <a:pt x="10230803" y="6800333"/>
                  <a:pt x="10231076" y="6796165"/>
                  <a:pt x="10230381" y="6791502"/>
                </a:cubicBezTo>
                <a:close/>
                <a:moveTo>
                  <a:pt x="10139894" y="6791502"/>
                </a:moveTo>
                <a:lnTo>
                  <a:pt x="10135950" y="6842996"/>
                </a:lnTo>
                <a:lnTo>
                  <a:pt x="10134982" y="6867032"/>
                </a:lnTo>
                <a:lnTo>
                  <a:pt x="10162292" y="6867032"/>
                </a:lnTo>
                <a:lnTo>
                  <a:pt x="10161399" y="6842996"/>
                </a:lnTo>
                <a:lnTo>
                  <a:pt x="10157381" y="6791502"/>
                </a:lnTo>
                <a:close/>
                <a:moveTo>
                  <a:pt x="1511174" y="6784047"/>
                </a:moveTo>
                <a:cubicBezTo>
                  <a:pt x="1516135" y="6784047"/>
                  <a:pt x="1519658" y="6785461"/>
                  <a:pt x="1521741" y="6788289"/>
                </a:cubicBezTo>
                <a:cubicBezTo>
                  <a:pt x="1523825" y="6791116"/>
                  <a:pt x="1524867" y="6794664"/>
                  <a:pt x="1524867" y="6798930"/>
                </a:cubicBezTo>
                <a:lnTo>
                  <a:pt x="1495324" y="6798930"/>
                </a:lnTo>
                <a:cubicBezTo>
                  <a:pt x="1496217" y="6793820"/>
                  <a:pt x="1498152" y="6790062"/>
                  <a:pt x="1501129" y="6787656"/>
                </a:cubicBezTo>
                <a:cubicBezTo>
                  <a:pt x="1504105" y="6785250"/>
                  <a:pt x="1507454" y="6784047"/>
                  <a:pt x="1511174" y="6784047"/>
                </a:cubicBezTo>
                <a:close/>
                <a:moveTo>
                  <a:pt x="1600620" y="6763286"/>
                </a:moveTo>
                <a:cubicBezTo>
                  <a:pt x="1593873" y="6763286"/>
                  <a:pt x="1587982" y="6764439"/>
                  <a:pt x="1582947" y="6766746"/>
                </a:cubicBezTo>
                <a:cubicBezTo>
                  <a:pt x="1577911" y="6769053"/>
                  <a:pt x="1574017" y="6772265"/>
                  <a:pt x="1571264" y="6776382"/>
                </a:cubicBezTo>
                <a:cubicBezTo>
                  <a:pt x="1568511" y="6780500"/>
                  <a:pt x="1567134" y="6785287"/>
                  <a:pt x="1567134" y="6790744"/>
                </a:cubicBezTo>
                <a:cubicBezTo>
                  <a:pt x="1567134" y="6795557"/>
                  <a:pt x="1568250" y="6799612"/>
                  <a:pt x="1570482" y="6802911"/>
                </a:cubicBezTo>
                <a:cubicBezTo>
                  <a:pt x="1572715" y="6806210"/>
                  <a:pt x="1575530" y="6808926"/>
                  <a:pt x="1578928" y="6811059"/>
                </a:cubicBezTo>
                <a:cubicBezTo>
                  <a:pt x="1582327" y="6813193"/>
                  <a:pt x="1585762" y="6814954"/>
                  <a:pt x="1589235" y="6816343"/>
                </a:cubicBezTo>
                <a:cubicBezTo>
                  <a:pt x="1592162" y="6817484"/>
                  <a:pt x="1594940" y="6818575"/>
                  <a:pt x="1597569" y="6819617"/>
                </a:cubicBezTo>
                <a:cubicBezTo>
                  <a:pt x="1600199" y="6820659"/>
                  <a:pt x="1602332" y="6821788"/>
                  <a:pt x="1603969" y="6823003"/>
                </a:cubicBezTo>
                <a:cubicBezTo>
                  <a:pt x="1605606" y="6824219"/>
                  <a:pt x="1606424" y="6825694"/>
                  <a:pt x="1606424" y="6827431"/>
                </a:cubicBezTo>
                <a:cubicBezTo>
                  <a:pt x="1606424" y="6829564"/>
                  <a:pt x="1605618" y="6831238"/>
                  <a:pt x="1604006" y="6832453"/>
                </a:cubicBezTo>
                <a:cubicBezTo>
                  <a:pt x="1602394" y="6833669"/>
                  <a:pt x="1599801" y="6834277"/>
                  <a:pt x="1596230" y="6834277"/>
                </a:cubicBezTo>
                <a:cubicBezTo>
                  <a:pt x="1592807" y="6834277"/>
                  <a:pt x="1589284" y="6833495"/>
                  <a:pt x="1585663" y="6831933"/>
                </a:cubicBezTo>
                <a:cubicBezTo>
                  <a:pt x="1582041" y="6830370"/>
                  <a:pt x="1578246" y="6828125"/>
                  <a:pt x="1574278" y="6825198"/>
                </a:cubicBezTo>
                <a:lnTo>
                  <a:pt x="1562223" y="6842090"/>
                </a:lnTo>
                <a:cubicBezTo>
                  <a:pt x="1566638" y="6845761"/>
                  <a:pt x="1571896" y="6848713"/>
                  <a:pt x="1577998" y="6850945"/>
                </a:cubicBezTo>
                <a:cubicBezTo>
                  <a:pt x="1584100" y="6853178"/>
                  <a:pt x="1589979" y="6854294"/>
                  <a:pt x="1595634" y="6854294"/>
                </a:cubicBezTo>
                <a:cubicBezTo>
                  <a:pt x="1603473" y="6854294"/>
                  <a:pt x="1610083" y="6853041"/>
                  <a:pt x="1615466" y="6850536"/>
                </a:cubicBezTo>
                <a:cubicBezTo>
                  <a:pt x="1620848" y="6848031"/>
                  <a:pt x="1624904" y="6844633"/>
                  <a:pt x="1627632" y="6840341"/>
                </a:cubicBezTo>
                <a:cubicBezTo>
                  <a:pt x="1630361" y="6836050"/>
                  <a:pt x="1631725" y="6831251"/>
                  <a:pt x="1631725" y="6825942"/>
                </a:cubicBezTo>
                <a:cubicBezTo>
                  <a:pt x="1631725" y="6820684"/>
                  <a:pt x="1630572" y="6816393"/>
                  <a:pt x="1628265" y="6813069"/>
                </a:cubicBezTo>
                <a:cubicBezTo>
                  <a:pt x="1625958" y="6809745"/>
                  <a:pt x="1623044" y="6807054"/>
                  <a:pt x="1619521" y="6804995"/>
                </a:cubicBezTo>
                <a:cubicBezTo>
                  <a:pt x="1615999" y="6802936"/>
                  <a:pt x="1612452" y="6801237"/>
                  <a:pt x="1608880" y="6799897"/>
                </a:cubicBezTo>
                <a:cubicBezTo>
                  <a:pt x="1604366" y="6798260"/>
                  <a:pt x="1600496" y="6796760"/>
                  <a:pt x="1597271" y="6795395"/>
                </a:cubicBezTo>
                <a:cubicBezTo>
                  <a:pt x="1594047" y="6794031"/>
                  <a:pt x="1592435" y="6792059"/>
                  <a:pt x="1592435" y="6789479"/>
                </a:cubicBezTo>
                <a:cubicBezTo>
                  <a:pt x="1592435" y="6785312"/>
                  <a:pt x="1595461" y="6783229"/>
                  <a:pt x="1601513" y="6783229"/>
                </a:cubicBezTo>
                <a:cubicBezTo>
                  <a:pt x="1604341" y="6783229"/>
                  <a:pt x="1607268" y="6783898"/>
                  <a:pt x="1610294" y="6785238"/>
                </a:cubicBezTo>
                <a:cubicBezTo>
                  <a:pt x="1613320" y="6786577"/>
                  <a:pt x="1616396" y="6788363"/>
                  <a:pt x="1619521" y="6790596"/>
                </a:cubicBezTo>
                <a:lnTo>
                  <a:pt x="1631576" y="6774448"/>
                </a:lnTo>
                <a:cubicBezTo>
                  <a:pt x="1627905" y="6771620"/>
                  <a:pt x="1623527" y="6769053"/>
                  <a:pt x="1618442" y="6766746"/>
                </a:cubicBezTo>
                <a:cubicBezTo>
                  <a:pt x="1613357" y="6764439"/>
                  <a:pt x="1607417" y="6763286"/>
                  <a:pt x="1600620" y="6763286"/>
                </a:cubicBezTo>
                <a:close/>
                <a:moveTo>
                  <a:pt x="1510728" y="6763286"/>
                </a:moveTo>
                <a:cubicBezTo>
                  <a:pt x="1505519" y="6763286"/>
                  <a:pt x="1500459" y="6764327"/>
                  <a:pt x="1495547" y="6766411"/>
                </a:cubicBezTo>
                <a:cubicBezTo>
                  <a:pt x="1490636" y="6768495"/>
                  <a:pt x="1486221" y="6771508"/>
                  <a:pt x="1482302" y="6775452"/>
                </a:cubicBezTo>
                <a:cubicBezTo>
                  <a:pt x="1478383" y="6779396"/>
                  <a:pt x="1475282" y="6784171"/>
                  <a:pt x="1473000" y="6789777"/>
                </a:cubicBezTo>
                <a:cubicBezTo>
                  <a:pt x="1470718" y="6795383"/>
                  <a:pt x="1469577" y="6801683"/>
                  <a:pt x="1469577" y="6808678"/>
                </a:cubicBezTo>
                <a:cubicBezTo>
                  <a:pt x="1469577" y="6818303"/>
                  <a:pt x="1471524" y="6826513"/>
                  <a:pt x="1475418" y="6833309"/>
                </a:cubicBezTo>
                <a:cubicBezTo>
                  <a:pt x="1479313" y="6840106"/>
                  <a:pt x="1484596" y="6845302"/>
                  <a:pt x="1491269" y="6848899"/>
                </a:cubicBezTo>
                <a:cubicBezTo>
                  <a:pt x="1497941" y="6852496"/>
                  <a:pt x="1505445" y="6854294"/>
                  <a:pt x="1513779" y="6854294"/>
                </a:cubicBezTo>
                <a:cubicBezTo>
                  <a:pt x="1518790" y="6854294"/>
                  <a:pt x="1524073" y="6853438"/>
                  <a:pt x="1529629" y="6851727"/>
                </a:cubicBezTo>
                <a:cubicBezTo>
                  <a:pt x="1535185" y="6850015"/>
                  <a:pt x="1540221" y="6847572"/>
                  <a:pt x="1544735" y="6844397"/>
                </a:cubicBezTo>
                <a:lnTo>
                  <a:pt x="1535731" y="6828026"/>
                </a:lnTo>
                <a:cubicBezTo>
                  <a:pt x="1529480" y="6831697"/>
                  <a:pt x="1523378" y="6833532"/>
                  <a:pt x="1517425" y="6833532"/>
                </a:cubicBezTo>
                <a:cubicBezTo>
                  <a:pt x="1511919" y="6833532"/>
                  <a:pt x="1507243" y="6832230"/>
                  <a:pt x="1503398" y="6829626"/>
                </a:cubicBezTo>
                <a:cubicBezTo>
                  <a:pt x="1499553" y="6827021"/>
                  <a:pt x="1497011" y="6822742"/>
                  <a:pt x="1495771" y="6816789"/>
                </a:cubicBezTo>
                <a:lnTo>
                  <a:pt x="1546670" y="6816789"/>
                </a:lnTo>
                <a:cubicBezTo>
                  <a:pt x="1546968" y="6815698"/>
                  <a:pt x="1547253" y="6814073"/>
                  <a:pt x="1547526" y="6811915"/>
                </a:cubicBezTo>
                <a:cubicBezTo>
                  <a:pt x="1547798" y="6809757"/>
                  <a:pt x="1547935" y="6807463"/>
                  <a:pt x="1547935" y="6805032"/>
                </a:cubicBezTo>
                <a:cubicBezTo>
                  <a:pt x="1547935" y="6797144"/>
                  <a:pt x="1546571" y="6790050"/>
                  <a:pt x="1543842" y="6783749"/>
                </a:cubicBezTo>
                <a:cubicBezTo>
                  <a:pt x="1541114" y="6777449"/>
                  <a:pt x="1536996" y="6772464"/>
                  <a:pt x="1531490" y="6768792"/>
                </a:cubicBezTo>
                <a:cubicBezTo>
                  <a:pt x="1525983" y="6765121"/>
                  <a:pt x="1519062" y="6763286"/>
                  <a:pt x="1510728" y="6763286"/>
                </a:cubicBezTo>
                <a:close/>
                <a:moveTo>
                  <a:pt x="1121412" y="6761132"/>
                </a:moveTo>
                <a:cubicBezTo>
                  <a:pt x="1116699" y="6761132"/>
                  <a:pt x="1112830" y="6762744"/>
                  <a:pt x="1109804" y="6765968"/>
                </a:cubicBezTo>
                <a:cubicBezTo>
                  <a:pt x="1106778" y="6769193"/>
                  <a:pt x="1105265" y="6773162"/>
                  <a:pt x="1105265" y="6777875"/>
                </a:cubicBezTo>
                <a:cubicBezTo>
                  <a:pt x="1105265" y="6782637"/>
                  <a:pt x="1106778" y="6786656"/>
                  <a:pt x="1109804" y="6789930"/>
                </a:cubicBezTo>
                <a:cubicBezTo>
                  <a:pt x="1112830" y="6793204"/>
                  <a:pt x="1116699" y="6794841"/>
                  <a:pt x="1121412" y="6794841"/>
                </a:cubicBezTo>
                <a:cubicBezTo>
                  <a:pt x="1126076" y="6794841"/>
                  <a:pt x="1129945" y="6793204"/>
                  <a:pt x="1133021" y="6789930"/>
                </a:cubicBezTo>
                <a:cubicBezTo>
                  <a:pt x="1136097" y="6786656"/>
                  <a:pt x="1137635" y="6782637"/>
                  <a:pt x="1137635" y="6777875"/>
                </a:cubicBezTo>
                <a:cubicBezTo>
                  <a:pt x="1137635" y="6773162"/>
                  <a:pt x="1136097" y="6769193"/>
                  <a:pt x="1133021" y="6765968"/>
                </a:cubicBezTo>
                <a:cubicBezTo>
                  <a:pt x="1129945" y="6762744"/>
                  <a:pt x="1126076" y="6761132"/>
                  <a:pt x="1121412" y="6761132"/>
                </a:cubicBezTo>
                <a:close/>
                <a:moveTo>
                  <a:pt x="6092194" y="6757306"/>
                </a:moveTo>
                <a:cubicBezTo>
                  <a:pt x="6097254" y="6757306"/>
                  <a:pt x="6100962" y="6759427"/>
                  <a:pt x="6103319" y="6763668"/>
                </a:cubicBezTo>
                <a:cubicBezTo>
                  <a:pt x="6105675" y="6767910"/>
                  <a:pt x="6106853" y="6773603"/>
                  <a:pt x="6106853" y="6780746"/>
                </a:cubicBezTo>
                <a:cubicBezTo>
                  <a:pt x="6106853" y="6787989"/>
                  <a:pt x="6105675" y="6793744"/>
                  <a:pt x="6103319" y="6798010"/>
                </a:cubicBezTo>
                <a:cubicBezTo>
                  <a:pt x="6100962" y="6802277"/>
                  <a:pt x="6097254" y="6804410"/>
                  <a:pt x="6092194" y="6804410"/>
                </a:cubicBezTo>
                <a:cubicBezTo>
                  <a:pt x="6087084" y="6804410"/>
                  <a:pt x="6083351" y="6802277"/>
                  <a:pt x="6080994" y="6798010"/>
                </a:cubicBezTo>
                <a:cubicBezTo>
                  <a:pt x="6078638" y="6793744"/>
                  <a:pt x="6077460" y="6787989"/>
                  <a:pt x="6077460" y="6780746"/>
                </a:cubicBezTo>
                <a:cubicBezTo>
                  <a:pt x="6077460" y="6773603"/>
                  <a:pt x="6078638" y="6767910"/>
                  <a:pt x="6080994" y="6763668"/>
                </a:cubicBezTo>
                <a:cubicBezTo>
                  <a:pt x="6083351" y="6759427"/>
                  <a:pt x="6087084" y="6757306"/>
                  <a:pt x="6092194" y="6757306"/>
                </a:cubicBezTo>
                <a:close/>
                <a:moveTo>
                  <a:pt x="5996944" y="6757306"/>
                </a:moveTo>
                <a:cubicBezTo>
                  <a:pt x="6002004" y="6757306"/>
                  <a:pt x="6005712" y="6759427"/>
                  <a:pt x="6008069" y="6763668"/>
                </a:cubicBezTo>
                <a:cubicBezTo>
                  <a:pt x="6010425" y="6767910"/>
                  <a:pt x="6011603" y="6773603"/>
                  <a:pt x="6011603" y="6780746"/>
                </a:cubicBezTo>
                <a:cubicBezTo>
                  <a:pt x="6011603" y="6787989"/>
                  <a:pt x="6010425" y="6793744"/>
                  <a:pt x="6008069" y="6798010"/>
                </a:cubicBezTo>
                <a:cubicBezTo>
                  <a:pt x="6005712" y="6802277"/>
                  <a:pt x="6002004" y="6804410"/>
                  <a:pt x="5996944" y="6804410"/>
                </a:cubicBezTo>
                <a:cubicBezTo>
                  <a:pt x="5991834" y="6804410"/>
                  <a:pt x="5988101" y="6802277"/>
                  <a:pt x="5985744" y="6798010"/>
                </a:cubicBezTo>
                <a:cubicBezTo>
                  <a:pt x="5983388" y="6793744"/>
                  <a:pt x="5982210" y="6787989"/>
                  <a:pt x="5982210" y="6780746"/>
                </a:cubicBezTo>
                <a:cubicBezTo>
                  <a:pt x="5982210" y="6773603"/>
                  <a:pt x="5983388" y="6767910"/>
                  <a:pt x="5985744" y="6763668"/>
                </a:cubicBezTo>
                <a:cubicBezTo>
                  <a:pt x="5988101" y="6759427"/>
                  <a:pt x="5991834" y="6757306"/>
                  <a:pt x="5996944" y="6757306"/>
                </a:cubicBezTo>
                <a:close/>
                <a:moveTo>
                  <a:pt x="10272202" y="6750351"/>
                </a:moveTo>
                <a:lnTo>
                  <a:pt x="10272202" y="6837043"/>
                </a:lnTo>
                <a:lnTo>
                  <a:pt x="10299363" y="6837043"/>
                </a:lnTo>
                <a:lnTo>
                  <a:pt x="10299363" y="6750351"/>
                </a:lnTo>
                <a:close/>
                <a:moveTo>
                  <a:pt x="10218698" y="6748193"/>
                </a:moveTo>
                <a:cubicBezTo>
                  <a:pt x="10214035" y="6748193"/>
                  <a:pt x="10210165" y="6749818"/>
                  <a:pt x="10207090" y="6753067"/>
                </a:cubicBezTo>
                <a:cubicBezTo>
                  <a:pt x="10204014" y="6756317"/>
                  <a:pt x="10202476" y="6760322"/>
                  <a:pt x="10202476" y="6765085"/>
                </a:cubicBezTo>
                <a:cubicBezTo>
                  <a:pt x="10202476" y="6769748"/>
                  <a:pt x="10204014" y="6773717"/>
                  <a:pt x="10207090" y="6776991"/>
                </a:cubicBezTo>
                <a:cubicBezTo>
                  <a:pt x="10210165" y="6780265"/>
                  <a:pt x="10214035" y="6781902"/>
                  <a:pt x="10218698" y="6781902"/>
                </a:cubicBezTo>
                <a:cubicBezTo>
                  <a:pt x="10223411" y="6781902"/>
                  <a:pt x="10227281" y="6780265"/>
                  <a:pt x="10230307" y="6776991"/>
                </a:cubicBezTo>
                <a:cubicBezTo>
                  <a:pt x="10233333" y="6773717"/>
                  <a:pt x="10234846" y="6769748"/>
                  <a:pt x="10234846" y="6765085"/>
                </a:cubicBezTo>
                <a:cubicBezTo>
                  <a:pt x="10234846" y="6760322"/>
                  <a:pt x="10233333" y="6756317"/>
                  <a:pt x="10230307" y="6753067"/>
                </a:cubicBezTo>
                <a:cubicBezTo>
                  <a:pt x="10227281" y="6749818"/>
                  <a:pt x="10223411" y="6748193"/>
                  <a:pt x="10218698" y="6748193"/>
                </a:cubicBezTo>
                <a:close/>
                <a:moveTo>
                  <a:pt x="10148600" y="6748193"/>
                </a:moveTo>
                <a:cubicBezTo>
                  <a:pt x="10143937" y="6748193"/>
                  <a:pt x="10140092" y="6749818"/>
                  <a:pt x="10137066" y="6753067"/>
                </a:cubicBezTo>
                <a:cubicBezTo>
                  <a:pt x="10134040" y="6756317"/>
                  <a:pt x="10132527" y="6760322"/>
                  <a:pt x="10132527" y="6765085"/>
                </a:cubicBezTo>
                <a:cubicBezTo>
                  <a:pt x="10132527" y="6769748"/>
                  <a:pt x="10134040" y="6773717"/>
                  <a:pt x="10137066" y="6776991"/>
                </a:cubicBezTo>
                <a:cubicBezTo>
                  <a:pt x="10140092" y="6780265"/>
                  <a:pt x="10143937" y="6781902"/>
                  <a:pt x="10148600" y="6781902"/>
                </a:cubicBezTo>
                <a:cubicBezTo>
                  <a:pt x="10153313" y="6781902"/>
                  <a:pt x="10157183" y="6780265"/>
                  <a:pt x="10160209" y="6776991"/>
                </a:cubicBezTo>
                <a:cubicBezTo>
                  <a:pt x="10163235" y="6773717"/>
                  <a:pt x="10164748" y="6769748"/>
                  <a:pt x="10164748" y="6765085"/>
                </a:cubicBezTo>
                <a:cubicBezTo>
                  <a:pt x="10164748" y="6760322"/>
                  <a:pt x="10163235" y="6756317"/>
                  <a:pt x="10160209" y="6753067"/>
                </a:cubicBezTo>
                <a:cubicBezTo>
                  <a:pt x="10157183" y="6749818"/>
                  <a:pt x="10153313" y="6748193"/>
                  <a:pt x="10148600" y="6748193"/>
                </a:cubicBezTo>
                <a:close/>
                <a:moveTo>
                  <a:pt x="6092194" y="6735354"/>
                </a:moveTo>
                <a:cubicBezTo>
                  <a:pt x="6084851" y="6735354"/>
                  <a:pt x="6077943" y="6737152"/>
                  <a:pt x="6071470" y="6740749"/>
                </a:cubicBezTo>
                <a:cubicBezTo>
                  <a:pt x="6064996" y="6744346"/>
                  <a:pt x="6059749" y="6749530"/>
                  <a:pt x="6055731" y="6756301"/>
                </a:cubicBezTo>
                <a:cubicBezTo>
                  <a:pt x="6051712" y="6763073"/>
                  <a:pt x="6049703" y="6771221"/>
                  <a:pt x="6049703" y="6780746"/>
                </a:cubicBezTo>
                <a:cubicBezTo>
                  <a:pt x="6049703" y="6790371"/>
                  <a:pt x="6051712" y="6798581"/>
                  <a:pt x="6055731" y="6805377"/>
                </a:cubicBezTo>
                <a:cubicBezTo>
                  <a:pt x="6059749" y="6812174"/>
                  <a:pt x="6064996" y="6817371"/>
                  <a:pt x="6071470" y="6820967"/>
                </a:cubicBezTo>
                <a:cubicBezTo>
                  <a:pt x="6077943" y="6824564"/>
                  <a:pt x="6084851" y="6826362"/>
                  <a:pt x="6092194" y="6826362"/>
                </a:cubicBezTo>
                <a:cubicBezTo>
                  <a:pt x="6099536" y="6826362"/>
                  <a:pt x="6106432" y="6824564"/>
                  <a:pt x="6112881" y="6820967"/>
                </a:cubicBezTo>
                <a:cubicBezTo>
                  <a:pt x="6119330" y="6817371"/>
                  <a:pt x="6124564" y="6812174"/>
                  <a:pt x="6128582" y="6805377"/>
                </a:cubicBezTo>
                <a:cubicBezTo>
                  <a:pt x="6132600" y="6798581"/>
                  <a:pt x="6134610" y="6790371"/>
                  <a:pt x="6134610" y="6780746"/>
                </a:cubicBezTo>
                <a:cubicBezTo>
                  <a:pt x="6134610" y="6773603"/>
                  <a:pt x="6133444" y="6767215"/>
                  <a:pt x="6131112" y="6761585"/>
                </a:cubicBezTo>
                <a:cubicBezTo>
                  <a:pt x="6128781" y="6755954"/>
                  <a:pt x="6125618" y="6751192"/>
                  <a:pt x="6121624" y="6747297"/>
                </a:cubicBezTo>
                <a:cubicBezTo>
                  <a:pt x="6117631" y="6743403"/>
                  <a:pt x="6113104" y="6740439"/>
                  <a:pt x="6108044" y="6738405"/>
                </a:cubicBezTo>
                <a:cubicBezTo>
                  <a:pt x="6102984" y="6736371"/>
                  <a:pt x="6097700" y="6735354"/>
                  <a:pt x="6092194" y="6735354"/>
                </a:cubicBezTo>
                <a:close/>
                <a:moveTo>
                  <a:pt x="5996944" y="6735354"/>
                </a:moveTo>
                <a:cubicBezTo>
                  <a:pt x="5989602" y="6735354"/>
                  <a:pt x="5982694" y="6737152"/>
                  <a:pt x="5976219" y="6740749"/>
                </a:cubicBezTo>
                <a:cubicBezTo>
                  <a:pt x="5969745" y="6744346"/>
                  <a:pt x="5964499" y="6749530"/>
                  <a:pt x="5960481" y="6756301"/>
                </a:cubicBezTo>
                <a:cubicBezTo>
                  <a:pt x="5956462" y="6763073"/>
                  <a:pt x="5954453" y="6771221"/>
                  <a:pt x="5954453" y="6780746"/>
                </a:cubicBezTo>
                <a:cubicBezTo>
                  <a:pt x="5954453" y="6790371"/>
                  <a:pt x="5956462" y="6798581"/>
                  <a:pt x="5960481" y="6805377"/>
                </a:cubicBezTo>
                <a:cubicBezTo>
                  <a:pt x="5964499" y="6812174"/>
                  <a:pt x="5969745" y="6817371"/>
                  <a:pt x="5976219" y="6820967"/>
                </a:cubicBezTo>
                <a:cubicBezTo>
                  <a:pt x="5982694" y="6824564"/>
                  <a:pt x="5989602" y="6826362"/>
                  <a:pt x="5996944" y="6826362"/>
                </a:cubicBezTo>
                <a:cubicBezTo>
                  <a:pt x="6004286" y="6826362"/>
                  <a:pt x="6011182" y="6824564"/>
                  <a:pt x="6017631" y="6820967"/>
                </a:cubicBezTo>
                <a:cubicBezTo>
                  <a:pt x="6024080" y="6817371"/>
                  <a:pt x="6029314" y="6812174"/>
                  <a:pt x="6033332" y="6805377"/>
                </a:cubicBezTo>
                <a:cubicBezTo>
                  <a:pt x="6037350" y="6798581"/>
                  <a:pt x="6039360" y="6790371"/>
                  <a:pt x="6039360" y="6780746"/>
                </a:cubicBezTo>
                <a:cubicBezTo>
                  <a:pt x="6039360" y="6773603"/>
                  <a:pt x="6038194" y="6767215"/>
                  <a:pt x="6035862" y="6761585"/>
                </a:cubicBezTo>
                <a:cubicBezTo>
                  <a:pt x="6033531" y="6755954"/>
                  <a:pt x="6030368" y="6751192"/>
                  <a:pt x="6026375" y="6747297"/>
                </a:cubicBezTo>
                <a:cubicBezTo>
                  <a:pt x="6022381" y="6743403"/>
                  <a:pt x="6017854" y="6740439"/>
                  <a:pt x="6012794" y="6738405"/>
                </a:cubicBezTo>
                <a:cubicBezTo>
                  <a:pt x="6007734" y="6736371"/>
                  <a:pt x="6002450" y="6735354"/>
                  <a:pt x="5996944" y="6735354"/>
                </a:cubicBezTo>
                <a:close/>
                <a:moveTo>
                  <a:pt x="8900536" y="6725704"/>
                </a:moveTo>
                <a:lnTo>
                  <a:pt x="8890639" y="6733815"/>
                </a:lnTo>
                <a:lnTo>
                  <a:pt x="8909689" y="6760158"/>
                </a:lnTo>
                <a:lnTo>
                  <a:pt x="8890639" y="6786500"/>
                </a:lnTo>
                <a:lnTo>
                  <a:pt x="8900536" y="6794463"/>
                </a:lnTo>
                <a:lnTo>
                  <a:pt x="8924126" y="6769608"/>
                </a:lnTo>
                <a:lnTo>
                  <a:pt x="8924126" y="6750558"/>
                </a:lnTo>
                <a:close/>
                <a:moveTo>
                  <a:pt x="8866976" y="6725704"/>
                </a:moveTo>
                <a:lnTo>
                  <a:pt x="8857079" y="6733815"/>
                </a:lnTo>
                <a:lnTo>
                  <a:pt x="8876129" y="6760158"/>
                </a:lnTo>
                <a:lnTo>
                  <a:pt x="8857079" y="6786500"/>
                </a:lnTo>
                <a:lnTo>
                  <a:pt x="8866976" y="6794463"/>
                </a:lnTo>
                <a:lnTo>
                  <a:pt x="8890416" y="6769608"/>
                </a:lnTo>
                <a:lnTo>
                  <a:pt x="8890416" y="6750558"/>
                </a:lnTo>
                <a:close/>
                <a:moveTo>
                  <a:pt x="11944827" y="6723590"/>
                </a:moveTo>
                <a:lnTo>
                  <a:pt x="11945571" y="6723590"/>
                </a:lnTo>
                <a:lnTo>
                  <a:pt x="11945571" y="6770694"/>
                </a:lnTo>
                <a:lnTo>
                  <a:pt x="11924884" y="6770694"/>
                </a:lnTo>
                <a:lnTo>
                  <a:pt x="11931730" y="6755142"/>
                </a:lnTo>
                <a:cubicBezTo>
                  <a:pt x="11933913" y="6750330"/>
                  <a:pt x="11936083" y="6745232"/>
                  <a:pt x="11938241" y="6739850"/>
                </a:cubicBezTo>
                <a:cubicBezTo>
                  <a:pt x="11940399" y="6734467"/>
                  <a:pt x="11942595" y="6729047"/>
                  <a:pt x="11944827" y="6723590"/>
                </a:cubicBezTo>
                <a:close/>
                <a:moveTo>
                  <a:pt x="4737890" y="6723590"/>
                </a:moveTo>
                <a:lnTo>
                  <a:pt x="4738485" y="6723590"/>
                </a:lnTo>
                <a:cubicBezTo>
                  <a:pt x="4739972" y="6729345"/>
                  <a:pt x="4741462" y="6735435"/>
                  <a:pt x="4742949" y="6741859"/>
                </a:cubicBezTo>
                <a:cubicBezTo>
                  <a:pt x="4744438" y="6748283"/>
                  <a:pt x="4745951" y="6754323"/>
                  <a:pt x="4747488" y="6759979"/>
                </a:cubicBezTo>
                <a:lnTo>
                  <a:pt x="4749870" y="6769578"/>
                </a:lnTo>
                <a:lnTo>
                  <a:pt x="4726727" y="6769578"/>
                </a:lnTo>
                <a:lnTo>
                  <a:pt x="4729183" y="6759979"/>
                </a:lnTo>
                <a:cubicBezTo>
                  <a:pt x="4730622" y="6754323"/>
                  <a:pt x="4732085" y="6748321"/>
                  <a:pt x="4733573" y="6741970"/>
                </a:cubicBezTo>
                <a:cubicBezTo>
                  <a:pt x="4735061" y="6735621"/>
                  <a:pt x="4736501" y="6729494"/>
                  <a:pt x="4737890" y="6723590"/>
                </a:cubicBezTo>
                <a:close/>
                <a:moveTo>
                  <a:pt x="4220504" y="6719811"/>
                </a:moveTo>
                <a:cubicBezTo>
                  <a:pt x="4225564" y="6719811"/>
                  <a:pt x="4229273" y="6721932"/>
                  <a:pt x="4231630" y="6726173"/>
                </a:cubicBezTo>
                <a:cubicBezTo>
                  <a:pt x="4233986" y="6730415"/>
                  <a:pt x="4235164" y="6736108"/>
                  <a:pt x="4235164" y="6743251"/>
                </a:cubicBezTo>
                <a:cubicBezTo>
                  <a:pt x="4235164" y="6750494"/>
                  <a:pt x="4233986" y="6756249"/>
                  <a:pt x="4231630" y="6760515"/>
                </a:cubicBezTo>
                <a:cubicBezTo>
                  <a:pt x="4229273" y="6764782"/>
                  <a:pt x="4225564" y="6766915"/>
                  <a:pt x="4220504" y="6766915"/>
                </a:cubicBezTo>
                <a:cubicBezTo>
                  <a:pt x="4215394" y="6766915"/>
                  <a:pt x="4211661" y="6764782"/>
                  <a:pt x="4209305" y="6760515"/>
                </a:cubicBezTo>
                <a:cubicBezTo>
                  <a:pt x="4206948" y="6756249"/>
                  <a:pt x="4205770" y="6750494"/>
                  <a:pt x="4205770" y="6743251"/>
                </a:cubicBezTo>
                <a:cubicBezTo>
                  <a:pt x="4205770" y="6736108"/>
                  <a:pt x="4206948" y="6730415"/>
                  <a:pt x="4209305" y="6726173"/>
                </a:cubicBezTo>
                <a:cubicBezTo>
                  <a:pt x="4211661" y="6721932"/>
                  <a:pt x="4215394" y="6719811"/>
                  <a:pt x="4220504" y="6719811"/>
                </a:cubicBezTo>
                <a:close/>
                <a:moveTo>
                  <a:pt x="7324147" y="6715631"/>
                </a:moveTo>
                <a:cubicBezTo>
                  <a:pt x="7327371" y="6715631"/>
                  <a:pt x="7329678" y="6717033"/>
                  <a:pt x="7331067" y="6719835"/>
                </a:cubicBezTo>
                <a:cubicBezTo>
                  <a:pt x="7332456" y="6722639"/>
                  <a:pt x="7333151" y="6726372"/>
                  <a:pt x="7333151" y="6731035"/>
                </a:cubicBezTo>
                <a:cubicBezTo>
                  <a:pt x="7333151" y="6735500"/>
                  <a:pt x="7332456" y="6739096"/>
                  <a:pt x="7331067" y="6741825"/>
                </a:cubicBezTo>
                <a:cubicBezTo>
                  <a:pt x="7329678" y="6744554"/>
                  <a:pt x="7327371" y="6745917"/>
                  <a:pt x="7324147" y="6745917"/>
                </a:cubicBezTo>
                <a:cubicBezTo>
                  <a:pt x="7320872" y="6745917"/>
                  <a:pt x="7318528" y="6744554"/>
                  <a:pt x="7317114" y="6741825"/>
                </a:cubicBezTo>
                <a:cubicBezTo>
                  <a:pt x="7315701" y="6739096"/>
                  <a:pt x="7314994" y="6735500"/>
                  <a:pt x="7314994" y="6731035"/>
                </a:cubicBezTo>
                <a:cubicBezTo>
                  <a:pt x="7314994" y="6726372"/>
                  <a:pt x="7315701" y="6722639"/>
                  <a:pt x="7317114" y="6719835"/>
                </a:cubicBezTo>
                <a:cubicBezTo>
                  <a:pt x="7318528" y="6717033"/>
                  <a:pt x="7320872" y="6715631"/>
                  <a:pt x="7324147" y="6715631"/>
                </a:cubicBezTo>
                <a:close/>
                <a:moveTo>
                  <a:pt x="8778125" y="6712310"/>
                </a:moveTo>
                <a:lnTo>
                  <a:pt x="8781772" y="6712310"/>
                </a:lnTo>
                <a:cubicBezTo>
                  <a:pt x="8787874" y="6712310"/>
                  <a:pt x="8793281" y="6713302"/>
                  <a:pt x="8797994" y="6715286"/>
                </a:cubicBezTo>
                <a:cubicBezTo>
                  <a:pt x="8802707" y="6717271"/>
                  <a:pt x="8806390" y="6720768"/>
                  <a:pt x="8809044" y="6725779"/>
                </a:cubicBezTo>
                <a:cubicBezTo>
                  <a:pt x="8811698" y="6730789"/>
                  <a:pt x="8813025" y="6737784"/>
                  <a:pt x="8813025" y="6746763"/>
                </a:cubicBezTo>
                <a:cubicBezTo>
                  <a:pt x="8813025" y="6755743"/>
                  <a:pt x="8811698" y="6762812"/>
                  <a:pt x="8809044" y="6767971"/>
                </a:cubicBezTo>
                <a:cubicBezTo>
                  <a:pt x="8806390" y="6773131"/>
                  <a:pt x="8802707" y="6776777"/>
                  <a:pt x="8797994" y="6778910"/>
                </a:cubicBezTo>
                <a:cubicBezTo>
                  <a:pt x="8793281" y="6781044"/>
                  <a:pt x="8787874" y="6782110"/>
                  <a:pt x="8781772" y="6782110"/>
                </a:cubicBezTo>
                <a:lnTo>
                  <a:pt x="8778125" y="6782110"/>
                </a:lnTo>
                <a:lnTo>
                  <a:pt x="8778125" y="6751972"/>
                </a:lnTo>
                <a:lnTo>
                  <a:pt x="8799333" y="6751972"/>
                </a:lnTo>
                <a:lnTo>
                  <a:pt x="8799333" y="6739173"/>
                </a:lnTo>
                <a:lnTo>
                  <a:pt x="8778125" y="6739173"/>
                </a:lnTo>
                <a:close/>
                <a:moveTo>
                  <a:pt x="2982826" y="6709817"/>
                </a:moveTo>
                <a:cubicBezTo>
                  <a:pt x="2985654" y="6711206"/>
                  <a:pt x="2988965" y="6712545"/>
                  <a:pt x="2992760" y="6713835"/>
                </a:cubicBezTo>
                <a:cubicBezTo>
                  <a:pt x="2996556" y="6715125"/>
                  <a:pt x="3000252" y="6716514"/>
                  <a:pt x="3003848" y="6718002"/>
                </a:cubicBezTo>
                <a:cubicBezTo>
                  <a:pt x="3007445" y="6719490"/>
                  <a:pt x="3010421" y="6721202"/>
                  <a:pt x="3012778" y="6723137"/>
                </a:cubicBezTo>
                <a:cubicBezTo>
                  <a:pt x="3015134" y="6725071"/>
                  <a:pt x="3016312" y="6727403"/>
                  <a:pt x="3016312" y="6730132"/>
                </a:cubicBezTo>
                <a:cubicBezTo>
                  <a:pt x="3016312" y="6731868"/>
                  <a:pt x="3015866" y="6733517"/>
                  <a:pt x="3014973" y="6735080"/>
                </a:cubicBezTo>
                <a:cubicBezTo>
                  <a:pt x="3014080" y="6736643"/>
                  <a:pt x="3012914" y="6737821"/>
                  <a:pt x="3011475" y="6738615"/>
                </a:cubicBezTo>
                <a:cubicBezTo>
                  <a:pt x="3009541" y="6737623"/>
                  <a:pt x="3006713" y="6736519"/>
                  <a:pt x="3002992" y="6735303"/>
                </a:cubicBezTo>
                <a:cubicBezTo>
                  <a:pt x="2999272" y="6734088"/>
                  <a:pt x="2995427" y="6732761"/>
                  <a:pt x="2991458" y="6731322"/>
                </a:cubicBezTo>
                <a:cubicBezTo>
                  <a:pt x="2981735" y="6727949"/>
                  <a:pt x="2976873" y="6723683"/>
                  <a:pt x="2976873" y="6718523"/>
                </a:cubicBezTo>
                <a:cubicBezTo>
                  <a:pt x="2976873" y="6716539"/>
                  <a:pt x="2977443" y="6714802"/>
                  <a:pt x="2978585" y="6713314"/>
                </a:cubicBezTo>
                <a:cubicBezTo>
                  <a:pt x="2979726" y="6711826"/>
                  <a:pt x="2981139" y="6710660"/>
                  <a:pt x="2982826" y="6709817"/>
                </a:cubicBezTo>
                <a:close/>
                <a:moveTo>
                  <a:pt x="7248840" y="6709083"/>
                </a:moveTo>
                <a:cubicBezTo>
                  <a:pt x="7241597" y="6709083"/>
                  <a:pt x="7234726" y="6710398"/>
                  <a:pt x="7228227" y="6713026"/>
                </a:cubicBezTo>
                <a:cubicBezTo>
                  <a:pt x="7221728" y="6715656"/>
                  <a:pt x="7215961" y="6719513"/>
                  <a:pt x="7210926" y="6724598"/>
                </a:cubicBezTo>
                <a:cubicBezTo>
                  <a:pt x="7205890" y="6729683"/>
                  <a:pt x="7201922" y="6735909"/>
                  <a:pt x="7199019" y="6743276"/>
                </a:cubicBezTo>
                <a:cubicBezTo>
                  <a:pt x="7196117" y="6750643"/>
                  <a:pt x="7194666" y="6759039"/>
                  <a:pt x="7194666" y="6768465"/>
                </a:cubicBezTo>
                <a:cubicBezTo>
                  <a:pt x="7194666" y="6780024"/>
                  <a:pt x="7196675" y="6789872"/>
                  <a:pt x="7200694" y="6798007"/>
                </a:cubicBezTo>
                <a:cubicBezTo>
                  <a:pt x="7204712" y="6806143"/>
                  <a:pt x="7210107" y="6812568"/>
                  <a:pt x="7216879" y="6817281"/>
                </a:cubicBezTo>
                <a:cubicBezTo>
                  <a:pt x="7223650" y="6821994"/>
                  <a:pt x="7231203" y="6824921"/>
                  <a:pt x="7239538" y="6826061"/>
                </a:cubicBezTo>
                <a:lnTo>
                  <a:pt x="7232022" y="6841019"/>
                </a:lnTo>
                <a:cubicBezTo>
                  <a:pt x="7237429" y="6841813"/>
                  <a:pt x="7241014" y="6842805"/>
                  <a:pt x="7242775" y="6843995"/>
                </a:cubicBezTo>
                <a:cubicBezTo>
                  <a:pt x="7244536" y="6845186"/>
                  <a:pt x="7245417" y="6846575"/>
                  <a:pt x="7245417" y="6848162"/>
                </a:cubicBezTo>
                <a:cubicBezTo>
                  <a:pt x="7245417" y="6850692"/>
                  <a:pt x="7244151" y="6852503"/>
                  <a:pt x="7241621" y="6853595"/>
                </a:cubicBezTo>
                <a:cubicBezTo>
                  <a:pt x="7239091" y="6854686"/>
                  <a:pt x="7234478" y="6855431"/>
                  <a:pt x="7227780" y="6855827"/>
                </a:cubicBezTo>
                <a:lnTo>
                  <a:pt x="7229790" y="6866617"/>
                </a:lnTo>
                <a:cubicBezTo>
                  <a:pt x="7240803" y="6866270"/>
                  <a:pt x="7249398" y="6864633"/>
                  <a:pt x="7255574" y="6861706"/>
                </a:cubicBezTo>
                <a:cubicBezTo>
                  <a:pt x="7261750" y="6858779"/>
                  <a:pt x="7264839" y="6854264"/>
                  <a:pt x="7264839" y="6848162"/>
                </a:cubicBezTo>
                <a:cubicBezTo>
                  <a:pt x="7264839" y="6844541"/>
                  <a:pt x="7263698" y="6841726"/>
                  <a:pt x="7261416" y="6839716"/>
                </a:cubicBezTo>
                <a:cubicBezTo>
                  <a:pt x="7259134" y="6837707"/>
                  <a:pt x="7255785" y="6836157"/>
                  <a:pt x="7251370" y="6835066"/>
                </a:cubicBezTo>
                <a:lnTo>
                  <a:pt x="7255388" y="6826285"/>
                </a:lnTo>
                <a:cubicBezTo>
                  <a:pt x="7267145" y="6824549"/>
                  <a:pt x="7276993" y="6819091"/>
                  <a:pt x="7284930" y="6809914"/>
                </a:cubicBezTo>
                <a:lnTo>
                  <a:pt x="7270568" y="6792873"/>
                </a:lnTo>
                <a:cubicBezTo>
                  <a:pt x="7267939" y="6795750"/>
                  <a:pt x="7264826" y="6798193"/>
                  <a:pt x="7261230" y="6800203"/>
                </a:cubicBezTo>
                <a:cubicBezTo>
                  <a:pt x="7257633" y="6802212"/>
                  <a:pt x="7253552" y="6803216"/>
                  <a:pt x="7248988" y="6803216"/>
                </a:cubicBezTo>
                <a:cubicBezTo>
                  <a:pt x="7240952" y="6803216"/>
                  <a:pt x="7234540" y="6800091"/>
                  <a:pt x="7229752" y="6793840"/>
                </a:cubicBezTo>
                <a:cubicBezTo>
                  <a:pt x="7224965" y="6787589"/>
                  <a:pt x="7222571" y="6778833"/>
                  <a:pt x="7222571" y="6767572"/>
                </a:cubicBezTo>
                <a:cubicBezTo>
                  <a:pt x="7222571" y="6760230"/>
                  <a:pt x="7223787" y="6753930"/>
                  <a:pt x="7226218" y="6748671"/>
                </a:cubicBezTo>
                <a:cubicBezTo>
                  <a:pt x="7228649" y="6743412"/>
                  <a:pt x="7231873" y="6739382"/>
                  <a:pt x="7235892" y="6736579"/>
                </a:cubicBezTo>
                <a:cubicBezTo>
                  <a:pt x="7239910" y="6733776"/>
                  <a:pt x="7244375" y="6732374"/>
                  <a:pt x="7249286" y="6732374"/>
                </a:cubicBezTo>
                <a:cubicBezTo>
                  <a:pt x="7253304" y="6732374"/>
                  <a:pt x="7256889" y="6733205"/>
                  <a:pt x="7260039" y="6734867"/>
                </a:cubicBezTo>
                <a:cubicBezTo>
                  <a:pt x="7263189" y="6736529"/>
                  <a:pt x="7266203" y="6738650"/>
                  <a:pt x="7269080" y="6741229"/>
                </a:cubicBezTo>
                <a:lnTo>
                  <a:pt x="7283219" y="6723816"/>
                </a:lnTo>
                <a:cubicBezTo>
                  <a:pt x="7279349" y="6719848"/>
                  <a:pt x="7274500" y="6716400"/>
                  <a:pt x="7268671" y="6713473"/>
                </a:cubicBezTo>
                <a:cubicBezTo>
                  <a:pt x="7262842" y="6710546"/>
                  <a:pt x="7256231" y="6709083"/>
                  <a:pt x="7248840" y="6709083"/>
                </a:cubicBezTo>
                <a:close/>
                <a:moveTo>
                  <a:pt x="1001531" y="6705991"/>
                </a:moveTo>
                <a:lnTo>
                  <a:pt x="1030329" y="6792683"/>
                </a:lnTo>
                <a:lnTo>
                  <a:pt x="1061732" y="6792683"/>
                </a:lnTo>
                <a:lnTo>
                  <a:pt x="1089712" y="6705991"/>
                </a:lnTo>
                <a:lnTo>
                  <a:pt x="1063667" y="6705991"/>
                </a:lnTo>
                <a:lnTo>
                  <a:pt x="1053026" y="6745877"/>
                </a:lnTo>
                <a:cubicBezTo>
                  <a:pt x="1051934" y="6750143"/>
                  <a:pt x="1050855" y="6754522"/>
                  <a:pt x="1049789" y="6759011"/>
                </a:cubicBezTo>
                <a:cubicBezTo>
                  <a:pt x="1048722" y="6763501"/>
                  <a:pt x="1047668" y="6768028"/>
                  <a:pt x="1046626" y="6772591"/>
                </a:cubicBezTo>
                <a:lnTo>
                  <a:pt x="1045882" y="6772591"/>
                </a:lnTo>
                <a:cubicBezTo>
                  <a:pt x="1044741" y="6768028"/>
                  <a:pt x="1043650" y="6763501"/>
                  <a:pt x="1042608" y="6759011"/>
                </a:cubicBezTo>
                <a:cubicBezTo>
                  <a:pt x="1041566" y="6754522"/>
                  <a:pt x="1040475" y="6750143"/>
                  <a:pt x="1039334" y="6745877"/>
                </a:cubicBezTo>
                <a:lnTo>
                  <a:pt x="1028767" y="6705991"/>
                </a:lnTo>
                <a:close/>
                <a:moveTo>
                  <a:pt x="11928977" y="6703126"/>
                </a:moveTo>
                <a:lnTo>
                  <a:pt x="11875771" y="6816682"/>
                </a:lnTo>
                <a:lnTo>
                  <a:pt x="11904271" y="6816682"/>
                </a:lnTo>
                <a:lnTo>
                  <a:pt x="11915434" y="6791679"/>
                </a:lnTo>
                <a:lnTo>
                  <a:pt x="11945571" y="6791679"/>
                </a:lnTo>
                <a:lnTo>
                  <a:pt x="11945571" y="6816682"/>
                </a:lnTo>
                <a:lnTo>
                  <a:pt x="12017381" y="6816682"/>
                </a:lnTo>
                <a:lnTo>
                  <a:pt x="12017381" y="6793837"/>
                </a:lnTo>
                <a:lnTo>
                  <a:pt x="11972881" y="6793837"/>
                </a:lnTo>
                <a:lnTo>
                  <a:pt x="11972881" y="6769727"/>
                </a:lnTo>
                <a:lnTo>
                  <a:pt x="12008972" y="6769727"/>
                </a:lnTo>
                <a:lnTo>
                  <a:pt x="12008972" y="6746882"/>
                </a:lnTo>
                <a:lnTo>
                  <a:pt x="11972881" y="6746882"/>
                </a:lnTo>
                <a:lnTo>
                  <a:pt x="11972881" y="6725823"/>
                </a:lnTo>
                <a:lnTo>
                  <a:pt x="12015669" y="6725823"/>
                </a:lnTo>
                <a:lnTo>
                  <a:pt x="12015669" y="6703126"/>
                </a:lnTo>
                <a:close/>
                <a:moveTo>
                  <a:pt x="4722484" y="6703126"/>
                </a:moveTo>
                <a:lnTo>
                  <a:pt x="4687288" y="6816682"/>
                </a:lnTo>
                <a:lnTo>
                  <a:pt x="4714969" y="6816682"/>
                </a:lnTo>
                <a:lnTo>
                  <a:pt x="4721518" y="6790637"/>
                </a:lnTo>
                <a:lnTo>
                  <a:pt x="4755078" y="6790637"/>
                </a:lnTo>
                <a:lnTo>
                  <a:pt x="4761627" y="6816682"/>
                </a:lnTo>
                <a:lnTo>
                  <a:pt x="4790276" y="6816682"/>
                </a:lnTo>
                <a:lnTo>
                  <a:pt x="4755078" y="6703126"/>
                </a:lnTo>
                <a:close/>
                <a:moveTo>
                  <a:pt x="7324147" y="6700674"/>
                </a:moveTo>
                <a:cubicBezTo>
                  <a:pt x="7319186" y="6700674"/>
                  <a:pt x="7314522" y="6701877"/>
                  <a:pt x="7310157" y="6704283"/>
                </a:cubicBezTo>
                <a:cubicBezTo>
                  <a:pt x="7305791" y="6706689"/>
                  <a:pt x="7302256" y="6710162"/>
                  <a:pt x="7299553" y="6714701"/>
                </a:cubicBezTo>
                <a:cubicBezTo>
                  <a:pt x="7296849" y="6719240"/>
                  <a:pt x="7295497" y="6724685"/>
                  <a:pt x="7295497" y="6731035"/>
                </a:cubicBezTo>
                <a:cubicBezTo>
                  <a:pt x="7295497" y="6737236"/>
                  <a:pt x="7296849" y="6742582"/>
                  <a:pt x="7299553" y="6747071"/>
                </a:cubicBezTo>
                <a:cubicBezTo>
                  <a:pt x="7302256" y="6751561"/>
                  <a:pt x="7305791" y="6755009"/>
                  <a:pt x="7310157" y="6757414"/>
                </a:cubicBezTo>
                <a:cubicBezTo>
                  <a:pt x="7314522" y="6759821"/>
                  <a:pt x="7319186" y="6761024"/>
                  <a:pt x="7324147" y="6761024"/>
                </a:cubicBezTo>
                <a:cubicBezTo>
                  <a:pt x="7329108" y="6761024"/>
                  <a:pt x="7333758" y="6759821"/>
                  <a:pt x="7338099" y="6757414"/>
                </a:cubicBezTo>
                <a:cubicBezTo>
                  <a:pt x="7342440" y="6755009"/>
                  <a:pt x="7345950" y="6751561"/>
                  <a:pt x="7348629" y="6747071"/>
                </a:cubicBezTo>
                <a:cubicBezTo>
                  <a:pt x="7351308" y="6742582"/>
                  <a:pt x="7352647" y="6737236"/>
                  <a:pt x="7352647" y="6731035"/>
                </a:cubicBezTo>
                <a:cubicBezTo>
                  <a:pt x="7352647" y="6724685"/>
                  <a:pt x="7351308" y="6719240"/>
                  <a:pt x="7348629" y="6714701"/>
                </a:cubicBezTo>
                <a:cubicBezTo>
                  <a:pt x="7345950" y="6710162"/>
                  <a:pt x="7342440" y="6706689"/>
                  <a:pt x="7338099" y="6704283"/>
                </a:cubicBezTo>
                <a:cubicBezTo>
                  <a:pt x="7333758" y="6701877"/>
                  <a:pt x="7329108" y="6700674"/>
                  <a:pt x="7324147" y="6700674"/>
                </a:cubicBezTo>
                <a:close/>
                <a:moveTo>
                  <a:pt x="4220504" y="6697859"/>
                </a:moveTo>
                <a:cubicBezTo>
                  <a:pt x="4213162" y="6697859"/>
                  <a:pt x="4206254" y="6699657"/>
                  <a:pt x="4199780" y="6703254"/>
                </a:cubicBezTo>
                <a:cubicBezTo>
                  <a:pt x="4193307" y="6706851"/>
                  <a:pt x="4188061" y="6712035"/>
                  <a:pt x="4184043" y="6718806"/>
                </a:cubicBezTo>
                <a:cubicBezTo>
                  <a:pt x="4180025" y="6725578"/>
                  <a:pt x="4178015" y="6733726"/>
                  <a:pt x="4178015" y="6743251"/>
                </a:cubicBezTo>
                <a:cubicBezTo>
                  <a:pt x="4178015" y="6752876"/>
                  <a:pt x="4180025" y="6761086"/>
                  <a:pt x="4184043" y="6767882"/>
                </a:cubicBezTo>
                <a:cubicBezTo>
                  <a:pt x="4188061" y="6774679"/>
                  <a:pt x="4193307" y="6779876"/>
                  <a:pt x="4199780" y="6783472"/>
                </a:cubicBezTo>
                <a:cubicBezTo>
                  <a:pt x="4206254" y="6787069"/>
                  <a:pt x="4213162" y="6788867"/>
                  <a:pt x="4220504" y="6788867"/>
                </a:cubicBezTo>
                <a:cubicBezTo>
                  <a:pt x="4227846" y="6788867"/>
                  <a:pt x="4234743" y="6787069"/>
                  <a:pt x="4241191" y="6783472"/>
                </a:cubicBezTo>
                <a:cubicBezTo>
                  <a:pt x="4247640" y="6779876"/>
                  <a:pt x="4252874" y="6774679"/>
                  <a:pt x="4256892" y="6767882"/>
                </a:cubicBezTo>
                <a:cubicBezTo>
                  <a:pt x="4260911" y="6761086"/>
                  <a:pt x="4262920" y="6752876"/>
                  <a:pt x="4262920" y="6743251"/>
                </a:cubicBezTo>
                <a:cubicBezTo>
                  <a:pt x="4262920" y="6736108"/>
                  <a:pt x="4261754" y="6729721"/>
                  <a:pt x="4259422" y="6724090"/>
                </a:cubicBezTo>
                <a:cubicBezTo>
                  <a:pt x="4257091" y="6718459"/>
                  <a:pt x="4253928" y="6713697"/>
                  <a:pt x="4249935" y="6709802"/>
                </a:cubicBezTo>
                <a:cubicBezTo>
                  <a:pt x="4245941" y="6705908"/>
                  <a:pt x="4241414" y="6702944"/>
                  <a:pt x="4236354" y="6700910"/>
                </a:cubicBezTo>
                <a:cubicBezTo>
                  <a:pt x="4231294" y="6698876"/>
                  <a:pt x="4226011" y="6697859"/>
                  <a:pt x="4220504" y="6697859"/>
                </a:cubicBezTo>
                <a:close/>
                <a:moveTo>
                  <a:pt x="10269672" y="6691787"/>
                </a:moveTo>
                <a:lnTo>
                  <a:pt x="10251217" y="6709795"/>
                </a:lnTo>
                <a:lnTo>
                  <a:pt x="10283364" y="6737254"/>
                </a:lnTo>
                <a:lnTo>
                  <a:pt x="10296610" y="6724083"/>
                </a:lnTo>
                <a:close/>
                <a:moveTo>
                  <a:pt x="8750890" y="6690506"/>
                </a:moveTo>
                <a:lnTo>
                  <a:pt x="8750890" y="6739173"/>
                </a:lnTo>
                <a:lnTo>
                  <a:pt x="8737867" y="6740066"/>
                </a:lnTo>
                <a:lnTo>
                  <a:pt x="8737867" y="6751972"/>
                </a:lnTo>
                <a:lnTo>
                  <a:pt x="8750890" y="6751972"/>
                </a:lnTo>
                <a:lnTo>
                  <a:pt x="8750890" y="6804062"/>
                </a:lnTo>
                <a:lnTo>
                  <a:pt x="8784971" y="6804062"/>
                </a:lnTo>
                <a:cubicBezTo>
                  <a:pt x="8795985" y="6804062"/>
                  <a:pt x="8805696" y="6802029"/>
                  <a:pt x="8814104" y="6797960"/>
                </a:cubicBezTo>
                <a:cubicBezTo>
                  <a:pt x="8822513" y="6793892"/>
                  <a:pt x="8829087" y="6787629"/>
                  <a:pt x="8833824" y="6779171"/>
                </a:cubicBezTo>
                <a:cubicBezTo>
                  <a:pt x="8838562" y="6770712"/>
                  <a:pt x="8840931" y="6759910"/>
                  <a:pt x="8840931" y="6746763"/>
                </a:cubicBezTo>
                <a:cubicBezTo>
                  <a:pt x="8840931" y="6733617"/>
                  <a:pt x="8838549" y="6722901"/>
                  <a:pt x="8833787" y="6714616"/>
                </a:cubicBezTo>
                <a:cubicBezTo>
                  <a:pt x="8829024" y="6706332"/>
                  <a:pt x="8822327" y="6700242"/>
                  <a:pt x="8813695" y="6696348"/>
                </a:cubicBezTo>
                <a:cubicBezTo>
                  <a:pt x="8805063" y="6692454"/>
                  <a:pt x="8794992" y="6690506"/>
                  <a:pt x="8783483" y="6690506"/>
                </a:cubicBezTo>
                <a:close/>
                <a:moveTo>
                  <a:pt x="4280258" y="6673153"/>
                </a:moveTo>
                <a:lnTo>
                  <a:pt x="4280258" y="6786709"/>
                </a:lnTo>
                <a:lnTo>
                  <a:pt x="4307569" y="6786709"/>
                </a:lnTo>
                <a:lnTo>
                  <a:pt x="4307569" y="6673153"/>
                </a:lnTo>
                <a:close/>
                <a:moveTo>
                  <a:pt x="4757981" y="6669640"/>
                </a:moveTo>
                <a:cubicBezTo>
                  <a:pt x="4754260" y="6669640"/>
                  <a:pt x="4751221" y="6670868"/>
                  <a:pt x="4748865" y="6673323"/>
                </a:cubicBezTo>
                <a:cubicBezTo>
                  <a:pt x="4746509" y="6675779"/>
                  <a:pt x="4745331" y="6678768"/>
                  <a:pt x="4745331" y="6682290"/>
                </a:cubicBezTo>
                <a:cubicBezTo>
                  <a:pt x="4745331" y="6685912"/>
                  <a:pt x="4746509" y="6688950"/>
                  <a:pt x="4748865" y="6691406"/>
                </a:cubicBezTo>
                <a:cubicBezTo>
                  <a:pt x="4751221" y="6693862"/>
                  <a:pt x="4754260" y="6695090"/>
                  <a:pt x="4757981" y="6695090"/>
                </a:cubicBezTo>
                <a:cubicBezTo>
                  <a:pt x="4761701" y="6695090"/>
                  <a:pt x="4764740" y="6693862"/>
                  <a:pt x="4767097" y="6691406"/>
                </a:cubicBezTo>
                <a:cubicBezTo>
                  <a:pt x="4769453" y="6688950"/>
                  <a:pt x="4770632" y="6685912"/>
                  <a:pt x="4770632" y="6682290"/>
                </a:cubicBezTo>
                <a:cubicBezTo>
                  <a:pt x="4770632" y="6678768"/>
                  <a:pt x="4769453" y="6675779"/>
                  <a:pt x="4767097" y="6673323"/>
                </a:cubicBezTo>
                <a:cubicBezTo>
                  <a:pt x="4764740" y="6670868"/>
                  <a:pt x="4761701" y="6669640"/>
                  <a:pt x="4757981" y="6669640"/>
                </a:cubicBezTo>
                <a:close/>
                <a:moveTo>
                  <a:pt x="4718840" y="6669640"/>
                </a:moveTo>
                <a:cubicBezTo>
                  <a:pt x="4715168" y="6669640"/>
                  <a:pt x="4712167" y="6670868"/>
                  <a:pt x="4709835" y="6673323"/>
                </a:cubicBezTo>
                <a:cubicBezTo>
                  <a:pt x="4707503" y="6675779"/>
                  <a:pt x="4706338" y="6678768"/>
                  <a:pt x="4706338" y="6682290"/>
                </a:cubicBezTo>
                <a:cubicBezTo>
                  <a:pt x="4706338" y="6685912"/>
                  <a:pt x="4707503" y="6688950"/>
                  <a:pt x="4709835" y="6691406"/>
                </a:cubicBezTo>
                <a:cubicBezTo>
                  <a:pt x="4712167" y="6693862"/>
                  <a:pt x="4715168" y="6695090"/>
                  <a:pt x="4718840" y="6695090"/>
                </a:cubicBezTo>
                <a:cubicBezTo>
                  <a:pt x="4722559" y="6695090"/>
                  <a:pt x="4725622" y="6693862"/>
                  <a:pt x="4728029" y="6691406"/>
                </a:cubicBezTo>
                <a:cubicBezTo>
                  <a:pt x="4730435" y="6688950"/>
                  <a:pt x="4731639" y="6685912"/>
                  <a:pt x="4731639" y="6682290"/>
                </a:cubicBezTo>
                <a:cubicBezTo>
                  <a:pt x="4731639" y="6678768"/>
                  <a:pt x="4730435" y="6675779"/>
                  <a:pt x="4728029" y="6673323"/>
                </a:cubicBezTo>
                <a:cubicBezTo>
                  <a:pt x="4725622" y="6670868"/>
                  <a:pt x="4722559" y="6669640"/>
                  <a:pt x="4718840" y="6669640"/>
                </a:cubicBezTo>
                <a:close/>
                <a:moveTo>
                  <a:pt x="4239703" y="6662066"/>
                </a:moveTo>
                <a:cubicBezTo>
                  <a:pt x="4235933" y="6662066"/>
                  <a:pt x="4232832" y="6663306"/>
                  <a:pt x="4230401" y="6665786"/>
                </a:cubicBezTo>
                <a:cubicBezTo>
                  <a:pt x="4227970" y="6668267"/>
                  <a:pt x="4226755" y="6671343"/>
                  <a:pt x="4226755" y="6675014"/>
                </a:cubicBezTo>
                <a:cubicBezTo>
                  <a:pt x="4226755" y="6678586"/>
                  <a:pt x="4227970" y="6681636"/>
                  <a:pt x="4230401" y="6684167"/>
                </a:cubicBezTo>
                <a:cubicBezTo>
                  <a:pt x="4232832" y="6686697"/>
                  <a:pt x="4235933" y="6687962"/>
                  <a:pt x="4239703" y="6687962"/>
                </a:cubicBezTo>
                <a:cubicBezTo>
                  <a:pt x="4243522" y="6687962"/>
                  <a:pt x="4246635" y="6686697"/>
                  <a:pt x="4249042" y="6684167"/>
                </a:cubicBezTo>
                <a:cubicBezTo>
                  <a:pt x="4251448" y="6681636"/>
                  <a:pt x="4252651" y="6678586"/>
                  <a:pt x="4252651" y="6675014"/>
                </a:cubicBezTo>
                <a:cubicBezTo>
                  <a:pt x="4252651" y="6671343"/>
                  <a:pt x="4251448" y="6668267"/>
                  <a:pt x="4249042" y="6665786"/>
                </a:cubicBezTo>
                <a:cubicBezTo>
                  <a:pt x="4246635" y="6663306"/>
                  <a:pt x="4243522" y="6662066"/>
                  <a:pt x="4239703" y="6662066"/>
                </a:cubicBezTo>
                <a:close/>
                <a:moveTo>
                  <a:pt x="4201157" y="6662066"/>
                </a:moveTo>
                <a:cubicBezTo>
                  <a:pt x="4197336" y="6662066"/>
                  <a:pt x="4194225" y="6663306"/>
                  <a:pt x="4191819" y="6665786"/>
                </a:cubicBezTo>
                <a:cubicBezTo>
                  <a:pt x="4189413" y="6668267"/>
                  <a:pt x="4188210" y="6671343"/>
                  <a:pt x="4188210" y="6675014"/>
                </a:cubicBezTo>
                <a:cubicBezTo>
                  <a:pt x="4188210" y="6678586"/>
                  <a:pt x="4189413" y="6681636"/>
                  <a:pt x="4191819" y="6684167"/>
                </a:cubicBezTo>
                <a:cubicBezTo>
                  <a:pt x="4194225" y="6686697"/>
                  <a:pt x="4197336" y="6687962"/>
                  <a:pt x="4201157" y="6687962"/>
                </a:cubicBezTo>
                <a:cubicBezTo>
                  <a:pt x="4204976" y="6687962"/>
                  <a:pt x="4208089" y="6686697"/>
                  <a:pt x="4210496" y="6684167"/>
                </a:cubicBezTo>
                <a:cubicBezTo>
                  <a:pt x="4212902" y="6681636"/>
                  <a:pt x="4214105" y="6678586"/>
                  <a:pt x="4214105" y="6675014"/>
                </a:cubicBezTo>
                <a:cubicBezTo>
                  <a:pt x="4214105" y="6671343"/>
                  <a:pt x="4212902" y="6668267"/>
                  <a:pt x="4210496" y="6665786"/>
                </a:cubicBezTo>
                <a:cubicBezTo>
                  <a:pt x="4208089" y="6663306"/>
                  <a:pt x="4204976" y="6662066"/>
                  <a:pt x="4201157" y="6662066"/>
                </a:cubicBezTo>
                <a:close/>
                <a:moveTo>
                  <a:pt x="3001578" y="6658471"/>
                </a:moveTo>
                <a:cubicBezTo>
                  <a:pt x="2994286" y="6658471"/>
                  <a:pt x="2987725" y="6659525"/>
                  <a:pt x="2981896" y="6661633"/>
                </a:cubicBezTo>
                <a:cubicBezTo>
                  <a:pt x="2976067" y="6663742"/>
                  <a:pt x="2971453" y="6666830"/>
                  <a:pt x="2968055" y="6670898"/>
                </a:cubicBezTo>
                <a:cubicBezTo>
                  <a:pt x="2964657" y="6674966"/>
                  <a:pt x="2962958" y="6679977"/>
                  <a:pt x="2962958" y="6685930"/>
                </a:cubicBezTo>
                <a:cubicBezTo>
                  <a:pt x="2962958" y="6689254"/>
                  <a:pt x="2963689" y="6692391"/>
                  <a:pt x="2965153" y="6695343"/>
                </a:cubicBezTo>
                <a:cubicBezTo>
                  <a:pt x="2966616" y="6698295"/>
                  <a:pt x="2968241" y="6700540"/>
                  <a:pt x="2970027" y="6702077"/>
                </a:cubicBezTo>
                <a:cubicBezTo>
                  <a:pt x="2965264" y="6704459"/>
                  <a:pt x="2961705" y="6707659"/>
                  <a:pt x="2959348" y="6711677"/>
                </a:cubicBezTo>
                <a:cubicBezTo>
                  <a:pt x="2956992" y="6715695"/>
                  <a:pt x="2955814" y="6719664"/>
                  <a:pt x="2955814" y="6723583"/>
                </a:cubicBezTo>
                <a:cubicBezTo>
                  <a:pt x="2955814" y="6729387"/>
                  <a:pt x="2957426" y="6734175"/>
                  <a:pt x="2960651" y="6737945"/>
                </a:cubicBezTo>
                <a:cubicBezTo>
                  <a:pt x="2963875" y="6741716"/>
                  <a:pt x="2968117" y="6744828"/>
                  <a:pt x="2973376" y="6747284"/>
                </a:cubicBezTo>
                <a:cubicBezTo>
                  <a:pt x="2978634" y="6749740"/>
                  <a:pt x="2984314" y="6751935"/>
                  <a:pt x="2990417" y="6753870"/>
                </a:cubicBezTo>
                <a:cubicBezTo>
                  <a:pt x="2996766" y="6755854"/>
                  <a:pt x="3001380" y="6757764"/>
                  <a:pt x="3004257" y="6759600"/>
                </a:cubicBezTo>
                <a:cubicBezTo>
                  <a:pt x="3007135" y="6761435"/>
                  <a:pt x="3008573" y="6763643"/>
                  <a:pt x="3008573" y="6766222"/>
                </a:cubicBezTo>
                <a:cubicBezTo>
                  <a:pt x="3008573" y="6768951"/>
                  <a:pt x="3007184" y="6771035"/>
                  <a:pt x="3004406" y="6772473"/>
                </a:cubicBezTo>
                <a:cubicBezTo>
                  <a:pt x="3001628" y="6773912"/>
                  <a:pt x="2997982" y="6774631"/>
                  <a:pt x="2993468" y="6774631"/>
                </a:cubicBezTo>
                <a:cubicBezTo>
                  <a:pt x="2988060" y="6774631"/>
                  <a:pt x="2982876" y="6773800"/>
                  <a:pt x="2977915" y="6772138"/>
                </a:cubicBezTo>
                <a:cubicBezTo>
                  <a:pt x="2972954" y="6770477"/>
                  <a:pt x="2969133" y="6768901"/>
                  <a:pt x="2966455" y="6767413"/>
                </a:cubicBezTo>
                <a:lnTo>
                  <a:pt x="2961320" y="6784379"/>
                </a:lnTo>
                <a:cubicBezTo>
                  <a:pt x="2966034" y="6787257"/>
                  <a:pt x="2971378" y="6789216"/>
                  <a:pt x="2977357" y="6790258"/>
                </a:cubicBezTo>
                <a:cubicBezTo>
                  <a:pt x="2983335" y="6791300"/>
                  <a:pt x="2988903" y="6791821"/>
                  <a:pt x="2994062" y="6791821"/>
                </a:cubicBezTo>
                <a:cubicBezTo>
                  <a:pt x="2998180" y="6791821"/>
                  <a:pt x="3002496" y="6791350"/>
                  <a:pt x="3007010" y="6790407"/>
                </a:cubicBezTo>
                <a:cubicBezTo>
                  <a:pt x="3011525" y="6789465"/>
                  <a:pt x="3015742" y="6787914"/>
                  <a:pt x="3019661" y="6785756"/>
                </a:cubicBezTo>
                <a:cubicBezTo>
                  <a:pt x="3023580" y="6783598"/>
                  <a:pt x="3026768" y="6780709"/>
                  <a:pt x="3029223" y="6777087"/>
                </a:cubicBezTo>
                <a:cubicBezTo>
                  <a:pt x="3031679" y="6773466"/>
                  <a:pt x="3032907" y="6768976"/>
                  <a:pt x="3032907" y="6763618"/>
                </a:cubicBezTo>
                <a:cubicBezTo>
                  <a:pt x="3032907" y="6759650"/>
                  <a:pt x="3032039" y="6756276"/>
                  <a:pt x="3030303" y="6753498"/>
                </a:cubicBezTo>
                <a:cubicBezTo>
                  <a:pt x="3028566" y="6750720"/>
                  <a:pt x="3026904" y="6748711"/>
                  <a:pt x="3025317" y="6747470"/>
                </a:cubicBezTo>
                <a:cubicBezTo>
                  <a:pt x="3028888" y="6744990"/>
                  <a:pt x="3031790" y="6741951"/>
                  <a:pt x="3034023" y="6738354"/>
                </a:cubicBezTo>
                <a:cubicBezTo>
                  <a:pt x="3036255" y="6734758"/>
                  <a:pt x="3037372" y="6730628"/>
                  <a:pt x="3037372" y="6725964"/>
                </a:cubicBezTo>
                <a:cubicBezTo>
                  <a:pt x="3037372" y="6719962"/>
                  <a:pt x="3035908" y="6715026"/>
                  <a:pt x="3032981" y="6711156"/>
                </a:cubicBezTo>
                <a:cubicBezTo>
                  <a:pt x="3030054" y="6707286"/>
                  <a:pt x="3026085" y="6704124"/>
                  <a:pt x="3021075" y="6701668"/>
                </a:cubicBezTo>
                <a:cubicBezTo>
                  <a:pt x="3016064" y="6699213"/>
                  <a:pt x="3010409" y="6697017"/>
                  <a:pt x="3004109" y="6695083"/>
                </a:cubicBezTo>
                <a:cubicBezTo>
                  <a:pt x="2998006" y="6693148"/>
                  <a:pt x="2993541" y="6691337"/>
                  <a:pt x="2990714" y="6689650"/>
                </a:cubicBezTo>
                <a:cubicBezTo>
                  <a:pt x="2987887" y="6687964"/>
                  <a:pt x="2986472" y="6685905"/>
                  <a:pt x="2986472" y="6683474"/>
                </a:cubicBezTo>
                <a:cubicBezTo>
                  <a:pt x="2986472" y="6681093"/>
                  <a:pt x="2987725" y="6679208"/>
                  <a:pt x="2990230" y="6677818"/>
                </a:cubicBezTo>
                <a:cubicBezTo>
                  <a:pt x="2992735" y="6676430"/>
                  <a:pt x="2996518" y="6675735"/>
                  <a:pt x="3001578" y="6675735"/>
                </a:cubicBezTo>
                <a:cubicBezTo>
                  <a:pt x="3006738" y="6675735"/>
                  <a:pt x="3011215" y="6676194"/>
                  <a:pt x="3015010" y="6677112"/>
                </a:cubicBezTo>
                <a:cubicBezTo>
                  <a:pt x="3018806" y="6678030"/>
                  <a:pt x="3022043" y="6679134"/>
                  <a:pt x="3024721" y="6680423"/>
                </a:cubicBezTo>
                <a:lnTo>
                  <a:pt x="3028814" y="6663531"/>
                </a:lnTo>
                <a:cubicBezTo>
                  <a:pt x="3024696" y="6661696"/>
                  <a:pt x="3020355" y="6660393"/>
                  <a:pt x="3015791" y="6659624"/>
                </a:cubicBezTo>
                <a:cubicBezTo>
                  <a:pt x="3011228" y="6658856"/>
                  <a:pt x="3006489" y="6658471"/>
                  <a:pt x="3001578" y="6658471"/>
                </a:cubicBezTo>
                <a:close/>
                <a:moveTo>
                  <a:pt x="4313671" y="6639667"/>
                </a:moveTo>
                <a:cubicBezTo>
                  <a:pt x="4309900" y="6639667"/>
                  <a:pt x="4306849" y="6640895"/>
                  <a:pt x="4304518" y="6643350"/>
                </a:cubicBezTo>
                <a:cubicBezTo>
                  <a:pt x="4302186" y="6645806"/>
                  <a:pt x="4301020" y="6648795"/>
                  <a:pt x="4301020" y="6652317"/>
                </a:cubicBezTo>
                <a:cubicBezTo>
                  <a:pt x="4301020" y="6655939"/>
                  <a:pt x="4302186" y="6658977"/>
                  <a:pt x="4304518" y="6661433"/>
                </a:cubicBezTo>
                <a:cubicBezTo>
                  <a:pt x="4306849" y="6663889"/>
                  <a:pt x="4309900" y="6665117"/>
                  <a:pt x="4313671" y="6665117"/>
                </a:cubicBezTo>
                <a:cubicBezTo>
                  <a:pt x="4317391" y="6665117"/>
                  <a:pt x="4320455" y="6663889"/>
                  <a:pt x="4322861" y="6661433"/>
                </a:cubicBezTo>
                <a:cubicBezTo>
                  <a:pt x="4325267" y="6658977"/>
                  <a:pt x="4326470" y="6655939"/>
                  <a:pt x="4326470" y="6652317"/>
                </a:cubicBezTo>
                <a:cubicBezTo>
                  <a:pt x="4326470" y="6648795"/>
                  <a:pt x="4325267" y="6645806"/>
                  <a:pt x="4322861" y="6643350"/>
                </a:cubicBezTo>
                <a:cubicBezTo>
                  <a:pt x="4320455" y="6640895"/>
                  <a:pt x="4317391" y="6639667"/>
                  <a:pt x="4313671" y="6639667"/>
                </a:cubicBezTo>
                <a:close/>
                <a:moveTo>
                  <a:pt x="4274604" y="6639667"/>
                </a:moveTo>
                <a:cubicBezTo>
                  <a:pt x="4270882" y="6639667"/>
                  <a:pt x="4267843" y="6640895"/>
                  <a:pt x="4265487" y="6643350"/>
                </a:cubicBezTo>
                <a:cubicBezTo>
                  <a:pt x="4263131" y="6645806"/>
                  <a:pt x="4261953" y="6648795"/>
                  <a:pt x="4261953" y="6652317"/>
                </a:cubicBezTo>
                <a:cubicBezTo>
                  <a:pt x="4261953" y="6655939"/>
                  <a:pt x="4263131" y="6658977"/>
                  <a:pt x="4265487" y="6661433"/>
                </a:cubicBezTo>
                <a:cubicBezTo>
                  <a:pt x="4267843" y="6663889"/>
                  <a:pt x="4270882" y="6665117"/>
                  <a:pt x="4274604" y="6665117"/>
                </a:cubicBezTo>
                <a:cubicBezTo>
                  <a:pt x="4278373" y="6665117"/>
                  <a:pt x="4281449" y="6663889"/>
                  <a:pt x="4283831" y="6661433"/>
                </a:cubicBezTo>
                <a:cubicBezTo>
                  <a:pt x="4286213" y="6658977"/>
                  <a:pt x="4287403" y="6655939"/>
                  <a:pt x="4287403" y="6652317"/>
                </a:cubicBezTo>
                <a:cubicBezTo>
                  <a:pt x="4287403" y="6648795"/>
                  <a:pt x="4286213" y="6645806"/>
                  <a:pt x="4283831" y="6643350"/>
                </a:cubicBezTo>
                <a:cubicBezTo>
                  <a:pt x="4281449" y="6640895"/>
                  <a:pt x="4278373" y="6639667"/>
                  <a:pt x="4274604" y="6639667"/>
                </a:cubicBezTo>
                <a:close/>
                <a:moveTo>
                  <a:pt x="3251302" y="6579173"/>
                </a:moveTo>
                <a:cubicBezTo>
                  <a:pt x="3241628" y="6579173"/>
                  <a:pt x="3233666" y="6580897"/>
                  <a:pt x="3227415" y="6584345"/>
                </a:cubicBezTo>
                <a:cubicBezTo>
                  <a:pt x="3221164" y="6587793"/>
                  <a:pt x="3216513" y="6592493"/>
                  <a:pt x="3213462" y="6598446"/>
                </a:cubicBezTo>
                <a:cubicBezTo>
                  <a:pt x="3210411" y="6604400"/>
                  <a:pt x="3208886" y="6611147"/>
                  <a:pt x="3208886" y="6618687"/>
                </a:cubicBezTo>
                <a:lnTo>
                  <a:pt x="3208886" y="6702775"/>
                </a:lnTo>
                <a:lnTo>
                  <a:pt x="3235600" y="6702775"/>
                </a:lnTo>
                <a:lnTo>
                  <a:pt x="3235600" y="6621515"/>
                </a:lnTo>
                <a:cubicBezTo>
                  <a:pt x="3235600" y="6615066"/>
                  <a:pt x="3236903" y="6609931"/>
                  <a:pt x="3239507" y="6606111"/>
                </a:cubicBezTo>
                <a:cubicBezTo>
                  <a:pt x="3242112" y="6602291"/>
                  <a:pt x="3246043" y="6600381"/>
                  <a:pt x="3251302" y="6600381"/>
                </a:cubicBezTo>
                <a:cubicBezTo>
                  <a:pt x="3254626" y="6600381"/>
                  <a:pt x="3257206" y="6601460"/>
                  <a:pt x="3259041" y="6603618"/>
                </a:cubicBezTo>
                <a:cubicBezTo>
                  <a:pt x="3260876" y="6605776"/>
                  <a:pt x="3261795" y="6608443"/>
                  <a:pt x="3261795" y="6611618"/>
                </a:cubicBezTo>
                <a:cubicBezTo>
                  <a:pt x="3261795" y="6614843"/>
                  <a:pt x="3261199" y="6617645"/>
                  <a:pt x="3260008" y="6620027"/>
                </a:cubicBezTo>
                <a:cubicBezTo>
                  <a:pt x="3258818" y="6622408"/>
                  <a:pt x="3257441" y="6624665"/>
                  <a:pt x="3255878" y="6626798"/>
                </a:cubicBezTo>
                <a:cubicBezTo>
                  <a:pt x="3254316" y="6628932"/>
                  <a:pt x="3252927" y="6631201"/>
                  <a:pt x="3251711" y="6633607"/>
                </a:cubicBezTo>
                <a:cubicBezTo>
                  <a:pt x="3250496" y="6636013"/>
                  <a:pt x="3249888" y="6638853"/>
                  <a:pt x="3249888" y="6642128"/>
                </a:cubicBezTo>
                <a:cubicBezTo>
                  <a:pt x="3249888" y="6646642"/>
                  <a:pt x="3250917" y="6650375"/>
                  <a:pt x="3252976" y="6653327"/>
                </a:cubicBezTo>
                <a:cubicBezTo>
                  <a:pt x="3255035" y="6656279"/>
                  <a:pt x="3257565" y="6658747"/>
                  <a:pt x="3260567" y="6660731"/>
                </a:cubicBezTo>
                <a:cubicBezTo>
                  <a:pt x="3263568" y="6662716"/>
                  <a:pt x="3266582" y="6664489"/>
                  <a:pt x="3269608" y="6666052"/>
                </a:cubicBezTo>
                <a:cubicBezTo>
                  <a:pt x="3272634" y="6667614"/>
                  <a:pt x="3275164" y="6669239"/>
                  <a:pt x="3277198" y="6670926"/>
                </a:cubicBezTo>
                <a:cubicBezTo>
                  <a:pt x="3279232" y="6672613"/>
                  <a:pt x="3280249" y="6674696"/>
                  <a:pt x="3280249" y="6677177"/>
                </a:cubicBezTo>
                <a:cubicBezTo>
                  <a:pt x="3280249" y="6679459"/>
                  <a:pt x="3279405" y="6681319"/>
                  <a:pt x="3277719" y="6682758"/>
                </a:cubicBezTo>
                <a:cubicBezTo>
                  <a:pt x="3276032" y="6684196"/>
                  <a:pt x="3273824" y="6684916"/>
                  <a:pt x="3271096" y="6684916"/>
                </a:cubicBezTo>
                <a:cubicBezTo>
                  <a:pt x="3265986" y="6684916"/>
                  <a:pt x="3260604" y="6682832"/>
                  <a:pt x="3254948" y="6678665"/>
                </a:cubicBezTo>
                <a:lnTo>
                  <a:pt x="3245646" y="6696971"/>
                </a:lnTo>
                <a:cubicBezTo>
                  <a:pt x="3249913" y="6699501"/>
                  <a:pt x="3254105" y="6701461"/>
                  <a:pt x="3258222" y="6702849"/>
                </a:cubicBezTo>
                <a:cubicBezTo>
                  <a:pt x="3262340" y="6704239"/>
                  <a:pt x="3266978" y="6704933"/>
                  <a:pt x="3272138" y="6704933"/>
                </a:cubicBezTo>
                <a:cubicBezTo>
                  <a:pt x="3279381" y="6704933"/>
                  <a:pt x="3285421" y="6703631"/>
                  <a:pt x="3290258" y="6701026"/>
                </a:cubicBezTo>
                <a:cubicBezTo>
                  <a:pt x="3295094" y="6698422"/>
                  <a:pt x="3298728" y="6694924"/>
                  <a:pt x="3301159" y="6690534"/>
                </a:cubicBezTo>
                <a:cubicBezTo>
                  <a:pt x="3303590" y="6686143"/>
                  <a:pt x="3304805" y="6681294"/>
                  <a:pt x="3304805" y="6675986"/>
                </a:cubicBezTo>
                <a:cubicBezTo>
                  <a:pt x="3304805" y="6670678"/>
                  <a:pt x="3303788" y="6666312"/>
                  <a:pt x="3301754" y="6662889"/>
                </a:cubicBezTo>
                <a:cubicBezTo>
                  <a:pt x="3299720" y="6659466"/>
                  <a:pt x="3297203" y="6656663"/>
                  <a:pt x="3294201" y="6654480"/>
                </a:cubicBezTo>
                <a:cubicBezTo>
                  <a:pt x="3291200" y="6652298"/>
                  <a:pt x="3288199" y="6650425"/>
                  <a:pt x="3285198" y="6648862"/>
                </a:cubicBezTo>
                <a:cubicBezTo>
                  <a:pt x="3282196" y="6647299"/>
                  <a:pt x="3279679" y="6645762"/>
                  <a:pt x="3277644" y="6644248"/>
                </a:cubicBezTo>
                <a:cubicBezTo>
                  <a:pt x="3275610" y="6642735"/>
                  <a:pt x="3274593" y="6640912"/>
                  <a:pt x="3274593" y="6638779"/>
                </a:cubicBezTo>
                <a:cubicBezTo>
                  <a:pt x="3274593" y="6636646"/>
                  <a:pt x="3275263" y="6634637"/>
                  <a:pt x="3276603" y="6632751"/>
                </a:cubicBezTo>
                <a:cubicBezTo>
                  <a:pt x="3277942" y="6630866"/>
                  <a:pt x="3279480" y="6628845"/>
                  <a:pt x="3281216" y="6626687"/>
                </a:cubicBezTo>
                <a:cubicBezTo>
                  <a:pt x="3282953" y="6624529"/>
                  <a:pt x="3284490" y="6622011"/>
                  <a:pt x="3285830" y="6619134"/>
                </a:cubicBezTo>
                <a:cubicBezTo>
                  <a:pt x="3287170" y="6616256"/>
                  <a:pt x="3287839" y="6612734"/>
                  <a:pt x="3287839" y="6608567"/>
                </a:cubicBezTo>
                <a:cubicBezTo>
                  <a:pt x="3287839" y="6603556"/>
                  <a:pt x="3286487" y="6598806"/>
                  <a:pt x="3283783" y="6594317"/>
                </a:cubicBezTo>
                <a:cubicBezTo>
                  <a:pt x="3281080" y="6589827"/>
                  <a:pt x="3277024" y="6586181"/>
                  <a:pt x="3271617" y="6583378"/>
                </a:cubicBezTo>
                <a:cubicBezTo>
                  <a:pt x="3266210" y="6580575"/>
                  <a:pt x="3259438" y="6579173"/>
                  <a:pt x="3251302" y="6579173"/>
                </a:cubicBezTo>
                <a:close/>
                <a:moveTo>
                  <a:pt x="6045759" y="6567252"/>
                </a:moveTo>
                <a:lnTo>
                  <a:pt x="6045759" y="6582358"/>
                </a:lnTo>
                <a:lnTo>
                  <a:pt x="6128657" y="6582358"/>
                </a:lnTo>
                <a:lnTo>
                  <a:pt x="6128657" y="6567252"/>
                </a:lnTo>
                <a:close/>
                <a:moveTo>
                  <a:pt x="11920270" y="6539713"/>
                </a:moveTo>
                <a:lnTo>
                  <a:pt x="11911713" y="6556903"/>
                </a:lnTo>
                <a:cubicBezTo>
                  <a:pt x="11917071" y="6557697"/>
                  <a:pt x="11920630" y="6558689"/>
                  <a:pt x="11922391" y="6559879"/>
                </a:cubicBezTo>
                <a:cubicBezTo>
                  <a:pt x="11924152" y="6561070"/>
                  <a:pt x="11925033" y="6562459"/>
                  <a:pt x="11925033" y="6564046"/>
                </a:cubicBezTo>
                <a:cubicBezTo>
                  <a:pt x="11925033" y="6566576"/>
                  <a:pt x="11923756" y="6568387"/>
                  <a:pt x="11921201" y="6569479"/>
                </a:cubicBezTo>
                <a:cubicBezTo>
                  <a:pt x="11918646" y="6570570"/>
                  <a:pt x="11914020" y="6571315"/>
                  <a:pt x="11907322" y="6571711"/>
                </a:cubicBezTo>
                <a:lnTo>
                  <a:pt x="11909332" y="6582501"/>
                </a:lnTo>
                <a:cubicBezTo>
                  <a:pt x="11920444" y="6582154"/>
                  <a:pt x="11929064" y="6580517"/>
                  <a:pt x="11935190" y="6577590"/>
                </a:cubicBezTo>
                <a:cubicBezTo>
                  <a:pt x="11941317" y="6574663"/>
                  <a:pt x="11944381" y="6570148"/>
                  <a:pt x="11944381" y="6564046"/>
                </a:cubicBezTo>
                <a:cubicBezTo>
                  <a:pt x="11944381" y="6560425"/>
                  <a:pt x="11943252" y="6557610"/>
                  <a:pt x="11940995" y="6555600"/>
                </a:cubicBezTo>
                <a:cubicBezTo>
                  <a:pt x="11938738" y="6553591"/>
                  <a:pt x="11935451" y="6552041"/>
                  <a:pt x="11931135" y="6550950"/>
                </a:cubicBezTo>
                <a:lnTo>
                  <a:pt x="11935972" y="6539713"/>
                </a:lnTo>
                <a:close/>
                <a:moveTo>
                  <a:pt x="1503882" y="6527467"/>
                </a:moveTo>
                <a:lnTo>
                  <a:pt x="1517425" y="6527467"/>
                </a:lnTo>
                <a:cubicBezTo>
                  <a:pt x="1524073" y="6527467"/>
                  <a:pt x="1529034" y="6528485"/>
                  <a:pt x="1532308" y="6530518"/>
                </a:cubicBezTo>
                <a:cubicBezTo>
                  <a:pt x="1535582" y="6532553"/>
                  <a:pt x="1537219" y="6535901"/>
                  <a:pt x="1537219" y="6540564"/>
                </a:cubicBezTo>
                <a:cubicBezTo>
                  <a:pt x="1537219" y="6550189"/>
                  <a:pt x="1530621" y="6555001"/>
                  <a:pt x="1517425" y="6555001"/>
                </a:cubicBezTo>
                <a:lnTo>
                  <a:pt x="1503882" y="6555001"/>
                </a:lnTo>
                <a:close/>
                <a:moveTo>
                  <a:pt x="10173678" y="6521230"/>
                </a:moveTo>
                <a:lnTo>
                  <a:pt x="10173678" y="6535071"/>
                </a:lnTo>
                <a:cubicBezTo>
                  <a:pt x="10171693" y="6537204"/>
                  <a:pt x="10169709" y="6538879"/>
                  <a:pt x="10167725" y="6540094"/>
                </a:cubicBezTo>
                <a:cubicBezTo>
                  <a:pt x="10165740" y="6541309"/>
                  <a:pt x="10163359" y="6541917"/>
                  <a:pt x="10160581" y="6541917"/>
                </a:cubicBezTo>
                <a:cubicBezTo>
                  <a:pt x="10157753" y="6541917"/>
                  <a:pt x="10155496" y="6541297"/>
                  <a:pt x="10153809" y="6540057"/>
                </a:cubicBezTo>
                <a:cubicBezTo>
                  <a:pt x="10152122" y="6538817"/>
                  <a:pt x="10151279" y="6536956"/>
                  <a:pt x="10151279" y="6534476"/>
                </a:cubicBezTo>
                <a:cubicBezTo>
                  <a:pt x="10151279" y="6531400"/>
                  <a:pt x="10152904" y="6528684"/>
                  <a:pt x="10156153" y="6526327"/>
                </a:cubicBezTo>
                <a:cubicBezTo>
                  <a:pt x="10159403" y="6523971"/>
                  <a:pt x="10165244" y="6522272"/>
                  <a:pt x="10173678" y="6521230"/>
                </a:cubicBezTo>
                <a:close/>
                <a:moveTo>
                  <a:pt x="10328385" y="6506124"/>
                </a:moveTo>
                <a:lnTo>
                  <a:pt x="10329129" y="6506124"/>
                </a:lnTo>
                <a:lnTo>
                  <a:pt x="10328087" y="6526662"/>
                </a:lnTo>
                <a:lnTo>
                  <a:pt x="10328087" y="6533211"/>
                </a:lnTo>
                <a:lnTo>
                  <a:pt x="10314841" y="6533211"/>
                </a:lnTo>
                <a:close/>
                <a:moveTo>
                  <a:pt x="10320794" y="6492729"/>
                </a:moveTo>
                <a:lnTo>
                  <a:pt x="10296833" y="6536261"/>
                </a:lnTo>
                <a:lnTo>
                  <a:pt x="10296833" y="6546010"/>
                </a:lnTo>
                <a:lnTo>
                  <a:pt x="10328087" y="6546010"/>
                </a:lnTo>
                <a:lnTo>
                  <a:pt x="10328087" y="6560818"/>
                </a:lnTo>
                <a:lnTo>
                  <a:pt x="10345500" y="6560818"/>
                </a:lnTo>
                <a:lnTo>
                  <a:pt x="10345500" y="6546010"/>
                </a:lnTo>
                <a:lnTo>
                  <a:pt x="10355694" y="6546010"/>
                </a:lnTo>
                <a:lnTo>
                  <a:pt x="10355694" y="6533211"/>
                </a:lnTo>
                <a:lnTo>
                  <a:pt x="10345500" y="6533211"/>
                </a:lnTo>
                <a:lnTo>
                  <a:pt x="10345500" y="6492729"/>
                </a:lnTo>
                <a:close/>
                <a:moveTo>
                  <a:pt x="1579189" y="6489219"/>
                </a:moveTo>
                <a:lnTo>
                  <a:pt x="1579189" y="6575911"/>
                </a:lnTo>
                <a:lnTo>
                  <a:pt x="1606350" y="6575911"/>
                </a:lnTo>
                <a:lnTo>
                  <a:pt x="1606350" y="6489219"/>
                </a:lnTo>
                <a:close/>
                <a:moveTo>
                  <a:pt x="1503882" y="6483266"/>
                </a:moveTo>
                <a:lnTo>
                  <a:pt x="1515118" y="6483266"/>
                </a:lnTo>
                <a:cubicBezTo>
                  <a:pt x="1520824" y="6483266"/>
                  <a:pt x="1525053" y="6484158"/>
                  <a:pt x="1527806" y="6485944"/>
                </a:cubicBezTo>
                <a:cubicBezTo>
                  <a:pt x="1530559" y="6487730"/>
                  <a:pt x="1531936" y="6490632"/>
                  <a:pt x="1531936" y="6494651"/>
                </a:cubicBezTo>
                <a:cubicBezTo>
                  <a:pt x="1531936" y="6498570"/>
                  <a:pt x="1530584" y="6501683"/>
                  <a:pt x="1527880" y="6503990"/>
                </a:cubicBezTo>
                <a:cubicBezTo>
                  <a:pt x="1525177" y="6506297"/>
                  <a:pt x="1520923" y="6507450"/>
                  <a:pt x="1515118" y="6507450"/>
                </a:cubicBezTo>
                <a:lnTo>
                  <a:pt x="1503882" y="6507450"/>
                </a:lnTo>
                <a:close/>
                <a:moveTo>
                  <a:pt x="1075573" y="6482004"/>
                </a:moveTo>
                <a:cubicBezTo>
                  <a:pt x="1071605" y="6482004"/>
                  <a:pt x="1068194" y="6483431"/>
                  <a:pt x="1065341" y="6486283"/>
                </a:cubicBezTo>
                <a:cubicBezTo>
                  <a:pt x="1062489" y="6489136"/>
                  <a:pt x="1061062" y="6492547"/>
                  <a:pt x="1061062" y="6496515"/>
                </a:cubicBezTo>
                <a:cubicBezTo>
                  <a:pt x="1061062" y="6500484"/>
                  <a:pt x="1062489" y="6503882"/>
                  <a:pt x="1065341" y="6506710"/>
                </a:cubicBezTo>
                <a:cubicBezTo>
                  <a:pt x="1068194" y="6509538"/>
                  <a:pt x="1071605" y="6510951"/>
                  <a:pt x="1075573" y="6510951"/>
                </a:cubicBezTo>
                <a:cubicBezTo>
                  <a:pt x="1079542" y="6510951"/>
                  <a:pt x="1082953" y="6509538"/>
                  <a:pt x="1085805" y="6506710"/>
                </a:cubicBezTo>
                <a:cubicBezTo>
                  <a:pt x="1088658" y="6503882"/>
                  <a:pt x="1090084" y="6500484"/>
                  <a:pt x="1090084" y="6496515"/>
                </a:cubicBezTo>
                <a:cubicBezTo>
                  <a:pt x="1090084" y="6492547"/>
                  <a:pt x="1088658" y="6489136"/>
                  <a:pt x="1085805" y="6486283"/>
                </a:cubicBezTo>
                <a:cubicBezTo>
                  <a:pt x="1082953" y="6483431"/>
                  <a:pt x="1079542" y="6482004"/>
                  <a:pt x="1075573" y="6482004"/>
                </a:cubicBezTo>
                <a:close/>
                <a:moveTo>
                  <a:pt x="10165790" y="6471968"/>
                </a:moveTo>
                <a:cubicBezTo>
                  <a:pt x="10158993" y="6471968"/>
                  <a:pt x="10152494" y="6473010"/>
                  <a:pt x="10146293" y="6475093"/>
                </a:cubicBezTo>
                <a:cubicBezTo>
                  <a:pt x="10140092" y="6477177"/>
                  <a:pt x="10134139" y="6479955"/>
                  <a:pt x="10128434" y="6483428"/>
                </a:cubicBezTo>
                <a:lnTo>
                  <a:pt x="10137884" y="6501212"/>
                </a:lnTo>
                <a:cubicBezTo>
                  <a:pt x="10142250" y="6498782"/>
                  <a:pt x="10146268" y="6496909"/>
                  <a:pt x="10149940" y="6495594"/>
                </a:cubicBezTo>
                <a:cubicBezTo>
                  <a:pt x="10153611" y="6494280"/>
                  <a:pt x="10157158" y="6493622"/>
                  <a:pt x="10160581" y="6493622"/>
                </a:cubicBezTo>
                <a:cubicBezTo>
                  <a:pt x="10164996" y="6493622"/>
                  <a:pt x="10168208" y="6494602"/>
                  <a:pt x="10170217" y="6496562"/>
                </a:cubicBezTo>
                <a:cubicBezTo>
                  <a:pt x="10172227" y="6498521"/>
                  <a:pt x="10173380" y="6501237"/>
                  <a:pt x="10173678" y="6504710"/>
                </a:cubicBezTo>
                <a:cubicBezTo>
                  <a:pt x="10156761" y="6506546"/>
                  <a:pt x="10144507" y="6510031"/>
                  <a:pt x="10136917" y="6515165"/>
                </a:cubicBezTo>
                <a:cubicBezTo>
                  <a:pt x="10129327" y="6520300"/>
                  <a:pt x="10125532" y="6527431"/>
                  <a:pt x="10125532" y="6536559"/>
                </a:cubicBezTo>
                <a:cubicBezTo>
                  <a:pt x="10125532" y="6541421"/>
                  <a:pt x="10126574" y="6545849"/>
                  <a:pt x="10128657" y="6549842"/>
                </a:cubicBezTo>
                <a:cubicBezTo>
                  <a:pt x="10130741" y="6553836"/>
                  <a:pt x="10133705" y="6557023"/>
                  <a:pt x="10137550" y="6559404"/>
                </a:cubicBezTo>
                <a:cubicBezTo>
                  <a:pt x="10141394" y="6561786"/>
                  <a:pt x="10145971" y="6562976"/>
                  <a:pt x="10151279" y="6562976"/>
                </a:cubicBezTo>
                <a:cubicBezTo>
                  <a:pt x="10156091" y="6562976"/>
                  <a:pt x="10160544" y="6561972"/>
                  <a:pt x="10164636" y="6559962"/>
                </a:cubicBezTo>
                <a:cubicBezTo>
                  <a:pt x="10168729" y="6557953"/>
                  <a:pt x="10172561" y="6555336"/>
                  <a:pt x="10176133" y="6552112"/>
                </a:cubicBezTo>
                <a:lnTo>
                  <a:pt x="10176877" y="6552112"/>
                </a:lnTo>
                <a:lnTo>
                  <a:pt x="10178738" y="6560818"/>
                </a:lnTo>
                <a:lnTo>
                  <a:pt x="10200839" y="6560818"/>
                </a:lnTo>
                <a:lnTo>
                  <a:pt x="10200839" y="6511556"/>
                </a:lnTo>
                <a:cubicBezTo>
                  <a:pt x="10200839" y="6498013"/>
                  <a:pt x="10197800" y="6488029"/>
                  <a:pt x="10191723" y="6481604"/>
                </a:cubicBezTo>
                <a:cubicBezTo>
                  <a:pt x="10185646" y="6475180"/>
                  <a:pt x="10177001" y="6471968"/>
                  <a:pt x="10165790" y="6471968"/>
                </a:cubicBezTo>
                <a:close/>
                <a:moveTo>
                  <a:pt x="4227201" y="6470896"/>
                </a:moveTo>
                <a:lnTo>
                  <a:pt x="4227201" y="6484737"/>
                </a:lnTo>
                <a:cubicBezTo>
                  <a:pt x="4225217" y="6486870"/>
                  <a:pt x="4223232" y="6488545"/>
                  <a:pt x="4221248" y="6489760"/>
                </a:cubicBezTo>
                <a:cubicBezTo>
                  <a:pt x="4219263" y="6490975"/>
                  <a:pt x="4216883" y="6491583"/>
                  <a:pt x="4214105" y="6491583"/>
                </a:cubicBezTo>
                <a:cubicBezTo>
                  <a:pt x="4211277" y="6491583"/>
                  <a:pt x="4209020" y="6490963"/>
                  <a:pt x="4207333" y="6489723"/>
                </a:cubicBezTo>
                <a:cubicBezTo>
                  <a:pt x="4205646" y="6488483"/>
                  <a:pt x="4204803" y="6486622"/>
                  <a:pt x="4204803" y="6484142"/>
                </a:cubicBezTo>
                <a:cubicBezTo>
                  <a:pt x="4204803" y="6481066"/>
                  <a:pt x="4206427" y="6478350"/>
                  <a:pt x="4209677" y="6475993"/>
                </a:cubicBezTo>
                <a:cubicBezTo>
                  <a:pt x="4212926" y="6473637"/>
                  <a:pt x="4218768" y="6471938"/>
                  <a:pt x="4227201" y="6470896"/>
                </a:cubicBezTo>
                <a:close/>
                <a:moveTo>
                  <a:pt x="1476572" y="6462355"/>
                </a:moveTo>
                <a:lnTo>
                  <a:pt x="1476572" y="6575911"/>
                </a:lnTo>
                <a:lnTo>
                  <a:pt x="1519434" y="6575911"/>
                </a:lnTo>
                <a:cubicBezTo>
                  <a:pt x="1527670" y="6575911"/>
                  <a:pt x="1535136" y="6574720"/>
                  <a:pt x="1541833" y="6572339"/>
                </a:cubicBezTo>
                <a:cubicBezTo>
                  <a:pt x="1548530" y="6569958"/>
                  <a:pt x="1553863" y="6566299"/>
                  <a:pt x="1557832" y="6561363"/>
                </a:cubicBezTo>
                <a:cubicBezTo>
                  <a:pt x="1561801" y="6556427"/>
                  <a:pt x="1563785" y="6550089"/>
                  <a:pt x="1563785" y="6542350"/>
                </a:cubicBezTo>
                <a:cubicBezTo>
                  <a:pt x="1563785" y="6534810"/>
                  <a:pt x="1561850" y="6528869"/>
                  <a:pt x="1557981" y="6524528"/>
                </a:cubicBezTo>
                <a:cubicBezTo>
                  <a:pt x="1554111" y="6520187"/>
                  <a:pt x="1549324" y="6517248"/>
                  <a:pt x="1543619" y="6515710"/>
                </a:cubicBezTo>
                <a:lnTo>
                  <a:pt x="1543619" y="6515115"/>
                </a:lnTo>
                <a:cubicBezTo>
                  <a:pt x="1546695" y="6513924"/>
                  <a:pt x="1549336" y="6512039"/>
                  <a:pt x="1551544" y="6509459"/>
                </a:cubicBezTo>
                <a:cubicBezTo>
                  <a:pt x="1553752" y="6506880"/>
                  <a:pt x="1555451" y="6503928"/>
                  <a:pt x="1556642" y="6500604"/>
                </a:cubicBezTo>
                <a:cubicBezTo>
                  <a:pt x="1557832" y="6497280"/>
                  <a:pt x="1558427" y="6493932"/>
                  <a:pt x="1558427" y="6490558"/>
                </a:cubicBezTo>
                <a:cubicBezTo>
                  <a:pt x="1558427" y="6483315"/>
                  <a:pt x="1556542" y="6477647"/>
                  <a:pt x="1552772" y="6473554"/>
                </a:cubicBezTo>
                <a:cubicBezTo>
                  <a:pt x="1549002" y="6469462"/>
                  <a:pt x="1543917" y="6466572"/>
                  <a:pt x="1537517" y="6464885"/>
                </a:cubicBezTo>
                <a:cubicBezTo>
                  <a:pt x="1531117" y="6463199"/>
                  <a:pt x="1524023" y="6462355"/>
                  <a:pt x="1516235" y="6462355"/>
                </a:cubicBezTo>
                <a:close/>
                <a:moveTo>
                  <a:pt x="8929781" y="6460790"/>
                </a:moveTo>
                <a:lnTo>
                  <a:pt x="8929781" y="6479840"/>
                </a:lnTo>
                <a:lnTo>
                  <a:pt x="8990875" y="6479840"/>
                </a:lnTo>
                <a:lnTo>
                  <a:pt x="8990875" y="6511689"/>
                </a:lnTo>
                <a:lnTo>
                  <a:pt x="9010669" y="6511689"/>
                </a:lnTo>
                <a:lnTo>
                  <a:pt x="9010669" y="6460790"/>
                </a:lnTo>
                <a:close/>
                <a:moveTo>
                  <a:pt x="7236189" y="6455256"/>
                </a:moveTo>
                <a:lnTo>
                  <a:pt x="7236784" y="6455256"/>
                </a:lnTo>
                <a:cubicBezTo>
                  <a:pt x="7238273" y="6461011"/>
                  <a:pt x="7239761" y="6467101"/>
                  <a:pt x="7241249" y="6473525"/>
                </a:cubicBezTo>
                <a:cubicBezTo>
                  <a:pt x="7242738" y="6479949"/>
                  <a:pt x="7244251" y="6485989"/>
                  <a:pt x="7245789" y="6491645"/>
                </a:cubicBezTo>
                <a:lnTo>
                  <a:pt x="7248170" y="6501244"/>
                </a:lnTo>
                <a:lnTo>
                  <a:pt x="7225027" y="6501244"/>
                </a:lnTo>
                <a:lnTo>
                  <a:pt x="7227483" y="6491645"/>
                </a:lnTo>
                <a:cubicBezTo>
                  <a:pt x="7228921" y="6485989"/>
                  <a:pt x="7230385" y="6479987"/>
                  <a:pt x="7231873" y="6473636"/>
                </a:cubicBezTo>
                <a:cubicBezTo>
                  <a:pt x="7233361" y="6467287"/>
                  <a:pt x="7234800" y="6461160"/>
                  <a:pt x="7236189" y="6455256"/>
                </a:cubicBezTo>
                <a:close/>
                <a:moveTo>
                  <a:pt x="4699417" y="6453765"/>
                </a:moveTo>
                <a:lnTo>
                  <a:pt x="4699417" y="6571265"/>
                </a:lnTo>
                <a:lnTo>
                  <a:pt x="4726876" y="6571265"/>
                </a:lnTo>
                <a:cubicBezTo>
                  <a:pt x="4726181" y="6565311"/>
                  <a:pt x="4725697" y="6559855"/>
                  <a:pt x="4725424" y="6554893"/>
                </a:cubicBezTo>
                <a:cubicBezTo>
                  <a:pt x="4725151" y="6549933"/>
                  <a:pt x="4724966" y="6544352"/>
                  <a:pt x="4724867" y="6538150"/>
                </a:cubicBezTo>
                <a:cubicBezTo>
                  <a:pt x="4726256" y="6539589"/>
                  <a:pt x="4727818" y="6540532"/>
                  <a:pt x="4729555" y="6540978"/>
                </a:cubicBezTo>
                <a:cubicBezTo>
                  <a:pt x="4731292" y="6541425"/>
                  <a:pt x="4733151" y="6541648"/>
                  <a:pt x="4735135" y="6541648"/>
                </a:cubicBezTo>
                <a:cubicBezTo>
                  <a:pt x="4742826" y="6541648"/>
                  <a:pt x="4748705" y="6537233"/>
                  <a:pt x="4752772" y="6528402"/>
                </a:cubicBezTo>
                <a:lnTo>
                  <a:pt x="4753218" y="6528402"/>
                </a:lnTo>
                <a:cubicBezTo>
                  <a:pt x="4756343" y="6537878"/>
                  <a:pt x="4764182" y="6542615"/>
                  <a:pt x="4776734" y="6542615"/>
                </a:cubicBezTo>
                <a:cubicBezTo>
                  <a:pt x="4780553" y="6542615"/>
                  <a:pt x="4783654" y="6542317"/>
                  <a:pt x="4786034" y="6541722"/>
                </a:cubicBezTo>
                <a:cubicBezTo>
                  <a:pt x="4788416" y="6541127"/>
                  <a:pt x="4790598" y="6540408"/>
                  <a:pt x="4792583" y="6539564"/>
                </a:cubicBezTo>
                <a:lnTo>
                  <a:pt x="4789384" y="6519547"/>
                </a:lnTo>
                <a:cubicBezTo>
                  <a:pt x="4788391" y="6519944"/>
                  <a:pt x="4787387" y="6520229"/>
                  <a:pt x="4786370" y="6520403"/>
                </a:cubicBezTo>
                <a:cubicBezTo>
                  <a:pt x="4785353" y="6520576"/>
                  <a:pt x="4784472" y="6520663"/>
                  <a:pt x="4783728" y="6520663"/>
                </a:cubicBezTo>
                <a:cubicBezTo>
                  <a:pt x="4781198" y="6520663"/>
                  <a:pt x="4779250" y="6520142"/>
                  <a:pt x="4777887" y="6519100"/>
                </a:cubicBezTo>
                <a:cubicBezTo>
                  <a:pt x="4776522" y="6518059"/>
                  <a:pt x="4775841" y="6516074"/>
                  <a:pt x="4775841" y="6513147"/>
                </a:cubicBezTo>
                <a:cubicBezTo>
                  <a:pt x="4775841" y="6508583"/>
                  <a:pt x="4775939" y="6502915"/>
                  <a:pt x="4776137" y="6496144"/>
                </a:cubicBezTo>
                <a:cubicBezTo>
                  <a:pt x="4776336" y="6489372"/>
                  <a:pt x="4776584" y="6482265"/>
                  <a:pt x="4776882" y="6474824"/>
                </a:cubicBezTo>
                <a:cubicBezTo>
                  <a:pt x="4777180" y="6467383"/>
                  <a:pt x="4777428" y="6460363"/>
                  <a:pt x="4777626" y="6453765"/>
                </a:cubicBezTo>
                <a:lnTo>
                  <a:pt x="4750168" y="6453765"/>
                </a:lnTo>
                <a:lnTo>
                  <a:pt x="4750168" y="6508757"/>
                </a:lnTo>
                <a:cubicBezTo>
                  <a:pt x="4748233" y="6512577"/>
                  <a:pt x="4746174" y="6515305"/>
                  <a:pt x="4743992" y="6516942"/>
                </a:cubicBezTo>
                <a:cubicBezTo>
                  <a:pt x="4741808" y="6518579"/>
                  <a:pt x="4739303" y="6519398"/>
                  <a:pt x="4736475" y="6519398"/>
                </a:cubicBezTo>
                <a:cubicBezTo>
                  <a:pt x="4733052" y="6519398"/>
                  <a:pt x="4730547" y="6518307"/>
                  <a:pt x="4728959" y="6516124"/>
                </a:cubicBezTo>
                <a:cubicBezTo>
                  <a:pt x="4727372" y="6513941"/>
                  <a:pt x="4726578" y="6509923"/>
                  <a:pt x="4726578" y="6504069"/>
                </a:cubicBezTo>
                <a:lnTo>
                  <a:pt x="4726578" y="6453765"/>
                </a:lnTo>
                <a:close/>
                <a:moveTo>
                  <a:pt x="1022218" y="6449262"/>
                </a:moveTo>
                <a:lnTo>
                  <a:pt x="1022218" y="6467568"/>
                </a:lnTo>
                <a:lnTo>
                  <a:pt x="1128928" y="6467568"/>
                </a:lnTo>
                <a:lnTo>
                  <a:pt x="1128928" y="6449262"/>
                </a:lnTo>
                <a:close/>
                <a:moveTo>
                  <a:pt x="1592807" y="6449258"/>
                </a:moveTo>
                <a:cubicBezTo>
                  <a:pt x="1588243" y="6449258"/>
                  <a:pt x="1584584" y="6450523"/>
                  <a:pt x="1581831" y="6453053"/>
                </a:cubicBezTo>
                <a:cubicBezTo>
                  <a:pt x="1579077" y="6455583"/>
                  <a:pt x="1577701" y="6458932"/>
                  <a:pt x="1577701" y="6463099"/>
                </a:cubicBezTo>
                <a:cubicBezTo>
                  <a:pt x="1577701" y="6467366"/>
                  <a:pt x="1579077" y="6470776"/>
                  <a:pt x="1581831" y="6473331"/>
                </a:cubicBezTo>
                <a:cubicBezTo>
                  <a:pt x="1584584" y="6475886"/>
                  <a:pt x="1588243" y="6477164"/>
                  <a:pt x="1592807" y="6477164"/>
                </a:cubicBezTo>
                <a:cubicBezTo>
                  <a:pt x="1597271" y="6477164"/>
                  <a:pt x="1600893" y="6475886"/>
                  <a:pt x="1603671" y="6473331"/>
                </a:cubicBezTo>
                <a:cubicBezTo>
                  <a:pt x="1606449" y="6470776"/>
                  <a:pt x="1607838" y="6467366"/>
                  <a:pt x="1607838" y="6463099"/>
                </a:cubicBezTo>
                <a:cubicBezTo>
                  <a:pt x="1607838" y="6458932"/>
                  <a:pt x="1606449" y="6455583"/>
                  <a:pt x="1603671" y="6453053"/>
                </a:cubicBezTo>
                <a:cubicBezTo>
                  <a:pt x="1600893" y="6450523"/>
                  <a:pt x="1597271" y="6449258"/>
                  <a:pt x="1592807" y="6449258"/>
                </a:cubicBezTo>
                <a:close/>
                <a:moveTo>
                  <a:pt x="12023334" y="6447365"/>
                </a:moveTo>
                <a:lnTo>
                  <a:pt x="12023929" y="6447365"/>
                </a:lnTo>
                <a:cubicBezTo>
                  <a:pt x="12025418" y="6453120"/>
                  <a:pt x="12026906" y="6459209"/>
                  <a:pt x="12028394" y="6465634"/>
                </a:cubicBezTo>
                <a:cubicBezTo>
                  <a:pt x="12029882" y="6472058"/>
                  <a:pt x="12031395" y="6478098"/>
                  <a:pt x="12032933" y="6483754"/>
                </a:cubicBezTo>
                <a:lnTo>
                  <a:pt x="12035315" y="6493353"/>
                </a:lnTo>
                <a:lnTo>
                  <a:pt x="12012172" y="6493353"/>
                </a:lnTo>
                <a:lnTo>
                  <a:pt x="12014627" y="6483754"/>
                </a:lnTo>
                <a:cubicBezTo>
                  <a:pt x="12016066" y="6478098"/>
                  <a:pt x="12017530" y="6472096"/>
                  <a:pt x="12019018" y="6465745"/>
                </a:cubicBezTo>
                <a:cubicBezTo>
                  <a:pt x="12020506" y="6459396"/>
                  <a:pt x="12021945" y="6453269"/>
                  <a:pt x="12023334" y="6447365"/>
                </a:cubicBezTo>
                <a:close/>
                <a:moveTo>
                  <a:pt x="10310897" y="6445328"/>
                </a:moveTo>
                <a:lnTo>
                  <a:pt x="10249729" y="6562976"/>
                </a:lnTo>
                <a:lnTo>
                  <a:pt x="10265133" y="6562976"/>
                </a:lnTo>
                <a:lnTo>
                  <a:pt x="10326226" y="6445328"/>
                </a:lnTo>
                <a:close/>
                <a:moveTo>
                  <a:pt x="10245785" y="6445328"/>
                </a:moveTo>
                <a:cubicBezTo>
                  <a:pt x="10240377" y="6445328"/>
                  <a:pt x="10235739" y="6446258"/>
                  <a:pt x="10231869" y="6448118"/>
                </a:cubicBezTo>
                <a:cubicBezTo>
                  <a:pt x="10228000" y="6449978"/>
                  <a:pt x="10224155" y="6452893"/>
                  <a:pt x="10220335" y="6456862"/>
                </a:cubicBezTo>
                <a:lnTo>
                  <a:pt x="10231646" y="6466759"/>
                </a:lnTo>
                <a:cubicBezTo>
                  <a:pt x="10233085" y="6464973"/>
                  <a:pt x="10234697" y="6463435"/>
                  <a:pt x="10236483" y="6462145"/>
                </a:cubicBezTo>
                <a:cubicBezTo>
                  <a:pt x="10238269" y="6460856"/>
                  <a:pt x="10240253" y="6460210"/>
                  <a:pt x="10242436" y="6460210"/>
                </a:cubicBezTo>
                <a:cubicBezTo>
                  <a:pt x="10244817" y="6460210"/>
                  <a:pt x="10246740" y="6460818"/>
                  <a:pt x="10248203" y="6462033"/>
                </a:cubicBezTo>
                <a:cubicBezTo>
                  <a:pt x="10249667" y="6463249"/>
                  <a:pt x="10250399" y="6464923"/>
                  <a:pt x="10250399" y="6467056"/>
                </a:cubicBezTo>
                <a:cubicBezTo>
                  <a:pt x="10250399" y="6469835"/>
                  <a:pt x="10249196" y="6471856"/>
                  <a:pt x="10246789" y="6473121"/>
                </a:cubicBezTo>
                <a:cubicBezTo>
                  <a:pt x="10244383" y="6474386"/>
                  <a:pt x="10241146" y="6475019"/>
                  <a:pt x="10237078" y="6475019"/>
                </a:cubicBezTo>
                <a:lnTo>
                  <a:pt x="10237078" y="6486106"/>
                </a:lnTo>
                <a:cubicBezTo>
                  <a:pt x="10247546" y="6486106"/>
                  <a:pt x="10252780" y="6488959"/>
                  <a:pt x="10252780" y="6494664"/>
                </a:cubicBezTo>
                <a:cubicBezTo>
                  <a:pt x="10252780" y="6497095"/>
                  <a:pt x="10251887" y="6499005"/>
                  <a:pt x="10250101" y="6500394"/>
                </a:cubicBezTo>
                <a:cubicBezTo>
                  <a:pt x="10248315" y="6501783"/>
                  <a:pt x="10246107" y="6502478"/>
                  <a:pt x="10243478" y="6502478"/>
                </a:cubicBezTo>
                <a:cubicBezTo>
                  <a:pt x="10238170" y="6502478"/>
                  <a:pt x="10233507" y="6499724"/>
                  <a:pt x="10229488" y="6494218"/>
                </a:cubicBezTo>
                <a:lnTo>
                  <a:pt x="10217582" y="6503519"/>
                </a:lnTo>
                <a:cubicBezTo>
                  <a:pt x="10220559" y="6508084"/>
                  <a:pt x="10224478" y="6511532"/>
                  <a:pt x="10229339" y="6513863"/>
                </a:cubicBezTo>
                <a:cubicBezTo>
                  <a:pt x="10234201" y="6516195"/>
                  <a:pt x="10239633" y="6517360"/>
                  <a:pt x="10245636" y="6517360"/>
                </a:cubicBezTo>
                <a:cubicBezTo>
                  <a:pt x="10250299" y="6517360"/>
                  <a:pt x="10254653" y="6516480"/>
                  <a:pt x="10258696" y="6514719"/>
                </a:cubicBezTo>
                <a:cubicBezTo>
                  <a:pt x="10262739" y="6512958"/>
                  <a:pt x="10265988" y="6510490"/>
                  <a:pt x="10268444" y="6507314"/>
                </a:cubicBezTo>
                <a:cubicBezTo>
                  <a:pt x="10270900" y="6504140"/>
                  <a:pt x="10272127" y="6500444"/>
                  <a:pt x="10272127" y="6496227"/>
                </a:cubicBezTo>
                <a:cubicBezTo>
                  <a:pt x="10272127" y="6492308"/>
                  <a:pt x="10270986" y="6488959"/>
                  <a:pt x="10268704" y="6486181"/>
                </a:cubicBezTo>
                <a:cubicBezTo>
                  <a:pt x="10266422" y="6483403"/>
                  <a:pt x="10263570" y="6481245"/>
                  <a:pt x="10260147" y="6479707"/>
                </a:cubicBezTo>
                <a:cubicBezTo>
                  <a:pt x="10263173" y="6477921"/>
                  <a:pt x="10265529" y="6475788"/>
                  <a:pt x="10267216" y="6473307"/>
                </a:cubicBezTo>
                <a:cubicBezTo>
                  <a:pt x="10268903" y="6470827"/>
                  <a:pt x="10269746" y="6467801"/>
                  <a:pt x="10269746" y="6464229"/>
                </a:cubicBezTo>
                <a:cubicBezTo>
                  <a:pt x="10269746" y="6460310"/>
                  <a:pt x="10268630" y="6456936"/>
                  <a:pt x="10266398" y="6454108"/>
                </a:cubicBezTo>
                <a:cubicBezTo>
                  <a:pt x="10264165" y="6451281"/>
                  <a:pt x="10261226" y="6449110"/>
                  <a:pt x="10257579" y="6447597"/>
                </a:cubicBezTo>
                <a:cubicBezTo>
                  <a:pt x="10253933" y="6446084"/>
                  <a:pt x="10250002" y="6445328"/>
                  <a:pt x="10245785" y="6445328"/>
                </a:cubicBezTo>
                <a:close/>
                <a:moveTo>
                  <a:pt x="6133717" y="6443948"/>
                </a:moveTo>
                <a:lnTo>
                  <a:pt x="6133717" y="6466645"/>
                </a:lnTo>
                <a:lnTo>
                  <a:pt x="6164375" y="6466645"/>
                </a:lnTo>
                <a:lnTo>
                  <a:pt x="6164375" y="6557504"/>
                </a:lnTo>
                <a:lnTo>
                  <a:pt x="6191685" y="6557504"/>
                </a:lnTo>
                <a:lnTo>
                  <a:pt x="6191685" y="6466645"/>
                </a:lnTo>
                <a:lnTo>
                  <a:pt x="6222418" y="6466645"/>
                </a:lnTo>
                <a:lnTo>
                  <a:pt x="6222418" y="6443948"/>
                </a:lnTo>
                <a:close/>
                <a:moveTo>
                  <a:pt x="5958992" y="6443948"/>
                </a:moveTo>
                <a:lnTo>
                  <a:pt x="5958992" y="6466645"/>
                </a:lnTo>
                <a:lnTo>
                  <a:pt x="6003194" y="6466645"/>
                </a:lnTo>
                <a:lnTo>
                  <a:pt x="5954304" y="6541059"/>
                </a:lnTo>
                <a:lnTo>
                  <a:pt x="5954304" y="6557504"/>
                </a:lnTo>
                <a:lnTo>
                  <a:pt x="6037202" y="6557504"/>
                </a:lnTo>
                <a:lnTo>
                  <a:pt x="6037202" y="6534659"/>
                </a:lnTo>
                <a:lnTo>
                  <a:pt x="5987791" y="6534659"/>
                </a:lnTo>
                <a:lnTo>
                  <a:pt x="6036755" y="6460394"/>
                </a:lnTo>
                <a:lnTo>
                  <a:pt x="6036755" y="6443948"/>
                </a:lnTo>
                <a:close/>
                <a:moveTo>
                  <a:pt x="7220785" y="6434792"/>
                </a:moveTo>
                <a:lnTo>
                  <a:pt x="7185588" y="6548348"/>
                </a:lnTo>
                <a:lnTo>
                  <a:pt x="7213270" y="6548348"/>
                </a:lnTo>
                <a:lnTo>
                  <a:pt x="7219818" y="6522303"/>
                </a:lnTo>
                <a:lnTo>
                  <a:pt x="7253379" y="6522303"/>
                </a:lnTo>
                <a:lnTo>
                  <a:pt x="7259927" y="6548348"/>
                </a:lnTo>
                <a:lnTo>
                  <a:pt x="7288577" y="6548348"/>
                </a:lnTo>
                <a:lnTo>
                  <a:pt x="7253379" y="6434792"/>
                </a:lnTo>
                <a:close/>
                <a:moveTo>
                  <a:pt x="12007930" y="6426901"/>
                </a:moveTo>
                <a:lnTo>
                  <a:pt x="11972732" y="6540457"/>
                </a:lnTo>
                <a:lnTo>
                  <a:pt x="12000414" y="6540457"/>
                </a:lnTo>
                <a:lnTo>
                  <a:pt x="12006963" y="6514412"/>
                </a:lnTo>
                <a:lnTo>
                  <a:pt x="12040524" y="6514412"/>
                </a:lnTo>
                <a:lnTo>
                  <a:pt x="12047072" y="6540457"/>
                </a:lnTo>
                <a:lnTo>
                  <a:pt x="12075721" y="6540457"/>
                </a:lnTo>
                <a:lnTo>
                  <a:pt x="12040524" y="6426901"/>
                </a:lnTo>
                <a:close/>
                <a:moveTo>
                  <a:pt x="4219314" y="6421634"/>
                </a:moveTo>
                <a:cubicBezTo>
                  <a:pt x="4212517" y="6421634"/>
                  <a:pt x="4206018" y="6422676"/>
                  <a:pt x="4199817" y="6424759"/>
                </a:cubicBezTo>
                <a:cubicBezTo>
                  <a:pt x="4193618" y="6426843"/>
                  <a:pt x="4187664" y="6429621"/>
                  <a:pt x="4181960" y="6433094"/>
                </a:cubicBezTo>
                <a:lnTo>
                  <a:pt x="4191410" y="6450878"/>
                </a:lnTo>
                <a:cubicBezTo>
                  <a:pt x="4195774" y="6448448"/>
                  <a:pt x="4199792" y="6446575"/>
                  <a:pt x="4203463" y="6445260"/>
                </a:cubicBezTo>
                <a:cubicBezTo>
                  <a:pt x="4207135" y="6443946"/>
                  <a:pt x="4210681" y="6443288"/>
                  <a:pt x="4214105" y="6443288"/>
                </a:cubicBezTo>
                <a:cubicBezTo>
                  <a:pt x="4218520" y="6443288"/>
                  <a:pt x="4221731" y="6444268"/>
                  <a:pt x="4223741" y="6446228"/>
                </a:cubicBezTo>
                <a:cubicBezTo>
                  <a:pt x="4225751" y="6448187"/>
                  <a:pt x="4226904" y="6450903"/>
                  <a:pt x="4227201" y="6454376"/>
                </a:cubicBezTo>
                <a:cubicBezTo>
                  <a:pt x="4210285" y="6456212"/>
                  <a:pt x="4198032" y="6459697"/>
                  <a:pt x="4190443" y="6464831"/>
                </a:cubicBezTo>
                <a:cubicBezTo>
                  <a:pt x="4182852" y="6469966"/>
                  <a:pt x="4179057" y="6477097"/>
                  <a:pt x="4179057" y="6486225"/>
                </a:cubicBezTo>
                <a:cubicBezTo>
                  <a:pt x="4179057" y="6491087"/>
                  <a:pt x="4180099" y="6495515"/>
                  <a:pt x="4182182" y="6499508"/>
                </a:cubicBezTo>
                <a:cubicBezTo>
                  <a:pt x="4184266" y="6503502"/>
                  <a:pt x="4187230" y="6506689"/>
                  <a:pt x="4191075" y="6509070"/>
                </a:cubicBezTo>
                <a:cubicBezTo>
                  <a:pt x="4194919" y="6511452"/>
                  <a:pt x="4199495" y="6512642"/>
                  <a:pt x="4204803" y="6512642"/>
                </a:cubicBezTo>
                <a:cubicBezTo>
                  <a:pt x="4209614" y="6512642"/>
                  <a:pt x="4214067" y="6511638"/>
                  <a:pt x="4218160" y="6509628"/>
                </a:cubicBezTo>
                <a:cubicBezTo>
                  <a:pt x="4222253" y="6507619"/>
                  <a:pt x="4226086" y="6505002"/>
                  <a:pt x="4229657" y="6501778"/>
                </a:cubicBezTo>
                <a:lnTo>
                  <a:pt x="4230401" y="6501778"/>
                </a:lnTo>
                <a:lnTo>
                  <a:pt x="4232261" y="6510484"/>
                </a:lnTo>
                <a:lnTo>
                  <a:pt x="4254362" y="6510484"/>
                </a:lnTo>
                <a:lnTo>
                  <a:pt x="4254362" y="6461222"/>
                </a:lnTo>
                <a:cubicBezTo>
                  <a:pt x="4254362" y="6447679"/>
                  <a:pt x="4251323" y="6437695"/>
                  <a:pt x="4245247" y="6431270"/>
                </a:cubicBezTo>
                <a:cubicBezTo>
                  <a:pt x="4239170" y="6424846"/>
                  <a:pt x="4230525" y="6421634"/>
                  <a:pt x="4219314" y="6421634"/>
                </a:cubicBezTo>
                <a:close/>
                <a:moveTo>
                  <a:pt x="10182831" y="6415562"/>
                </a:moveTo>
                <a:lnTo>
                  <a:pt x="10155893" y="6447858"/>
                </a:lnTo>
                <a:lnTo>
                  <a:pt x="10169138" y="6461029"/>
                </a:lnTo>
                <a:lnTo>
                  <a:pt x="10201285" y="6433570"/>
                </a:lnTo>
                <a:close/>
                <a:moveTo>
                  <a:pt x="8885579" y="6415025"/>
                </a:moveTo>
                <a:cubicBezTo>
                  <a:pt x="8878336" y="6415025"/>
                  <a:pt x="8871875" y="6416501"/>
                  <a:pt x="8866194" y="6419453"/>
                </a:cubicBezTo>
                <a:cubicBezTo>
                  <a:pt x="8860514" y="6422405"/>
                  <a:pt x="8856049" y="6426585"/>
                  <a:pt x="8852800" y="6431992"/>
                </a:cubicBezTo>
                <a:cubicBezTo>
                  <a:pt x="8849550" y="6437400"/>
                  <a:pt x="8847926" y="6443849"/>
                  <a:pt x="8847926" y="6451339"/>
                </a:cubicBezTo>
                <a:cubicBezTo>
                  <a:pt x="8847926" y="6453374"/>
                  <a:pt x="8848174" y="6455457"/>
                  <a:pt x="8848670" y="6457590"/>
                </a:cubicBezTo>
                <a:cubicBezTo>
                  <a:pt x="8849166" y="6459724"/>
                  <a:pt x="8849786" y="6461906"/>
                  <a:pt x="8850530" y="6464139"/>
                </a:cubicBezTo>
                <a:lnTo>
                  <a:pt x="8849488" y="6464139"/>
                </a:lnTo>
                <a:lnTo>
                  <a:pt x="8837731" y="6465180"/>
                </a:lnTo>
                <a:lnTo>
                  <a:pt x="8837731" y="6480882"/>
                </a:lnTo>
                <a:lnTo>
                  <a:pt x="8855069" y="6480882"/>
                </a:lnTo>
                <a:cubicBezTo>
                  <a:pt x="8855169" y="6481577"/>
                  <a:pt x="8855243" y="6482246"/>
                  <a:pt x="8855293" y="6482891"/>
                </a:cubicBezTo>
                <a:cubicBezTo>
                  <a:pt x="8855342" y="6483536"/>
                  <a:pt x="8855367" y="6484181"/>
                  <a:pt x="8855367" y="6484826"/>
                </a:cubicBezTo>
                <a:cubicBezTo>
                  <a:pt x="8855367" y="6491027"/>
                  <a:pt x="8853556" y="6496385"/>
                  <a:pt x="8849935" y="6500899"/>
                </a:cubicBezTo>
                <a:cubicBezTo>
                  <a:pt x="8846313" y="6505414"/>
                  <a:pt x="8841948" y="6508812"/>
                  <a:pt x="8836838" y="6511094"/>
                </a:cubicBezTo>
                <a:lnTo>
                  <a:pt x="8836838" y="6527837"/>
                </a:lnTo>
                <a:lnTo>
                  <a:pt x="8916238" y="6527837"/>
                </a:lnTo>
                <a:lnTo>
                  <a:pt x="8916238" y="6504992"/>
                </a:lnTo>
                <a:lnTo>
                  <a:pt x="8871738" y="6504992"/>
                </a:lnTo>
                <a:lnTo>
                  <a:pt x="8871738" y="6504397"/>
                </a:lnTo>
                <a:cubicBezTo>
                  <a:pt x="8874367" y="6501321"/>
                  <a:pt x="8876240" y="6498332"/>
                  <a:pt x="8877356" y="6495430"/>
                </a:cubicBezTo>
                <a:cubicBezTo>
                  <a:pt x="8878473" y="6492528"/>
                  <a:pt x="8879031" y="6489117"/>
                  <a:pt x="8879031" y="6485198"/>
                </a:cubicBezTo>
                <a:cubicBezTo>
                  <a:pt x="8879031" y="6484504"/>
                  <a:pt x="8879006" y="6483784"/>
                  <a:pt x="8878956" y="6483040"/>
                </a:cubicBezTo>
                <a:cubicBezTo>
                  <a:pt x="8878907" y="6482296"/>
                  <a:pt x="8878882" y="6481577"/>
                  <a:pt x="8878882" y="6480882"/>
                </a:cubicBezTo>
                <a:lnTo>
                  <a:pt x="8900983" y="6480882"/>
                </a:lnTo>
                <a:lnTo>
                  <a:pt x="8900983" y="6464139"/>
                </a:lnTo>
                <a:lnTo>
                  <a:pt x="8875236" y="6464139"/>
                </a:lnTo>
                <a:cubicBezTo>
                  <a:pt x="8874839" y="6462254"/>
                  <a:pt x="8874479" y="6460381"/>
                  <a:pt x="8874157" y="6458520"/>
                </a:cubicBezTo>
                <a:cubicBezTo>
                  <a:pt x="8873834" y="6456660"/>
                  <a:pt x="8873673" y="6454813"/>
                  <a:pt x="8873673" y="6452977"/>
                </a:cubicBezTo>
                <a:cubicBezTo>
                  <a:pt x="8873673" y="6447421"/>
                  <a:pt x="8875037" y="6443365"/>
                  <a:pt x="8877766" y="6440810"/>
                </a:cubicBezTo>
                <a:cubicBezTo>
                  <a:pt x="8880494" y="6438255"/>
                  <a:pt x="8884066" y="6436978"/>
                  <a:pt x="8888481" y="6436978"/>
                </a:cubicBezTo>
                <a:cubicBezTo>
                  <a:pt x="8891011" y="6436978"/>
                  <a:pt x="8893331" y="6437586"/>
                  <a:pt x="8895439" y="6438801"/>
                </a:cubicBezTo>
                <a:cubicBezTo>
                  <a:pt x="8897547" y="6440016"/>
                  <a:pt x="8899594" y="6441765"/>
                  <a:pt x="8901578" y="6444047"/>
                </a:cubicBezTo>
                <a:lnTo>
                  <a:pt x="8916238" y="6429536"/>
                </a:lnTo>
                <a:cubicBezTo>
                  <a:pt x="8912269" y="6424824"/>
                  <a:pt x="8907829" y="6421227"/>
                  <a:pt x="8902918" y="6418746"/>
                </a:cubicBezTo>
                <a:cubicBezTo>
                  <a:pt x="8898006" y="6416266"/>
                  <a:pt x="8892227" y="6415025"/>
                  <a:pt x="8885579" y="6415025"/>
                </a:cubicBezTo>
                <a:close/>
                <a:moveTo>
                  <a:pt x="2965264" y="6410598"/>
                </a:moveTo>
                <a:lnTo>
                  <a:pt x="2968911" y="6410598"/>
                </a:lnTo>
                <a:cubicBezTo>
                  <a:pt x="2975012" y="6410598"/>
                  <a:pt x="2980420" y="6411590"/>
                  <a:pt x="2985133" y="6413574"/>
                </a:cubicBezTo>
                <a:cubicBezTo>
                  <a:pt x="2989846" y="6415559"/>
                  <a:pt x="2993530" y="6419056"/>
                  <a:pt x="2996183" y="6424067"/>
                </a:cubicBezTo>
                <a:cubicBezTo>
                  <a:pt x="2998838" y="6429077"/>
                  <a:pt x="3000165" y="6436072"/>
                  <a:pt x="3000165" y="6445051"/>
                </a:cubicBezTo>
                <a:cubicBezTo>
                  <a:pt x="3000165" y="6454031"/>
                  <a:pt x="2998838" y="6461100"/>
                  <a:pt x="2996183" y="6466259"/>
                </a:cubicBezTo>
                <a:cubicBezTo>
                  <a:pt x="2993530" y="6471419"/>
                  <a:pt x="2989846" y="6475065"/>
                  <a:pt x="2985133" y="6477198"/>
                </a:cubicBezTo>
                <a:cubicBezTo>
                  <a:pt x="2980420" y="6479332"/>
                  <a:pt x="2975012" y="6480398"/>
                  <a:pt x="2968911" y="6480398"/>
                </a:cubicBezTo>
                <a:lnTo>
                  <a:pt x="2965264" y="6480398"/>
                </a:lnTo>
                <a:lnTo>
                  <a:pt x="2965264" y="6450260"/>
                </a:lnTo>
                <a:lnTo>
                  <a:pt x="2986472" y="6450260"/>
                </a:lnTo>
                <a:lnTo>
                  <a:pt x="2986472" y="6437461"/>
                </a:lnTo>
                <a:lnTo>
                  <a:pt x="2965264" y="6437461"/>
                </a:lnTo>
                <a:close/>
                <a:moveTo>
                  <a:pt x="8755727" y="6407733"/>
                </a:moveTo>
                <a:lnTo>
                  <a:pt x="8755727" y="6424997"/>
                </a:lnTo>
                <a:lnTo>
                  <a:pt x="8808040" y="6424997"/>
                </a:lnTo>
                <a:lnTo>
                  <a:pt x="8808040" y="6407733"/>
                </a:lnTo>
                <a:close/>
                <a:moveTo>
                  <a:pt x="1075573" y="6405804"/>
                </a:moveTo>
                <a:cubicBezTo>
                  <a:pt x="1071605" y="6405804"/>
                  <a:pt x="1068194" y="6407231"/>
                  <a:pt x="1065341" y="6410083"/>
                </a:cubicBezTo>
                <a:cubicBezTo>
                  <a:pt x="1062489" y="6412936"/>
                  <a:pt x="1061062" y="6416347"/>
                  <a:pt x="1061062" y="6420315"/>
                </a:cubicBezTo>
                <a:cubicBezTo>
                  <a:pt x="1061062" y="6424284"/>
                  <a:pt x="1062489" y="6427682"/>
                  <a:pt x="1065341" y="6430510"/>
                </a:cubicBezTo>
                <a:cubicBezTo>
                  <a:pt x="1068194" y="6433338"/>
                  <a:pt x="1071605" y="6434751"/>
                  <a:pt x="1075573" y="6434751"/>
                </a:cubicBezTo>
                <a:cubicBezTo>
                  <a:pt x="1079542" y="6434751"/>
                  <a:pt x="1082953" y="6433338"/>
                  <a:pt x="1085805" y="6430510"/>
                </a:cubicBezTo>
                <a:cubicBezTo>
                  <a:pt x="1088658" y="6427682"/>
                  <a:pt x="1090084" y="6424284"/>
                  <a:pt x="1090084" y="6420315"/>
                </a:cubicBezTo>
                <a:cubicBezTo>
                  <a:pt x="1090084" y="6416347"/>
                  <a:pt x="1088658" y="6412936"/>
                  <a:pt x="1085805" y="6410083"/>
                </a:cubicBezTo>
                <a:cubicBezTo>
                  <a:pt x="1082953" y="6407231"/>
                  <a:pt x="1079542" y="6405804"/>
                  <a:pt x="1075573" y="6405804"/>
                </a:cubicBezTo>
                <a:close/>
                <a:moveTo>
                  <a:pt x="7224432" y="6399594"/>
                </a:moveTo>
                <a:cubicBezTo>
                  <a:pt x="7218231" y="6399594"/>
                  <a:pt x="7213034" y="6401591"/>
                  <a:pt x="7208842" y="6405585"/>
                </a:cubicBezTo>
                <a:cubicBezTo>
                  <a:pt x="7204650" y="6409579"/>
                  <a:pt x="7202331" y="6416065"/>
                  <a:pt x="7201884" y="6425044"/>
                </a:cubicBezTo>
                <a:lnTo>
                  <a:pt x="7219223" y="6426458"/>
                </a:lnTo>
                <a:cubicBezTo>
                  <a:pt x="7219620" y="6423333"/>
                  <a:pt x="7220351" y="6421199"/>
                  <a:pt x="7221418" y="6420058"/>
                </a:cubicBezTo>
                <a:cubicBezTo>
                  <a:pt x="7222485" y="6418918"/>
                  <a:pt x="7223787" y="6418347"/>
                  <a:pt x="7225325" y="6418347"/>
                </a:cubicBezTo>
                <a:cubicBezTo>
                  <a:pt x="7226714" y="6418347"/>
                  <a:pt x="7228152" y="6418830"/>
                  <a:pt x="7229641" y="6419798"/>
                </a:cubicBezTo>
                <a:cubicBezTo>
                  <a:pt x="7231129" y="6420765"/>
                  <a:pt x="7232791" y="6421881"/>
                  <a:pt x="7234626" y="6423146"/>
                </a:cubicBezTo>
                <a:cubicBezTo>
                  <a:pt x="7236462" y="6424412"/>
                  <a:pt x="7238558" y="6425528"/>
                  <a:pt x="7240914" y="6426495"/>
                </a:cubicBezTo>
                <a:cubicBezTo>
                  <a:pt x="7243271" y="6427462"/>
                  <a:pt x="7246012" y="6427946"/>
                  <a:pt x="7249137" y="6427946"/>
                </a:cubicBezTo>
                <a:cubicBezTo>
                  <a:pt x="7255289" y="6427946"/>
                  <a:pt x="7260485" y="6425962"/>
                  <a:pt x="7264727" y="6421993"/>
                </a:cubicBezTo>
                <a:cubicBezTo>
                  <a:pt x="7268969" y="6418025"/>
                  <a:pt x="7271288" y="6411476"/>
                  <a:pt x="7271685" y="6402348"/>
                </a:cubicBezTo>
                <a:lnTo>
                  <a:pt x="7254272" y="6401157"/>
                </a:lnTo>
                <a:cubicBezTo>
                  <a:pt x="7253925" y="6404283"/>
                  <a:pt x="7253230" y="6406403"/>
                  <a:pt x="7252188" y="6407520"/>
                </a:cubicBezTo>
                <a:cubicBezTo>
                  <a:pt x="7251146" y="6408636"/>
                  <a:pt x="7249807" y="6409194"/>
                  <a:pt x="7248170" y="6409194"/>
                </a:cubicBezTo>
                <a:cubicBezTo>
                  <a:pt x="7246830" y="6409194"/>
                  <a:pt x="7245404" y="6408710"/>
                  <a:pt x="7243891" y="6407743"/>
                </a:cubicBezTo>
                <a:cubicBezTo>
                  <a:pt x="7242378" y="6406775"/>
                  <a:pt x="7240704" y="6405659"/>
                  <a:pt x="7238868" y="6404394"/>
                </a:cubicBezTo>
                <a:cubicBezTo>
                  <a:pt x="7237033" y="6403129"/>
                  <a:pt x="7234937" y="6402013"/>
                  <a:pt x="7232580" y="6401045"/>
                </a:cubicBezTo>
                <a:cubicBezTo>
                  <a:pt x="7230224" y="6400078"/>
                  <a:pt x="7227508" y="6399594"/>
                  <a:pt x="7224432" y="6399594"/>
                </a:cubicBezTo>
                <a:close/>
                <a:moveTo>
                  <a:pt x="12043426" y="6393415"/>
                </a:moveTo>
                <a:cubicBezTo>
                  <a:pt x="12039705" y="6393415"/>
                  <a:pt x="12036666" y="6394643"/>
                  <a:pt x="12034310" y="6397098"/>
                </a:cubicBezTo>
                <a:cubicBezTo>
                  <a:pt x="12031954" y="6399554"/>
                  <a:pt x="12030775" y="6402543"/>
                  <a:pt x="12030775" y="6406065"/>
                </a:cubicBezTo>
                <a:cubicBezTo>
                  <a:pt x="12030775" y="6409687"/>
                  <a:pt x="12031954" y="6412725"/>
                  <a:pt x="12034310" y="6415181"/>
                </a:cubicBezTo>
                <a:cubicBezTo>
                  <a:pt x="12036666" y="6417637"/>
                  <a:pt x="12039705" y="6418865"/>
                  <a:pt x="12043426" y="6418865"/>
                </a:cubicBezTo>
                <a:cubicBezTo>
                  <a:pt x="12047146" y="6418865"/>
                  <a:pt x="12050185" y="6417637"/>
                  <a:pt x="12052541" y="6415181"/>
                </a:cubicBezTo>
                <a:cubicBezTo>
                  <a:pt x="12054898" y="6412725"/>
                  <a:pt x="12056076" y="6409687"/>
                  <a:pt x="12056076" y="6406065"/>
                </a:cubicBezTo>
                <a:cubicBezTo>
                  <a:pt x="12056076" y="6402543"/>
                  <a:pt x="12054898" y="6399554"/>
                  <a:pt x="12052541" y="6397098"/>
                </a:cubicBezTo>
                <a:cubicBezTo>
                  <a:pt x="12050185" y="6394643"/>
                  <a:pt x="12047146" y="6393415"/>
                  <a:pt x="12043426" y="6393415"/>
                </a:cubicBezTo>
                <a:close/>
                <a:moveTo>
                  <a:pt x="12004284" y="6393415"/>
                </a:moveTo>
                <a:cubicBezTo>
                  <a:pt x="12000613" y="6393415"/>
                  <a:pt x="11997611" y="6394643"/>
                  <a:pt x="11995280" y="6397098"/>
                </a:cubicBezTo>
                <a:cubicBezTo>
                  <a:pt x="11992948" y="6399554"/>
                  <a:pt x="11991782" y="6402543"/>
                  <a:pt x="11991782" y="6406065"/>
                </a:cubicBezTo>
                <a:cubicBezTo>
                  <a:pt x="11991782" y="6409687"/>
                  <a:pt x="11992948" y="6412725"/>
                  <a:pt x="11995280" y="6415181"/>
                </a:cubicBezTo>
                <a:cubicBezTo>
                  <a:pt x="11997611" y="6417637"/>
                  <a:pt x="12000613" y="6418865"/>
                  <a:pt x="12004284" y="6418865"/>
                </a:cubicBezTo>
                <a:cubicBezTo>
                  <a:pt x="12008005" y="6418865"/>
                  <a:pt x="12011068" y="6417637"/>
                  <a:pt x="12013474" y="6415181"/>
                </a:cubicBezTo>
                <a:cubicBezTo>
                  <a:pt x="12015880" y="6412725"/>
                  <a:pt x="12017083" y="6409687"/>
                  <a:pt x="12017083" y="6406065"/>
                </a:cubicBezTo>
                <a:cubicBezTo>
                  <a:pt x="12017083" y="6402543"/>
                  <a:pt x="12015880" y="6399554"/>
                  <a:pt x="12013474" y="6397098"/>
                </a:cubicBezTo>
                <a:cubicBezTo>
                  <a:pt x="12011068" y="6394643"/>
                  <a:pt x="12008005" y="6393415"/>
                  <a:pt x="12004284" y="6393415"/>
                </a:cubicBezTo>
                <a:close/>
                <a:moveTo>
                  <a:pt x="2938029" y="6388794"/>
                </a:moveTo>
                <a:lnTo>
                  <a:pt x="2938029" y="6437461"/>
                </a:lnTo>
                <a:lnTo>
                  <a:pt x="2925006" y="6438354"/>
                </a:lnTo>
                <a:lnTo>
                  <a:pt x="2925006" y="6450260"/>
                </a:lnTo>
                <a:lnTo>
                  <a:pt x="2938029" y="6450260"/>
                </a:lnTo>
                <a:lnTo>
                  <a:pt x="2938029" y="6502350"/>
                </a:lnTo>
                <a:lnTo>
                  <a:pt x="2972110" y="6502350"/>
                </a:lnTo>
                <a:cubicBezTo>
                  <a:pt x="2983124" y="6502350"/>
                  <a:pt x="2992835" y="6500317"/>
                  <a:pt x="3001243" y="6496248"/>
                </a:cubicBezTo>
                <a:cubicBezTo>
                  <a:pt x="3009652" y="6492180"/>
                  <a:pt x="3016225" y="6485917"/>
                  <a:pt x="3020963" y="6477459"/>
                </a:cubicBezTo>
                <a:cubicBezTo>
                  <a:pt x="3025701" y="6469000"/>
                  <a:pt x="3028069" y="6458198"/>
                  <a:pt x="3028069" y="6445051"/>
                </a:cubicBezTo>
                <a:cubicBezTo>
                  <a:pt x="3028069" y="6431905"/>
                  <a:pt x="3025688" y="6421189"/>
                  <a:pt x="3020926" y="6412904"/>
                </a:cubicBezTo>
                <a:cubicBezTo>
                  <a:pt x="3016163" y="6404620"/>
                  <a:pt x="3009467" y="6398530"/>
                  <a:pt x="3000834" y="6394636"/>
                </a:cubicBezTo>
                <a:cubicBezTo>
                  <a:pt x="2992203" y="6390742"/>
                  <a:pt x="2982131" y="6388794"/>
                  <a:pt x="2970622" y="6388794"/>
                </a:cubicBezTo>
                <a:close/>
                <a:moveTo>
                  <a:pt x="4299904" y="6375274"/>
                </a:moveTo>
                <a:cubicBezTo>
                  <a:pt x="4294497" y="6375274"/>
                  <a:pt x="4289859" y="6376229"/>
                  <a:pt x="4285989" y="6378139"/>
                </a:cubicBezTo>
                <a:cubicBezTo>
                  <a:pt x="4282119" y="6380049"/>
                  <a:pt x="4278274" y="6383063"/>
                  <a:pt x="4274454" y="6387180"/>
                </a:cubicBezTo>
                <a:lnTo>
                  <a:pt x="4285766" y="6397077"/>
                </a:lnTo>
                <a:cubicBezTo>
                  <a:pt x="4287204" y="6395192"/>
                  <a:pt x="4288804" y="6393605"/>
                  <a:pt x="4290564" y="6392315"/>
                </a:cubicBezTo>
                <a:cubicBezTo>
                  <a:pt x="4292326" y="6391025"/>
                  <a:pt x="4294274" y="6390380"/>
                  <a:pt x="4296406" y="6390380"/>
                </a:cubicBezTo>
                <a:cubicBezTo>
                  <a:pt x="4298838" y="6390380"/>
                  <a:pt x="4300772" y="6390975"/>
                  <a:pt x="4302211" y="6392166"/>
                </a:cubicBezTo>
                <a:cubicBezTo>
                  <a:pt x="4303649" y="6393356"/>
                  <a:pt x="4304369" y="6395044"/>
                  <a:pt x="4304369" y="6397226"/>
                </a:cubicBezTo>
                <a:cubicBezTo>
                  <a:pt x="4304369" y="6400004"/>
                  <a:pt x="4303203" y="6402026"/>
                  <a:pt x="4300871" y="6403291"/>
                </a:cubicBezTo>
                <a:cubicBezTo>
                  <a:pt x="4298540" y="6404556"/>
                  <a:pt x="4295389" y="6405188"/>
                  <a:pt x="4291421" y="6405188"/>
                </a:cubicBezTo>
                <a:lnTo>
                  <a:pt x="4291421" y="6416425"/>
                </a:lnTo>
                <a:cubicBezTo>
                  <a:pt x="4301790" y="6416425"/>
                  <a:pt x="4306974" y="6419277"/>
                  <a:pt x="4306974" y="6424982"/>
                </a:cubicBezTo>
                <a:cubicBezTo>
                  <a:pt x="4306974" y="6427364"/>
                  <a:pt x="4306068" y="6429200"/>
                  <a:pt x="4304258" y="6430489"/>
                </a:cubicBezTo>
                <a:cubicBezTo>
                  <a:pt x="4302447" y="6431779"/>
                  <a:pt x="4300251" y="6432424"/>
                  <a:pt x="4297671" y="6432424"/>
                </a:cubicBezTo>
                <a:cubicBezTo>
                  <a:pt x="4294844" y="6432424"/>
                  <a:pt x="4292314" y="6431804"/>
                  <a:pt x="4290081" y="6430563"/>
                </a:cubicBezTo>
                <a:cubicBezTo>
                  <a:pt x="4287849" y="6429323"/>
                  <a:pt x="4285691" y="6427265"/>
                  <a:pt x="4283607" y="6424387"/>
                </a:cubicBezTo>
                <a:lnTo>
                  <a:pt x="4271701" y="6433838"/>
                </a:lnTo>
                <a:cubicBezTo>
                  <a:pt x="4274778" y="6438302"/>
                  <a:pt x="4278709" y="6441726"/>
                  <a:pt x="4283496" y="6444107"/>
                </a:cubicBezTo>
                <a:cubicBezTo>
                  <a:pt x="4288283" y="6446488"/>
                  <a:pt x="4293653" y="6447679"/>
                  <a:pt x="4299606" y="6447679"/>
                </a:cubicBezTo>
                <a:cubicBezTo>
                  <a:pt x="4304319" y="6447679"/>
                  <a:pt x="4308722" y="6446786"/>
                  <a:pt x="4312815" y="6445000"/>
                </a:cubicBezTo>
                <a:cubicBezTo>
                  <a:pt x="4316908" y="6443214"/>
                  <a:pt x="4320208" y="6440709"/>
                  <a:pt x="4322712" y="6437484"/>
                </a:cubicBezTo>
                <a:cubicBezTo>
                  <a:pt x="4325217" y="6434260"/>
                  <a:pt x="4326470" y="6430563"/>
                  <a:pt x="4326470" y="6426396"/>
                </a:cubicBezTo>
                <a:cubicBezTo>
                  <a:pt x="4326470" y="6422477"/>
                  <a:pt x="4325292" y="6419129"/>
                  <a:pt x="4322936" y="6416350"/>
                </a:cubicBezTo>
                <a:cubicBezTo>
                  <a:pt x="4320579" y="6413573"/>
                  <a:pt x="4317689" y="6411415"/>
                  <a:pt x="4314266" y="6409876"/>
                </a:cubicBezTo>
                <a:cubicBezTo>
                  <a:pt x="4317292" y="6408041"/>
                  <a:pt x="4319648" y="6405895"/>
                  <a:pt x="4321336" y="6403440"/>
                </a:cubicBezTo>
                <a:cubicBezTo>
                  <a:pt x="4323022" y="6400984"/>
                  <a:pt x="4323865" y="6397946"/>
                  <a:pt x="4323865" y="6394324"/>
                </a:cubicBezTo>
                <a:cubicBezTo>
                  <a:pt x="4323865" y="6390454"/>
                  <a:pt x="4322761" y="6387093"/>
                  <a:pt x="4320554" y="6384241"/>
                </a:cubicBezTo>
                <a:cubicBezTo>
                  <a:pt x="4318346" y="6381389"/>
                  <a:pt x="4315420" y="6379181"/>
                  <a:pt x="4311772" y="6377618"/>
                </a:cubicBezTo>
                <a:cubicBezTo>
                  <a:pt x="4308127" y="6376055"/>
                  <a:pt x="4304171" y="6375274"/>
                  <a:pt x="4299904" y="6375274"/>
                </a:cubicBezTo>
                <a:close/>
                <a:moveTo>
                  <a:pt x="4236354" y="6365228"/>
                </a:moveTo>
                <a:lnTo>
                  <a:pt x="4209416" y="6397524"/>
                </a:lnTo>
                <a:lnTo>
                  <a:pt x="4222663" y="6410695"/>
                </a:lnTo>
                <a:lnTo>
                  <a:pt x="4254809" y="6383236"/>
                </a:lnTo>
                <a:close/>
                <a:moveTo>
                  <a:pt x="3211044" y="6312994"/>
                </a:moveTo>
                <a:lnTo>
                  <a:pt x="3211044" y="6426550"/>
                </a:lnTo>
                <a:lnTo>
                  <a:pt x="3284640" y="6426550"/>
                </a:lnTo>
                <a:lnTo>
                  <a:pt x="3284640" y="6403705"/>
                </a:lnTo>
                <a:lnTo>
                  <a:pt x="3238354" y="6403705"/>
                </a:lnTo>
                <a:lnTo>
                  <a:pt x="3238354" y="6379595"/>
                </a:lnTo>
                <a:lnTo>
                  <a:pt x="3276305" y="6379595"/>
                </a:lnTo>
                <a:lnTo>
                  <a:pt x="3276305" y="6356750"/>
                </a:lnTo>
                <a:lnTo>
                  <a:pt x="3238354" y="6356750"/>
                </a:lnTo>
                <a:lnTo>
                  <a:pt x="3238354" y="6335690"/>
                </a:lnTo>
                <a:lnTo>
                  <a:pt x="3283003" y="6335690"/>
                </a:lnTo>
                <a:lnTo>
                  <a:pt x="3283003" y="6312994"/>
                </a:lnTo>
                <a:close/>
                <a:moveTo>
                  <a:pt x="3268045" y="6279508"/>
                </a:moveTo>
                <a:cubicBezTo>
                  <a:pt x="3264325" y="6279508"/>
                  <a:pt x="3261286" y="6280736"/>
                  <a:pt x="3258929" y="6283191"/>
                </a:cubicBezTo>
                <a:cubicBezTo>
                  <a:pt x="3256573" y="6285647"/>
                  <a:pt x="3255395" y="6288636"/>
                  <a:pt x="3255395" y="6292158"/>
                </a:cubicBezTo>
                <a:cubicBezTo>
                  <a:pt x="3255395" y="6295780"/>
                  <a:pt x="3256573" y="6298818"/>
                  <a:pt x="3258929" y="6301274"/>
                </a:cubicBezTo>
                <a:cubicBezTo>
                  <a:pt x="3261286" y="6303730"/>
                  <a:pt x="3264325" y="6304957"/>
                  <a:pt x="3268045" y="6304957"/>
                </a:cubicBezTo>
                <a:cubicBezTo>
                  <a:pt x="3271766" y="6304957"/>
                  <a:pt x="3274804" y="6303730"/>
                  <a:pt x="3277161" y="6301274"/>
                </a:cubicBezTo>
                <a:cubicBezTo>
                  <a:pt x="3279517" y="6298818"/>
                  <a:pt x="3280695" y="6295780"/>
                  <a:pt x="3280695" y="6292158"/>
                </a:cubicBezTo>
                <a:cubicBezTo>
                  <a:pt x="3280695" y="6288636"/>
                  <a:pt x="3279517" y="6285647"/>
                  <a:pt x="3277161" y="6283191"/>
                </a:cubicBezTo>
                <a:cubicBezTo>
                  <a:pt x="3274804" y="6280736"/>
                  <a:pt x="3271766" y="6279508"/>
                  <a:pt x="3268045" y="6279508"/>
                </a:cubicBezTo>
                <a:close/>
                <a:moveTo>
                  <a:pt x="3228903" y="6279508"/>
                </a:moveTo>
                <a:cubicBezTo>
                  <a:pt x="3225232" y="6279508"/>
                  <a:pt x="3222231" y="6280736"/>
                  <a:pt x="3219899" y="6283191"/>
                </a:cubicBezTo>
                <a:cubicBezTo>
                  <a:pt x="3217568" y="6285647"/>
                  <a:pt x="3216402" y="6288636"/>
                  <a:pt x="3216402" y="6292158"/>
                </a:cubicBezTo>
                <a:cubicBezTo>
                  <a:pt x="3216402" y="6295780"/>
                  <a:pt x="3217568" y="6298818"/>
                  <a:pt x="3219899" y="6301274"/>
                </a:cubicBezTo>
                <a:cubicBezTo>
                  <a:pt x="3222231" y="6303730"/>
                  <a:pt x="3225232" y="6304957"/>
                  <a:pt x="3228903" y="6304957"/>
                </a:cubicBezTo>
                <a:cubicBezTo>
                  <a:pt x="3232624" y="6304957"/>
                  <a:pt x="3235687" y="6303730"/>
                  <a:pt x="3238094" y="6301274"/>
                </a:cubicBezTo>
                <a:cubicBezTo>
                  <a:pt x="3240499" y="6298818"/>
                  <a:pt x="3241702" y="6295780"/>
                  <a:pt x="3241702" y="6292158"/>
                </a:cubicBezTo>
                <a:cubicBezTo>
                  <a:pt x="3241702" y="6288636"/>
                  <a:pt x="3240499" y="6285647"/>
                  <a:pt x="3238094" y="6283191"/>
                </a:cubicBezTo>
                <a:cubicBezTo>
                  <a:pt x="3235687" y="6280736"/>
                  <a:pt x="3232624" y="6279508"/>
                  <a:pt x="3228903" y="6279508"/>
                </a:cubicBezTo>
                <a:close/>
                <a:moveTo>
                  <a:pt x="1525313" y="6220361"/>
                </a:moveTo>
                <a:cubicBezTo>
                  <a:pt x="1519459" y="6220361"/>
                  <a:pt x="1514498" y="6221651"/>
                  <a:pt x="1510430" y="6224230"/>
                </a:cubicBezTo>
                <a:cubicBezTo>
                  <a:pt x="1506362" y="6226810"/>
                  <a:pt x="1502542" y="6229886"/>
                  <a:pt x="1498971" y="6233457"/>
                </a:cubicBezTo>
                <a:lnTo>
                  <a:pt x="1498524" y="6233457"/>
                </a:lnTo>
                <a:lnTo>
                  <a:pt x="1496515" y="6222519"/>
                </a:lnTo>
                <a:lnTo>
                  <a:pt x="1474414" y="6222519"/>
                </a:lnTo>
                <a:lnTo>
                  <a:pt x="1474414" y="6309211"/>
                </a:lnTo>
                <a:lnTo>
                  <a:pt x="1501575" y="6309211"/>
                </a:lnTo>
                <a:lnTo>
                  <a:pt x="1501575" y="6251317"/>
                </a:lnTo>
                <a:cubicBezTo>
                  <a:pt x="1504105" y="6248638"/>
                  <a:pt x="1506524" y="6246666"/>
                  <a:pt x="1508830" y="6245401"/>
                </a:cubicBezTo>
                <a:cubicBezTo>
                  <a:pt x="1511137" y="6244136"/>
                  <a:pt x="1513283" y="6243503"/>
                  <a:pt x="1515267" y="6243503"/>
                </a:cubicBezTo>
                <a:cubicBezTo>
                  <a:pt x="1518690" y="6243503"/>
                  <a:pt x="1521220" y="6244570"/>
                  <a:pt x="1522857" y="6246703"/>
                </a:cubicBezTo>
                <a:cubicBezTo>
                  <a:pt x="1524494" y="6248836"/>
                  <a:pt x="1525313" y="6252905"/>
                  <a:pt x="1525313" y="6258907"/>
                </a:cubicBezTo>
                <a:lnTo>
                  <a:pt x="1525313" y="6309211"/>
                </a:lnTo>
                <a:lnTo>
                  <a:pt x="1552474" y="6309211"/>
                </a:lnTo>
                <a:lnTo>
                  <a:pt x="1552474" y="6251317"/>
                </a:lnTo>
                <a:cubicBezTo>
                  <a:pt x="1555054" y="6248638"/>
                  <a:pt x="1557510" y="6246666"/>
                  <a:pt x="1559841" y="6245401"/>
                </a:cubicBezTo>
                <a:cubicBezTo>
                  <a:pt x="1562173" y="6244136"/>
                  <a:pt x="1564331" y="6243503"/>
                  <a:pt x="1566315" y="6243503"/>
                </a:cubicBezTo>
                <a:cubicBezTo>
                  <a:pt x="1569788" y="6243503"/>
                  <a:pt x="1572318" y="6244570"/>
                  <a:pt x="1573906" y="6246703"/>
                </a:cubicBezTo>
                <a:cubicBezTo>
                  <a:pt x="1575493" y="6248836"/>
                  <a:pt x="1576287" y="6252905"/>
                  <a:pt x="1576287" y="6258907"/>
                </a:cubicBezTo>
                <a:lnTo>
                  <a:pt x="1576287" y="6309211"/>
                </a:lnTo>
                <a:lnTo>
                  <a:pt x="1603374" y="6309211"/>
                </a:lnTo>
                <a:lnTo>
                  <a:pt x="1603374" y="6255558"/>
                </a:lnTo>
                <a:cubicBezTo>
                  <a:pt x="1603374" y="6244744"/>
                  <a:pt x="1601216" y="6236174"/>
                  <a:pt x="1596899" y="6229848"/>
                </a:cubicBezTo>
                <a:cubicBezTo>
                  <a:pt x="1592583" y="6223523"/>
                  <a:pt x="1585713" y="6220361"/>
                  <a:pt x="1576287" y="6220361"/>
                </a:cubicBezTo>
                <a:cubicBezTo>
                  <a:pt x="1570482" y="6220361"/>
                  <a:pt x="1565435" y="6221799"/>
                  <a:pt x="1561144" y="6224677"/>
                </a:cubicBezTo>
                <a:cubicBezTo>
                  <a:pt x="1556852" y="6227554"/>
                  <a:pt x="1552846" y="6230903"/>
                  <a:pt x="1549126" y="6234723"/>
                </a:cubicBezTo>
                <a:cubicBezTo>
                  <a:pt x="1546893" y="6230059"/>
                  <a:pt x="1543879" y="6226500"/>
                  <a:pt x="1540084" y="6224044"/>
                </a:cubicBezTo>
                <a:cubicBezTo>
                  <a:pt x="1536289" y="6221588"/>
                  <a:pt x="1531365" y="6220361"/>
                  <a:pt x="1525313" y="6220361"/>
                </a:cubicBezTo>
                <a:close/>
                <a:moveTo>
                  <a:pt x="5954304" y="6214232"/>
                </a:moveTo>
                <a:lnTo>
                  <a:pt x="5954304" y="6233282"/>
                </a:lnTo>
                <a:lnTo>
                  <a:pt x="6015398" y="6233282"/>
                </a:lnTo>
                <a:lnTo>
                  <a:pt x="6015398" y="6265131"/>
                </a:lnTo>
                <a:lnTo>
                  <a:pt x="6035192" y="6265131"/>
                </a:lnTo>
                <a:lnTo>
                  <a:pt x="6035192" y="6214232"/>
                </a:lnTo>
                <a:close/>
                <a:moveTo>
                  <a:pt x="10276071" y="6206235"/>
                </a:moveTo>
                <a:lnTo>
                  <a:pt x="10266174" y="6214346"/>
                </a:lnTo>
                <a:lnTo>
                  <a:pt x="10285224" y="6240689"/>
                </a:lnTo>
                <a:lnTo>
                  <a:pt x="10266174" y="6267031"/>
                </a:lnTo>
                <a:lnTo>
                  <a:pt x="10276071" y="6274994"/>
                </a:lnTo>
                <a:lnTo>
                  <a:pt x="10299661" y="6250139"/>
                </a:lnTo>
                <a:lnTo>
                  <a:pt x="10299661" y="6231089"/>
                </a:lnTo>
                <a:close/>
                <a:moveTo>
                  <a:pt x="10242511" y="6206235"/>
                </a:moveTo>
                <a:lnTo>
                  <a:pt x="10232614" y="6214346"/>
                </a:lnTo>
                <a:lnTo>
                  <a:pt x="10251664" y="6240689"/>
                </a:lnTo>
                <a:lnTo>
                  <a:pt x="10232614" y="6267031"/>
                </a:lnTo>
                <a:lnTo>
                  <a:pt x="10242511" y="6274994"/>
                </a:lnTo>
                <a:lnTo>
                  <a:pt x="10265951" y="6250139"/>
                </a:lnTo>
                <a:lnTo>
                  <a:pt x="10265951" y="6231089"/>
                </a:lnTo>
                <a:close/>
                <a:moveTo>
                  <a:pt x="7249137" y="6203365"/>
                </a:moveTo>
                <a:cubicBezTo>
                  <a:pt x="7251965" y="6204754"/>
                  <a:pt x="7255276" y="6206093"/>
                  <a:pt x="7259072" y="6207383"/>
                </a:cubicBezTo>
                <a:cubicBezTo>
                  <a:pt x="7262867" y="6208673"/>
                  <a:pt x="7266563" y="6210062"/>
                  <a:pt x="7270159" y="6211550"/>
                </a:cubicBezTo>
                <a:cubicBezTo>
                  <a:pt x="7273756" y="6213038"/>
                  <a:pt x="7276732" y="6214750"/>
                  <a:pt x="7279089" y="6216685"/>
                </a:cubicBezTo>
                <a:cubicBezTo>
                  <a:pt x="7281445" y="6218619"/>
                  <a:pt x="7282624" y="6220951"/>
                  <a:pt x="7282624" y="6223680"/>
                </a:cubicBezTo>
                <a:cubicBezTo>
                  <a:pt x="7282624" y="6225416"/>
                  <a:pt x="7282177" y="6227065"/>
                  <a:pt x="7281284" y="6228628"/>
                </a:cubicBezTo>
                <a:cubicBezTo>
                  <a:pt x="7280391" y="6230191"/>
                  <a:pt x="7279225" y="6231369"/>
                  <a:pt x="7277787" y="6232163"/>
                </a:cubicBezTo>
                <a:cubicBezTo>
                  <a:pt x="7275852" y="6231171"/>
                  <a:pt x="7273024" y="6230067"/>
                  <a:pt x="7269303" y="6228851"/>
                </a:cubicBezTo>
                <a:cubicBezTo>
                  <a:pt x="7265583" y="6227636"/>
                  <a:pt x="7261738" y="6226309"/>
                  <a:pt x="7257769" y="6224870"/>
                </a:cubicBezTo>
                <a:cubicBezTo>
                  <a:pt x="7248046" y="6221497"/>
                  <a:pt x="7243184" y="6217231"/>
                  <a:pt x="7243184" y="6212071"/>
                </a:cubicBezTo>
                <a:cubicBezTo>
                  <a:pt x="7243184" y="6210087"/>
                  <a:pt x="7243755" y="6208350"/>
                  <a:pt x="7244896" y="6206862"/>
                </a:cubicBezTo>
                <a:cubicBezTo>
                  <a:pt x="7246037" y="6205374"/>
                  <a:pt x="7247451" y="6204208"/>
                  <a:pt x="7249137" y="6203365"/>
                </a:cubicBezTo>
                <a:close/>
                <a:moveTo>
                  <a:pt x="4771524" y="6194729"/>
                </a:moveTo>
                <a:cubicBezTo>
                  <a:pt x="4771921" y="6196565"/>
                  <a:pt x="4772194" y="6198500"/>
                  <a:pt x="4772342" y="6200534"/>
                </a:cubicBezTo>
                <a:cubicBezTo>
                  <a:pt x="4772491" y="6202568"/>
                  <a:pt x="4772566" y="6204701"/>
                  <a:pt x="4772566" y="6206933"/>
                </a:cubicBezTo>
                <a:cubicBezTo>
                  <a:pt x="4772566" y="6217897"/>
                  <a:pt x="4770408" y="6226628"/>
                  <a:pt x="4766091" y="6233127"/>
                </a:cubicBezTo>
                <a:cubicBezTo>
                  <a:pt x="4761777" y="6239626"/>
                  <a:pt x="4755922" y="6242875"/>
                  <a:pt x="4748530" y="6242875"/>
                </a:cubicBezTo>
                <a:cubicBezTo>
                  <a:pt x="4743717" y="6242875"/>
                  <a:pt x="4739502" y="6241461"/>
                  <a:pt x="4735879" y="6238634"/>
                </a:cubicBezTo>
                <a:close/>
                <a:moveTo>
                  <a:pt x="6150534" y="6194587"/>
                </a:moveTo>
                <a:lnTo>
                  <a:pt x="6179332" y="6281279"/>
                </a:lnTo>
                <a:lnTo>
                  <a:pt x="6210735" y="6281279"/>
                </a:lnTo>
                <a:lnTo>
                  <a:pt x="6238715" y="6194587"/>
                </a:lnTo>
                <a:lnTo>
                  <a:pt x="6212670" y="6194587"/>
                </a:lnTo>
                <a:lnTo>
                  <a:pt x="6202029" y="6234473"/>
                </a:lnTo>
                <a:cubicBezTo>
                  <a:pt x="6200937" y="6238739"/>
                  <a:pt x="6199858" y="6243117"/>
                  <a:pt x="6198792" y="6247607"/>
                </a:cubicBezTo>
                <a:cubicBezTo>
                  <a:pt x="6197725" y="6252096"/>
                  <a:pt x="6196671" y="6256623"/>
                  <a:pt x="6195629" y="6261187"/>
                </a:cubicBezTo>
                <a:lnTo>
                  <a:pt x="6194885" y="6261187"/>
                </a:lnTo>
                <a:cubicBezTo>
                  <a:pt x="6193744" y="6256623"/>
                  <a:pt x="6192653" y="6252096"/>
                  <a:pt x="6191611" y="6247607"/>
                </a:cubicBezTo>
                <a:cubicBezTo>
                  <a:pt x="6190569" y="6243117"/>
                  <a:pt x="6189478" y="6238739"/>
                  <a:pt x="6188337" y="6234473"/>
                </a:cubicBezTo>
                <a:lnTo>
                  <a:pt x="6177770" y="6194587"/>
                </a:lnTo>
                <a:close/>
                <a:moveTo>
                  <a:pt x="11673869" y="6193734"/>
                </a:moveTo>
                <a:lnTo>
                  <a:pt x="11674464" y="6193734"/>
                </a:lnTo>
                <a:cubicBezTo>
                  <a:pt x="11674315" y="6197405"/>
                  <a:pt x="11674129" y="6201646"/>
                  <a:pt x="11673906" y="6206458"/>
                </a:cubicBezTo>
                <a:cubicBezTo>
                  <a:pt x="11673683" y="6211271"/>
                  <a:pt x="11673571" y="6215462"/>
                  <a:pt x="11673571" y="6219034"/>
                </a:cubicBezTo>
                <a:lnTo>
                  <a:pt x="11673571" y="6235703"/>
                </a:lnTo>
                <a:lnTo>
                  <a:pt x="11651768" y="6235703"/>
                </a:lnTo>
                <a:lnTo>
                  <a:pt x="11664716" y="6213304"/>
                </a:lnTo>
                <a:cubicBezTo>
                  <a:pt x="11666353" y="6210080"/>
                  <a:pt x="11667928" y="6206830"/>
                  <a:pt x="11669441" y="6203556"/>
                </a:cubicBezTo>
                <a:cubicBezTo>
                  <a:pt x="11670954" y="6200282"/>
                  <a:pt x="11672430" y="6197008"/>
                  <a:pt x="11673869" y="6193734"/>
                </a:cubicBezTo>
                <a:close/>
                <a:moveTo>
                  <a:pt x="6084009" y="6189378"/>
                </a:moveTo>
                <a:lnTo>
                  <a:pt x="6095096" y="6189378"/>
                </a:lnTo>
                <a:cubicBezTo>
                  <a:pt x="6101644" y="6189378"/>
                  <a:pt x="6106692" y="6190519"/>
                  <a:pt x="6110239" y="6192801"/>
                </a:cubicBezTo>
                <a:cubicBezTo>
                  <a:pt x="6113786" y="6195083"/>
                  <a:pt x="6115560" y="6199076"/>
                  <a:pt x="6115560" y="6204781"/>
                </a:cubicBezTo>
                <a:cubicBezTo>
                  <a:pt x="6115560" y="6210338"/>
                  <a:pt x="6113935" y="6214617"/>
                  <a:pt x="6110686" y="6217618"/>
                </a:cubicBezTo>
                <a:cubicBezTo>
                  <a:pt x="6107436" y="6220619"/>
                  <a:pt x="6102488" y="6222120"/>
                  <a:pt x="6095840" y="6222120"/>
                </a:cubicBezTo>
                <a:lnTo>
                  <a:pt x="6084009" y="6222120"/>
                </a:lnTo>
                <a:close/>
                <a:moveTo>
                  <a:pt x="12033380" y="6189074"/>
                </a:moveTo>
                <a:lnTo>
                  <a:pt x="12046923" y="6189074"/>
                </a:lnTo>
                <a:cubicBezTo>
                  <a:pt x="12053323" y="6189074"/>
                  <a:pt x="12058197" y="6190240"/>
                  <a:pt x="12061546" y="6192571"/>
                </a:cubicBezTo>
                <a:cubicBezTo>
                  <a:pt x="12064894" y="6194903"/>
                  <a:pt x="12066569" y="6198872"/>
                  <a:pt x="12066569" y="6204478"/>
                </a:cubicBezTo>
                <a:cubicBezTo>
                  <a:pt x="12066569" y="6210133"/>
                  <a:pt x="12064969" y="6214474"/>
                  <a:pt x="12061769" y="6217500"/>
                </a:cubicBezTo>
                <a:cubicBezTo>
                  <a:pt x="12058569" y="6220526"/>
                  <a:pt x="12053620" y="6222039"/>
                  <a:pt x="12046923" y="6222039"/>
                </a:cubicBezTo>
                <a:lnTo>
                  <a:pt x="12033380" y="6222039"/>
                </a:lnTo>
                <a:close/>
                <a:moveTo>
                  <a:pt x="11923470" y="6172480"/>
                </a:moveTo>
                <a:lnTo>
                  <a:pt x="11927117" y="6172480"/>
                </a:lnTo>
                <a:cubicBezTo>
                  <a:pt x="11933219" y="6172480"/>
                  <a:pt x="11938626" y="6173472"/>
                  <a:pt x="11943339" y="6175456"/>
                </a:cubicBezTo>
                <a:cubicBezTo>
                  <a:pt x="11948052" y="6177441"/>
                  <a:pt x="11951735" y="6180938"/>
                  <a:pt x="11954389" y="6185949"/>
                </a:cubicBezTo>
                <a:cubicBezTo>
                  <a:pt x="11957043" y="6190959"/>
                  <a:pt x="11958370" y="6197954"/>
                  <a:pt x="11958370" y="6206933"/>
                </a:cubicBezTo>
                <a:cubicBezTo>
                  <a:pt x="11958370" y="6215913"/>
                  <a:pt x="11957043" y="6222982"/>
                  <a:pt x="11954389" y="6228141"/>
                </a:cubicBezTo>
                <a:cubicBezTo>
                  <a:pt x="11951735" y="6233301"/>
                  <a:pt x="11948052" y="6236947"/>
                  <a:pt x="11943339" y="6239080"/>
                </a:cubicBezTo>
                <a:cubicBezTo>
                  <a:pt x="11938626" y="6241213"/>
                  <a:pt x="11933219" y="6242280"/>
                  <a:pt x="11927117" y="6242280"/>
                </a:cubicBezTo>
                <a:lnTo>
                  <a:pt x="11923470" y="6242280"/>
                </a:lnTo>
                <a:lnTo>
                  <a:pt x="11923470" y="6212142"/>
                </a:lnTo>
                <a:lnTo>
                  <a:pt x="11944678" y="6212142"/>
                </a:lnTo>
                <a:lnTo>
                  <a:pt x="11944678" y="6199343"/>
                </a:lnTo>
                <a:lnTo>
                  <a:pt x="11923470" y="6199343"/>
                </a:lnTo>
                <a:close/>
                <a:moveTo>
                  <a:pt x="4748530" y="6172033"/>
                </a:moveTo>
                <a:cubicBezTo>
                  <a:pt x="4754087" y="6172033"/>
                  <a:pt x="4758799" y="6173819"/>
                  <a:pt x="4762670" y="6177391"/>
                </a:cubicBezTo>
                <a:lnTo>
                  <a:pt x="4726132" y="6222635"/>
                </a:lnTo>
                <a:cubicBezTo>
                  <a:pt x="4724892" y="6218071"/>
                  <a:pt x="4724271" y="6212837"/>
                  <a:pt x="4724271" y="6206933"/>
                </a:cubicBezTo>
                <a:cubicBezTo>
                  <a:pt x="4724271" y="6195970"/>
                  <a:pt x="4726441" y="6187412"/>
                  <a:pt x="4730782" y="6181260"/>
                </a:cubicBezTo>
                <a:cubicBezTo>
                  <a:pt x="4735124" y="6175109"/>
                  <a:pt x="4741039" y="6172033"/>
                  <a:pt x="4748530" y="6172033"/>
                </a:cubicBezTo>
                <a:close/>
                <a:moveTo>
                  <a:pt x="11665311" y="6171037"/>
                </a:moveTo>
                <a:lnTo>
                  <a:pt x="11625872" y="6237489"/>
                </a:lnTo>
                <a:lnTo>
                  <a:pt x="11625872" y="6256241"/>
                </a:lnTo>
                <a:lnTo>
                  <a:pt x="11673571" y="6256241"/>
                </a:lnTo>
                <a:lnTo>
                  <a:pt x="11673571" y="6284593"/>
                </a:lnTo>
                <a:lnTo>
                  <a:pt x="11698872" y="6284593"/>
                </a:lnTo>
                <a:lnTo>
                  <a:pt x="11698872" y="6256241"/>
                </a:lnTo>
                <a:lnTo>
                  <a:pt x="11711373" y="6256241"/>
                </a:lnTo>
                <a:lnTo>
                  <a:pt x="11711373" y="6235703"/>
                </a:lnTo>
                <a:lnTo>
                  <a:pt x="11698872" y="6235703"/>
                </a:lnTo>
                <a:lnTo>
                  <a:pt x="11698872" y="6171037"/>
                </a:lnTo>
                <a:close/>
                <a:moveTo>
                  <a:pt x="8778125" y="6169385"/>
                </a:moveTo>
                <a:lnTo>
                  <a:pt x="8781772" y="6169385"/>
                </a:lnTo>
                <a:cubicBezTo>
                  <a:pt x="8787874" y="6169385"/>
                  <a:pt x="8793281" y="6170377"/>
                  <a:pt x="8797994" y="6172361"/>
                </a:cubicBezTo>
                <a:cubicBezTo>
                  <a:pt x="8802707" y="6174346"/>
                  <a:pt x="8806390" y="6177843"/>
                  <a:pt x="8809044" y="6182854"/>
                </a:cubicBezTo>
                <a:cubicBezTo>
                  <a:pt x="8811698" y="6187864"/>
                  <a:pt x="8813025" y="6194859"/>
                  <a:pt x="8813025" y="6203838"/>
                </a:cubicBezTo>
                <a:cubicBezTo>
                  <a:pt x="8813025" y="6212818"/>
                  <a:pt x="8811698" y="6219887"/>
                  <a:pt x="8809044" y="6225046"/>
                </a:cubicBezTo>
                <a:cubicBezTo>
                  <a:pt x="8806390" y="6230206"/>
                  <a:pt x="8802707" y="6233852"/>
                  <a:pt x="8797994" y="6235985"/>
                </a:cubicBezTo>
                <a:cubicBezTo>
                  <a:pt x="8793281" y="6238119"/>
                  <a:pt x="8787874" y="6239185"/>
                  <a:pt x="8781772" y="6239185"/>
                </a:cubicBezTo>
                <a:lnTo>
                  <a:pt x="8778125" y="6239185"/>
                </a:lnTo>
                <a:lnTo>
                  <a:pt x="8778125" y="6209047"/>
                </a:lnTo>
                <a:lnTo>
                  <a:pt x="8799333" y="6209047"/>
                </a:lnTo>
                <a:lnTo>
                  <a:pt x="8799333" y="6196248"/>
                </a:lnTo>
                <a:lnTo>
                  <a:pt x="8778125" y="6196248"/>
                </a:lnTo>
                <a:close/>
                <a:moveTo>
                  <a:pt x="10180449" y="6169103"/>
                </a:moveTo>
                <a:cubicBezTo>
                  <a:pt x="10173206" y="6169103"/>
                  <a:pt x="10166335" y="6170418"/>
                  <a:pt x="10159837" y="6173046"/>
                </a:cubicBezTo>
                <a:cubicBezTo>
                  <a:pt x="10153338" y="6175676"/>
                  <a:pt x="10147571" y="6179533"/>
                  <a:pt x="10142535" y="6184618"/>
                </a:cubicBezTo>
                <a:cubicBezTo>
                  <a:pt x="10137500" y="6189703"/>
                  <a:pt x="10133531" y="6195929"/>
                  <a:pt x="10130629" y="6203296"/>
                </a:cubicBezTo>
                <a:cubicBezTo>
                  <a:pt x="10127727" y="6210663"/>
                  <a:pt x="10126276" y="6219059"/>
                  <a:pt x="10126276" y="6228485"/>
                </a:cubicBezTo>
                <a:cubicBezTo>
                  <a:pt x="10126276" y="6240044"/>
                  <a:pt x="10128285" y="6249892"/>
                  <a:pt x="10132303" y="6258027"/>
                </a:cubicBezTo>
                <a:cubicBezTo>
                  <a:pt x="10136322" y="6266163"/>
                  <a:pt x="10141717" y="6272588"/>
                  <a:pt x="10148488" y="6277301"/>
                </a:cubicBezTo>
                <a:cubicBezTo>
                  <a:pt x="10155260" y="6282014"/>
                  <a:pt x="10162813" y="6284941"/>
                  <a:pt x="10171148" y="6286081"/>
                </a:cubicBezTo>
                <a:lnTo>
                  <a:pt x="10163632" y="6301039"/>
                </a:lnTo>
                <a:cubicBezTo>
                  <a:pt x="10169039" y="6301833"/>
                  <a:pt x="10172623" y="6302825"/>
                  <a:pt x="10174385" y="6304015"/>
                </a:cubicBezTo>
                <a:cubicBezTo>
                  <a:pt x="10176146" y="6305206"/>
                  <a:pt x="10177026" y="6306595"/>
                  <a:pt x="10177026" y="6308182"/>
                </a:cubicBezTo>
                <a:cubicBezTo>
                  <a:pt x="10177026" y="6310712"/>
                  <a:pt x="10175761" y="6312523"/>
                  <a:pt x="10173231" y="6313615"/>
                </a:cubicBezTo>
                <a:cubicBezTo>
                  <a:pt x="10170701" y="6314706"/>
                  <a:pt x="10166087" y="6315451"/>
                  <a:pt x="10159390" y="6315847"/>
                </a:cubicBezTo>
                <a:lnTo>
                  <a:pt x="10161399" y="6326637"/>
                </a:lnTo>
                <a:cubicBezTo>
                  <a:pt x="10172413" y="6326290"/>
                  <a:pt x="10181007" y="6324653"/>
                  <a:pt x="10187184" y="6321726"/>
                </a:cubicBezTo>
                <a:cubicBezTo>
                  <a:pt x="10193360" y="6318799"/>
                  <a:pt x="10196448" y="6314284"/>
                  <a:pt x="10196448" y="6308182"/>
                </a:cubicBezTo>
                <a:cubicBezTo>
                  <a:pt x="10196448" y="6304561"/>
                  <a:pt x="10195307" y="6301746"/>
                  <a:pt x="10193025" y="6299736"/>
                </a:cubicBezTo>
                <a:cubicBezTo>
                  <a:pt x="10190743" y="6297727"/>
                  <a:pt x="10187395" y="6296177"/>
                  <a:pt x="10182979" y="6295086"/>
                </a:cubicBezTo>
                <a:lnTo>
                  <a:pt x="10186998" y="6286305"/>
                </a:lnTo>
                <a:cubicBezTo>
                  <a:pt x="10198755" y="6284569"/>
                  <a:pt x="10208603" y="6279111"/>
                  <a:pt x="10216540" y="6269934"/>
                </a:cubicBezTo>
                <a:lnTo>
                  <a:pt x="10202178" y="6252893"/>
                </a:lnTo>
                <a:cubicBezTo>
                  <a:pt x="10199549" y="6255770"/>
                  <a:pt x="10196436" y="6258213"/>
                  <a:pt x="10192839" y="6260223"/>
                </a:cubicBezTo>
                <a:cubicBezTo>
                  <a:pt x="10189243" y="6262232"/>
                  <a:pt x="10185162" y="6263236"/>
                  <a:pt x="10180598" y="6263236"/>
                </a:cubicBezTo>
                <a:cubicBezTo>
                  <a:pt x="10172561" y="6263236"/>
                  <a:pt x="10166149" y="6260111"/>
                  <a:pt x="10161362" y="6253860"/>
                </a:cubicBezTo>
                <a:cubicBezTo>
                  <a:pt x="10156575" y="6247609"/>
                  <a:pt x="10154181" y="6238853"/>
                  <a:pt x="10154181" y="6227592"/>
                </a:cubicBezTo>
                <a:cubicBezTo>
                  <a:pt x="10154181" y="6220250"/>
                  <a:pt x="10155397" y="6213950"/>
                  <a:pt x="10157827" y="6208691"/>
                </a:cubicBezTo>
                <a:cubicBezTo>
                  <a:pt x="10160258" y="6203432"/>
                  <a:pt x="10163483" y="6199402"/>
                  <a:pt x="10167501" y="6196599"/>
                </a:cubicBezTo>
                <a:cubicBezTo>
                  <a:pt x="10171520" y="6193796"/>
                  <a:pt x="10175984" y="6192394"/>
                  <a:pt x="10180896" y="6192394"/>
                </a:cubicBezTo>
                <a:cubicBezTo>
                  <a:pt x="10184914" y="6192394"/>
                  <a:pt x="10188498" y="6193225"/>
                  <a:pt x="10191649" y="6194887"/>
                </a:cubicBezTo>
                <a:cubicBezTo>
                  <a:pt x="10194799" y="6196549"/>
                  <a:pt x="10197813" y="6198670"/>
                  <a:pt x="10200690" y="6201249"/>
                </a:cubicBezTo>
                <a:lnTo>
                  <a:pt x="10214829" y="6183836"/>
                </a:lnTo>
                <a:cubicBezTo>
                  <a:pt x="10210959" y="6179868"/>
                  <a:pt x="10206110" y="6176420"/>
                  <a:pt x="10200281" y="6173493"/>
                </a:cubicBezTo>
                <a:cubicBezTo>
                  <a:pt x="10194452" y="6170566"/>
                  <a:pt x="10187841" y="6169103"/>
                  <a:pt x="10180449" y="6169103"/>
                </a:cubicBezTo>
                <a:close/>
                <a:moveTo>
                  <a:pt x="6056698" y="6167723"/>
                </a:moveTo>
                <a:lnTo>
                  <a:pt x="6056698" y="6281279"/>
                </a:lnTo>
                <a:lnTo>
                  <a:pt x="6084009" y="6281279"/>
                </a:lnTo>
                <a:lnTo>
                  <a:pt x="6084009" y="6243625"/>
                </a:lnTo>
                <a:lnTo>
                  <a:pt x="6097254" y="6243625"/>
                </a:lnTo>
                <a:cubicBezTo>
                  <a:pt x="6105291" y="6243625"/>
                  <a:pt x="6112707" y="6242261"/>
                  <a:pt x="6119504" y="6239533"/>
                </a:cubicBezTo>
                <a:cubicBezTo>
                  <a:pt x="6126300" y="6236804"/>
                  <a:pt x="6131757" y="6232575"/>
                  <a:pt x="6135875" y="6226845"/>
                </a:cubicBezTo>
                <a:cubicBezTo>
                  <a:pt x="6139992" y="6221115"/>
                  <a:pt x="6142051" y="6213761"/>
                  <a:pt x="6142051" y="6204781"/>
                </a:cubicBezTo>
                <a:cubicBezTo>
                  <a:pt x="6142051" y="6195405"/>
                  <a:pt x="6139992" y="6188026"/>
                  <a:pt x="6135875" y="6182643"/>
                </a:cubicBezTo>
                <a:cubicBezTo>
                  <a:pt x="6131757" y="6177261"/>
                  <a:pt x="6126263" y="6173428"/>
                  <a:pt x="6119392" y="6171146"/>
                </a:cubicBezTo>
                <a:cubicBezTo>
                  <a:pt x="6112521" y="6168864"/>
                  <a:pt x="6104943" y="6167723"/>
                  <a:pt x="6096658" y="6167723"/>
                </a:cubicBezTo>
                <a:close/>
                <a:moveTo>
                  <a:pt x="4220504" y="6167361"/>
                </a:moveTo>
                <a:cubicBezTo>
                  <a:pt x="4225564" y="6167361"/>
                  <a:pt x="4229273" y="6169482"/>
                  <a:pt x="4231630" y="6173723"/>
                </a:cubicBezTo>
                <a:cubicBezTo>
                  <a:pt x="4233986" y="6177965"/>
                  <a:pt x="4235164" y="6183658"/>
                  <a:pt x="4235164" y="6190801"/>
                </a:cubicBezTo>
                <a:cubicBezTo>
                  <a:pt x="4235164" y="6198044"/>
                  <a:pt x="4233986" y="6203799"/>
                  <a:pt x="4231630" y="6208065"/>
                </a:cubicBezTo>
                <a:cubicBezTo>
                  <a:pt x="4229273" y="6212332"/>
                  <a:pt x="4225564" y="6214465"/>
                  <a:pt x="4220504" y="6214465"/>
                </a:cubicBezTo>
                <a:cubicBezTo>
                  <a:pt x="4215394" y="6214465"/>
                  <a:pt x="4211661" y="6212332"/>
                  <a:pt x="4209305" y="6208065"/>
                </a:cubicBezTo>
                <a:cubicBezTo>
                  <a:pt x="4206948" y="6203799"/>
                  <a:pt x="4205770" y="6198044"/>
                  <a:pt x="4205770" y="6190801"/>
                </a:cubicBezTo>
                <a:cubicBezTo>
                  <a:pt x="4205770" y="6183658"/>
                  <a:pt x="4206948" y="6177965"/>
                  <a:pt x="4209305" y="6173723"/>
                </a:cubicBezTo>
                <a:cubicBezTo>
                  <a:pt x="4211661" y="6169482"/>
                  <a:pt x="4215394" y="6167361"/>
                  <a:pt x="4220504" y="6167361"/>
                </a:cubicBezTo>
                <a:close/>
                <a:moveTo>
                  <a:pt x="4320070" y="6155901"/>
                </a:moveTo>
                <a:lnTo>
                  <a:pt x="4310173" y="6164012"/>
                </a:lnTo>
                <a:lnTo>
                  <a:pt x="4329223" y="6190355"/>
                </a:lnTo>
                <a:lnTo>
                  <a:pt x="4310173" y="6216697"/>
                </a:lnTo>
                <a:lnTo>
                  <a:pt x="4320070" y="6224660"/>
                </a:lnTo>
                <a:lnTo>
                  <a:pt x="4343659" y="6199805"/>
                </a:lnTo>
                <a:lnTo>
                  <a:pt x="4343659" y="6180755"/>
                </a:lnTo>
                <a:close/>
                <a:moveTo>
                  <a:pt x="4286509" y="6155901"/>
                </a:moveTo>
                <a:lnTo>
                  <a:pt x="4276612" y="6164012"/>
                </a:lnTo>
                <a:lnTo>
                  <a:pt x="4295663" y="6190355"/>
                </a:lnTo>
                <a:lnTo>
                  <a:pt x="4276612" y="6216697"/>
                </a:lnTo>
                <a:lnTo>
                  <a:pt x="4286509" y="6224660"/>
                </a:lnTo>
                <a:lnTo>
                  <a:pt x="4309950" y="6199805"/>
                </a:lnTo>
                <a:lnTo>
                  <a:pt x="4309950" y="6180755"/>
                </a:lnTo>
                <a:close/>
                <a:moveTo>
                  <a:pt x="7267890" y="6152019"/>
                </a:moveTo>
                <a:cubicBezTo>
                  <a:pt x="7260597" y="6152019"/>
                  <a:pt x="7254036" y="6153073"/>
                  <a:pt x="7248207" y="6155181"/>
                </a:cubicBezTo>
                <a:cubicBezTo>
                  <a:pt x="7242378" y="6157290"/>
                  <a:pt x="7237764" y="6160378"/>
                  <a:pt x="7234366" y="6164446"/>
                </a:cubicBezTo>
                <a:cubicBezTo>
                  <a:pt x="7230968" y="6168514"/>
                  <a:pt x="7229269" y="6173525"/>
                  <a:pt x="7229269" y="6179478"/>
                </a:cubicBezTo>
                <a:cubicBezTo>
                  <a:pt x="7229269" y="6182802"/>
                  <a:pt x="7230000" y="6185939"/>
                  <a:pt x="7231464" y="6188891"/>
                </a:cubicBezTo>
                <a:cubicBezTo>
                  <a:pt x="7232927" y="6191843"/>
                  <a:pt x="7234552" y="6194088"/>
                  <a:pt x="7236338" y="6195625"/>
                </a:cubicBezTo>
                <a:cubicBezTo>
                  <a:pt x="7231576" y="6198007"/>
                  <a:pt x="7228016" y="6201207"/>
                  <a:pt x="7225660" y="6205225"/>
                </a:cubicBezTo>
                <a:cubicBezTo>
                  <a:pt x="7223303" y="6209243"/>
                  <a:pt x="7222125" y="6213212"/>
                  <a:pt x="7222125" y="6217131"/>
                </a:cubicBezTo>
                <a:cubicBezTo>
                  <a:pt x="7222125" y="6222935"/>
                  <a:pt x="7223737" y="6227723"/>
                  <a:pt x="7226962" y="6231493"/>
                </a:cubicBezTo>
                <a:cubicBezTo>
                  <a:pt x="7230186" y="6235264"/>
                  <a:pt x="7234428" y="6238376"/>
                  <a:pt x="7239687" y="6240832"/>
                </a:cubicBezTo>
                <a:cubicBezTo>
                  <a:pt x="7244945" y="6243288"/>
                  <a:pt x="7250626" y="6245483"/>
                  <a:pt x="7256727" y="6247418"/>
                </a:cubicBezTo>
                <a:cubicBezTo>
                  <a:pt x="7263077" y="6249402"/>
                  <a:pt x="7267691" y="6251312"/>
                  <a:pt x="7270568" y="6253148"/>
                </a:cubicBezTo>
                <a:cubicBezTo>
                  <a:pt x="7273446" y="6254983"/>
                  <a:pt x="7274884" y="6257191"/>
                  <a:pt x="7274884" y="6259770"/>
                </a:cubicBezTo>
                <a:cubicBezTo>
                  <a:pt x="7274884" y="6262499"/>
                  <a:pt x="7273495" y="6264583"/>
                  <a:pt x="7270717" y="6266021"/>
                </a:cubicBezTo>
                <a:cubicBezTo>
                  <a:pt x="7267939" y="6267460"/>
                  <a:pt x="7264293" y="6268179"/>
                  <a:pt x="7259778" y="6268179"/>
                </a:cubicBezTo>
                <a:cubicBezTo>
                  <a:pt x="7254371" y="6268179"/>
                  <a:pt x="7249187" y="6267348"/>
                  <a:pt x="7244226" y="6265686"/>
                </a:cubicBezTo>
                <a:cubicBezTo>
                  <a:pt x="7239265" y="6264025"/>
                  <a:pt x="7235445" y="6262449"/>
                  <a:pt x="7232766" y="6260961"/>
                </a:cubicBezTo>
                <a:lnTo>
                  <a:pt x="7227632" y="6277927"/>
                </a:lnTo>
                <a:cubicBezTo>
                  <a:pt x="7232344" y="6280805"/>
                  <a:pt x="7237690" y="6282764"/>
                  <a:pt x="7243668" y="6283806"/>
                </a:cubicBezTo>
                <a:cubicBezTo>
                  <a:pt x="7249646" y="6284848"/>
                  <a:pt x="7255214" y="6285369"/>
                  <a:pt x="7260374" y="6285369"/>
                </a:cubicBezTo>
                <a:cubicBezTo>
                  <a:pt x="7264491" y="6285369"/>
                  <a:pt x="7268807" y="6284898"/>
                  <a:pt x="7273322" y="6283955"/>
                </a:cubicBezTo>
                <a:cubicBezTo>
                  <a:pt x="7277836" y="6283013"/>
                  <a:pt x="7282053" y="6281462"/>
                  <a:pt x="7285972" y="6279304"/>
                </a:cubicBezTo>
                <a:cubicBezTo>
                  <a:pt x="7289891" y="6277146"/>
                  <a:pt x="7293079" y="6274257"/>
                  <a:pt x="7295534" y="6270635"/>
                </a:cubicBezTo>
                <a:cubicBezTo>
                  <a:pt x="7297990" y="6267014"/>
                  <a:pt x="7299218" y="6262524"/>
                  <a:pt x="7299218" y="6257166"/>
                </a:cubicBezTo>
                <a:cubicBezTo>
                  <a:pt x="7299218" y="6253198"/>
                  <a:pt x="7298350" y="6249824"/>
                  <a:pt x="7296613" y="6247046"/>
                </a:cubicBezTo>
                <a:cubicBezTo>
                  <a:pt x="7294877" y="6244268"/>
                  <a:pt x="7293215" y="6242259"/>
                  <a:pt x="7291628" y="6241018"/>
                </a:cubicBezTo>
                <a:cubicBezTo>
                  <a:pt x="7295200" y="6238538"/>
                  <a:pt x="7298102" y="6235499"/>
                  <a:pt x="7300334" y="6231902"/>
                </a:cubicBezTo>
                <a:cubicBezTo>
                  <a:pt x="7302567" y="6228306"/>
                  <a:pt x="7303683" y="6224176"/>
                  <a:pt x="7303683" y="6219512"/>
                </a:cubicBezTo>
                <a:cubicBezTo>
                  <a:pt x="7303683" y="6213510"/>
                  <a:pt x="7302219" y="6208574"/>
                  <a:pt x="7299292" y="6204704"/>
                </a:cubicBezTo>
                <a:cubicBezTo>
                  <a:pt x="7296365" y="6200834"/>
                  <a:pt x="7292397" y="6197672"/>
                  <a:pt x="7287386" y="6195216"/>
                </a:cubicBezTo>
                <a:cubicBezTo>
                  <a:pt x="7282375" y="6192761"/>
                  <a:pt x="7276720" y="6190565"/>
                  <a:pt x="7270420" y="6188631"/>
                </a:cubicBezTo>
                <a:cubicBezTo>
                  <a:pt x="7264318" y="6186696"/>
                  <a:pt x="7259853" y="6184885"/>
                  <a:pt x="7257025" y="6183198"/>
                </a:cubicBezTo>
                <a:cubicBezTo>
                  <a:pt x="7254197" y="6181512"/>
                  <a:pt x="7252784" y="6179453"/>
                  <a:pt x="7252784" y="6177022"/>
                </a:cubicBezTo>
                <a:cubicBezTo>
                  <a:pt x="7252784" y="6174641"/>
                  <a:pt x="7254036" y="6172756"/>
                  <a:pt x="7256541" y="6171366"/>
                </a:cubicBezTo>
                <a:cubicBezTo>
                  <a:pt x="7259047" y="6169978"/>
                  <a:pt x="7262829" y="6169283"/>
                  <a:pt x="7267890" y="6169283"/>
                </a:cubicBezTo>
                <a:cubicBezTo>
                  <a:pt x="7273049" y="6169283"/>
                  <a:pt x="7277526" y="6169742"/>
                  <a:pt x="7281321" y="6170660"/>
                </a:cubicBezTo>
                <a:cubicBezTo>
                  <a:pt x="7285116" y="6171578"/>
                  <a:pt x="7288353" y="6172682"/>
                  <a:pt x="7291032" y="6173971"/>
                </a:cubicBezTo>
                <a:lnTo>
                  <a:pt x="7295125" y="6157079"/>
                </a:lnTo>
                <a:cubicBezTo>
                  <a:pt x="7291008" y="6155244"/>
                  <a:pt x="7286667" y="6153941"/>
                  <a:pt x="7282103" y="6153172"/>
                </a:cubicBezTo>
                <a:cubicBezTo>
                  <a:pt x="7277539" y="6152404"/>
                  <a:pt x="7272801" y="6152019"/>
                  <a:pt x="7267890" y="6152019"/>
                </a:cubicBezTo>
                <a:close/>
                <a:moveTo>
                  <a:pt x="2960874" y="6150967"/>
                </a:moveTo>
                <a:lnTo>
                  <a:pt x="2974418" y="6150967"/>
                </a:lnTo>
                <a:cubicBezTo>
                  <a:pt x="2980817" y="6150967"/>
                  <a:pt x="2985691" y="6152133"/>
                  <a:pt x="2989040" y="6154464"/>
                </a:cubicBezTo>
                <a:cubicBezTo>
                  <a:pt x="2992388" y="6156796"/>
                  <a:pt x="2994062" y="6160765"/>
                  <a:pt x="2994062" y="6166371"/>
                </a:cubicBezTo>
                <a:cubicBezTo>
                  <a:pt x="2994062" y="6172026"/>
                  <a:pt x="2992463" y="6176367"/>
                  <a:pt x="2989263" y="6179393"/>
                </a:cubicBezTo>
                <a:cubicBezTo>
                  <a:pt x="2986063" y="6182420"/>
                  <a:pt x="2981115" y="6183932"/>
                  <a:pt x="2974418" y="6183932"/>
                </a:cubicBezTo>
                <a:lnTo>
                  <a:pt x="2960874" y="6183932"/>
                </a:lnTo>
                <a:close/>
                <a:moveTo>
                  <a:pt x="12006070" y="6150676"/>
                </a:moveTo>
                <a:lnTo>
                  <a:pt x="12006070" y="6264232"/>
                </a:lnTo>
                <a:lnTo>
                  <a:pt x="12033380" y="6264232"/>
                </a:lnTo>
                <a:lnTo>
                  <a:pt x="12033380" y="6243471"/>
                </a:lnTo>
                <a:lnTo>
                  <a:pt x="12048411" y="6243471"/>
                </a:lnTo>
                <a:cubicBezTo>
                  <a:pt x="12056399" y="6243471"/>
                  <a:pt x="12063803" y="6242106"/>
                  <a:pt x="12070624" y="6239378"/>
                </a:cubicBezTo>
                <a:cubicBezTo>
                  <a:pt x="12077445" y="6236650"/>
                  <a:pt x="12082927" y="6232408"/>
                  <a:pt x="12087070" y="6226653"/>
                </a:cubicBezTo>
                <a:cubicBezTo>
                  <a:pt x="12091212" y="6220898"/>
                  <a:pt x="12093283" y="6213507"/>
                  <a:pt x="12093283" y="6204478"/>
                </a:cubicBezTo>
                <a:cubicBezTo>
                  <a:pt x="12093283" y="6195201"/>
                  <a:pt x="12091249" y="6187871"/>
                  <a:pt x="12087181" y="6182488"/>
                </a:cubicBezTo>
                <a:cubicBezTo>
                  <a:pt x="12083113" y="6177106"/>
                  <a:pt x="12077681" y="6173286"/>
                  <a:pt x="12070885" y="6171029"/>
                </a:cubicBezTo>
                <a:cubicBezTo>
                  <a:pt x="12064088" y="6168771"/>
                  <a:pt x="12056597" y="6167643"/>
                  <a:pt x="12048411" y="6167643"/>
                </a:cubicBezTo>
                <a:lnTo>
                  <a:pt x="12033380" y="6167643"/>
                </a:lnTo>
                <a:lnTo>
                  <a:pt x="12033380" y="6150676"/>
                </a:lnTo>
                <a:close/>
                <a:moveTo>
                  <a:pt x="11896235" y="6150676"/>
                </a:moveTo>
                <a:lnTo>
                  <a:pt x="11896235" y="6199343"/>
                </a:lnTo>
                <a:lnTo>
                  <a:pt x="11883212" y="6200236"/>
                </a:lnTo>
                <a:lnTo>
                  <a:pt x="11883212" y="6212142"/>
                </a:lnTo>
                <a:lnTo>
                  <a:pt x="11896235" y="6212142"/>
                </a:lnTo>
                <a:lnTo>
                  <a:pt x="11896235" y="6264232"/>
                </a:lnTo>
                <a:lnTo>
                  <a:pt x="11930316" y="6264232"/>
                </a:lnTo>
                <a:cubicBezTo>
                  <a:pt x="11941330" y="6264232"/>
                  <a:pt x="11951041" y="6262198"/>
                  <a:pt x="11959449" y="6258130"/>
                </a:cubicBezTo>
                <a:cubicBezTo>
                  <a:pt x="11967858" y="6254062"/>
                  <a:pt x="11974432" y="6247799"/>
                  <a:pt x="11979169" y="6239341"/>
                </a:cubicBezTo>
                <a:cubicBezTo>
                  <a:pt x="11983907" y="6230882"/>
                  <a:pt x="11986276" y="6220080"/>
                  <a:pt x="11986276" y="6206933"/>
                </a:cubicBezTo>
                <a:cubicBezTo>
                  <a:pt x="11986276" y="6193787"/>
                  <a:pt x="11983894" y="6183071"/>
                  <a:pt x="11979132" y="6174786"/>
                </a:cubicBezTo>
                <a:cubicBezTo>
                  <a:pt x="11974369" y="6166502"/>
                  <a:pt x="11967672" y="6160412"/>
                  <a:pt x="11959040" y="6156518"/>
                </a:cubicBezTo>
                <a:cubicBezTo>
                  <a:pt x="11950408" y="6152624"/>
                  <a:pt x="11940337" y="6150676"/>
                  <a:pt x="11928828" y="6150676"/>
                </a:cubicBezTo>
                <a:close/>
                <a:moveTo>
                  <a:pt x="8750890" y="6147581"/>
                </a:moveTo>
                <a:lnTo>
                  <a:pt x="8750890" y="6196248"/>
                </a:lnTo>
                <a:lnTo>
                  <a:pt x="8737867" y="6197141"/>
                </a:lnTo>
                <a:lnTo>
                  <a:pt x="8737867" y="6209047"/>
                </a:lnTo>
                <a:lnTo>
                  <a:pt x="8750890" y="6209047"/>
                </a:lnTo>
                <a:lnTo>
                  <a:pt x="8750890" y="6261137"/>
                </a:lnTo>
                <a:lnTo>
                  <a:pt x="8784971" y="6261137"/>
                </a:lnTo>
                <a:cubicBezTo>
                  <a:pt x="8795985" y="6261137"/>
                  <a:pt x="8805696" y="6259104"/>
                  <a:pt x="8814104" y="6255035"/>
                </a:cubicBezTo>
                <a:cubicBezTo>
                  <a:pt x="8822513" y="6250967"/>
                  <a:pt x="8829087" y="6244704"/>
                  <a:pt x="8833824" y="6236246"/>
                </a:cubicBezTo>
                <a:cubicBezTo>
                  <a:pt x="8838562" y="6227787"/>
                  <a:pt x="8840931" y="6216985"/>
                  <a:pt x="8840931" y="6203838"/>
                </a:cubicBezTo>
                <a:cubicBezTo>
                  <a:pt x="8840931" y="6190692"/>
                  <a:pt x="8838549" y="6179976"/>
                  <a:pt x="8833787" y="6171691"/>
                </a:cubicBezTo>
                <a:cubicBezTo>
                  <a:pt x="8829024" y="6163407"/>
                  <a:pt x="8822327" y="6157317"/>
                  <a:pt x="8813695" y="6153423"/>
                </a:cubicBezTo>
                <a:cubicBezTo>
                  <a:pt x="8805063" y="6149529"/>
                  <a:pt x="8794992" y="6147581"/>
                  <a:pt x="8783483" y="6147581"/>
                </a:cubicBezTo>
                <a:close/>
                <a:moveTo>
                  <a:pt x="1065527" y="6147141"/>
                </a:moveTo>
                <a:lnTo>
                  <a:pt x="1066271" y="6147141"/>
                </a:lnTo>
                <a:lnTo>
                  <a:pt x="1066271" y="6194245"/>
                </a:lnTo>
                <a:lnTo>
                  <a:pt x="1045584" y="6194245"/>
                </a:lnTo>
                <a:lnTo>
                  <a:pt x="1052431" y="6178693"/>
                </a:lnTo>
                <a:cubicBezTo>
                  <a:pt x="1054613" y="6173881"/>
                  <a:pt x="1056784" y="6168783"/>
                  <a:pt x="1058942" y="6163401"/>
                </a:cubicBezTo>
                <a:cubicBezTo>
                  <a:pt x="1061100" y="6158018"/>
                  <a:pt x="1063295" y="6152598"/>
                  <a:pt x="1065527" y="6147141"/>
                </a:cubicBezTo>
                <a:close/>
                <a:moveTo>
                  <a:pt x="4220504" y="6145409"/>
                </a:moveTo>
                <a:cubicBezTo>
                  <a:pt x="4213162" y="6145409"/>
                  <a:pt x="4206254" y="6147207"/>
                  <a:pt x="4199780" y="6150804"/>
                </a:cubicBezTo>
                <a:cubicBezTo>
                  <a:pt x="4193307" y="6154401"/>
                  <a:pt x="4188061" y="6159585"/>
                  <a:pt x="4184043" y="6166356"/>
                </a:cubicBezTo>
                <a:cubicBezTo>
                  <a:pt x="4180025" y="6173128"/>
                  <a:pt x="4178015" y="6181276"/>
                  <a:pt x="4178015" y="6190801"/>
                </a:cubicBezTo>
                <a:cubicBezTo>
                  <a:pt x="4178015" y="6200426"/>
                  <a:pt x="4180025" y="6208636"/>
                  <a:pt x="4184043" y="6215432"/>
                </a:cubicBezTo>
                <a:cubicBezTo>
                  <a:pt x="4188061" y="6222229"/>
                  <a:pt x="4193307" y="6227426"/>
                  <a:pt x="4199780" y="6231022"/>
                </a:cubicBezTo>
                <a:cubicBezTo>
                  <a:pt x="4206254" y="6234619"/>
                  <a:pt x="4213162" y="6236417"/>
                  <a:pt x="4220504" y="6236417"/>
                </a:cubicBezTo>
                <a:cubicBezTo>
                  <a:pt x="4227846" y="6236417"/>
                  <a:pt x="4234743" y="6234619"/>
                  <a:pt x="4241191" y="6231022"/>
                </a:cubicBezTo>
                <a:cubicBezTo>
                  <a:pt x="4247640" y="6227426"/>
                  <a:pt x="4252874" y="6222229"/>
                  <a:pt x="4256892" y="6215432"/>
                </a:cubicBezTo>
                <a:cubicBezTo>
                  <a:pt x="4260911" y="6208636"/>
                  <a:pt x="4262920" y="6200426"/>
                  <a:pt x="4262920" y="6190801"/>
                </a:cubicBezTo>
                <a:cubicBezTo>
                  <a:pt x="4262920" y="6183658"/>
                  <a:pt x="4261754" y="6177271"/>
                  <a:pt x="4259422" y="6171640"/>
                </a:cubicBezTo>
                <a:cubicBezTo>
                  <a:pt x="4257091" y="6166009"/>
                  <a:pt x="4253928" y="6161247"/>
                  <a:pt x="4249935" y="6157352"/>
                </a:cubicBezTo>
                <a:cubicBezTo>
                  <a:pt x="4245941" y="6153458"/>
                  <a:pt x="4241414" y="6150494"/>
                  <a:pt x="4236354" y="6148460"/>
                </a:cubicBezTo>
                <a:cubicBezTo>
                  <a:pt x="4231294" y="6146426"/>
                  <a:pt x="4226011" y="6145409"/>
                  <a:pt x="4220504" y="6145409"/>
                </a:cubicBezTo>
                <a:close/>
                <a:moveTo>
                  <a:pt x="4790425" y="6143235"/>
                </a:moveTo>
                <a:lnTo>
                  <a:pt x="4778817" y="6157522"/>
                </a:lnTo>
                <a:cubicBezTo>
                  <a:pt x="4770333" y="6151669"/>
                  <a:pt x="4760238" y="6148742"/>
                  <a:pt x="4748530" y="6148742"/>
                </a:cubicBezTo>
                <a:cubicBezTo>
                  <a:pt x="4738212" y="6148742"/>
                  <a:pt x="4729157" y="6151011"/>
                  <a:pt x="4721369" y="6155550"/>
                </a:cubicBezTo>
                <a:cubicBezTo>
                  <a:pt x="4713581" y="6160090"/>
                  <a:pt x="4707503" y="6166688"/>
                  <a:pt x="4703137" y="6175345"/>
                </a:cubicBezTo>
                <a:cubicBezTo>
                  <a:pt x="4698772" y="6184002"/>
                  <a:pt x="4696589" y="6194531"/>
                  <a:pt x="4696589" y="6206933"/>
                </a:cubicBezTo>
                <a:cubicBezTo>
                  <a:pt x="4696589" y="6214921"/>
                  <a:pt x="4697507" y="6222176"/>
                  <a:pt x="4699343" y="6228699"/>
                </a:cubicBezTo>
                <a:cubicBezTo>
                  <a:pt x="4701178" y="6235223"/>
                  <a:pt x="4703807" y="6240966"/>
                  <a:pt x="4707230" y="6245926"/>
                </a:cubicBezTo>
                <a:lnTo>
                  <a:pt x="4695175" y="6260884"/>
                </a:lnTo>
                <a:lnTo>
                  <a:pt x="4709239" y="6271674"/>
                </a:lnTo>
                <a:lnTo>
                  <a:pt x="4720030" y="6258428"/>
                </a:lnTo>
                <a:cubicBezTo>
                  <a:pt x="4728116" y="6263736"/>
                  <a:pt x="4737616" y="6266390"/>
                  <a:pt x="4748530" y="6266390"/>
                </a:cubicBezTo>
                <a:cubicBezTo>
                  <a:pt x="4758799" y="6266390"/>
                  <a:pt x="4767816" y="6264021"/>
                  <a:pt x="4775579" y="6259284"/>
                </a:cubicBezTo>
                <a:cubicBezTo>
                  <a:pt x="4783343" y="6254546"/>
                  <a:pt x="4789409" y="6247737"/>
                  <a:pt x="4793774" y="6238857"/>
                </a:cubicBezTo>
                <a:cubicBezTo>
                  <a:pt x="4798139" y="6229977"/>
                  <a:pt x="4800322" y="6219336"/>
                  <a:pt x="4800322" y="6206933"/>
                </a:cubicBezTo>
                <a:cubicBezTo>
                  <a:pt x="4800322" y="6199542"/>
                  <a:pt x="4799515" y="6192807"/>
                  <a:pt x="4797903" y="6186730"/>
                </a:cubicBezTo>
                <a:cubicBezTo>
                  <a:pt x="4796291" y="6180653"/>
                  <a:pt x="4793997" y="6175307"/>
                  <a:pt x="4791020" y="6170694"/>
                </a:cubicBezTo>
                <a:lnTo>
                  <a:pt x="4804489" y="6154025"/>
                </a:lnTo>
                <a:close/>
                <a:moveTo>
                  <a:pt x="8933576" y="6142447"/>
                </a:moveTo>
                <a:cubicBezTo>
                  <a:pt x="8923506" y="6142447"/>
                  <a:pt x="8915171" y="6143613"/>
                  <a:pt x="8908573" y="6145944"/>
                </a:cubicBezTo>
                <a:cubicBezTo>
                  <a:pt x="8901975" y="6148276"/>
                  <a:pt x="8896816" y="6151401"/>
                  <a:pt x="8893095" y="6155320"/>
                </a:cubicBezTo>
                <a:cubicBezTo>
                  <a:pt x="8889374" y="6159240"/>
                  <a:pt x="8886782" y="6163556"/>
                  <a:pt x="8885319" y="6168268"/>
                </a:cubicBezTo>
                <a:cubicBezTo>
                  <a:pt x="8883855" y="6172981"/>
                  <a:pt x="8883173" y="6177719"/>
                  <a:pt x="8883272" y="6182481"/>
                </a:cubicBezTo>
                <a:cubicBezTo>
                  <a:pt x="8883421" y="6188236"/>
                  <a:pt x="8884550" y="6193173"/>
                  <a:pt x="8886658" y="6197290"/>
                </a:cubicBezTo>
                <a:cubicBezTo>
                  <a:pt x="8888767" y="6201408"/>
                  <a:pt x="8891334" y="6204768"/>
                  <a:pt x="8894360" y="6207373"/>
                </a:cubicBezTo>
                <a:cubicBezTo>
                  <a:pt x="8897386" y="6209977"/>
                  <a:pt x="8900425" y="6211888"/>
                  <a:pt x="8903476" y="6213103"/>
                </a:cubicBezTo>
                <a:cubicBezTo>
                  <a:pt x="8906527" y="6214318"/>
                  <a:pt x="8909094" y="6214926"/>
                  <a:pt x="8911178" y="6214926"/>
                </a:cubicBezTo>
                <a:lnTo>
                  <a:pt x="8912219" y="6214926"/>
                </a:lnTo>
                <a:lnTo>
                  <a:pt x="8912219" y="6269546"/>
                </a:lnTo>
                <a:lnTo>
                  <a:pt x="8929037" y="6269546"/>
                </a:lnTo>
                <a:lnTo>
                  <a:pt x="8929037" y="6159041"/>
                </a:lnTo>
                <a:lnTo>
                  <a:pt x="8941018" y="6159041"/>
                </a:lnTo>
                <a:lnTo>
                  <a:pt x="8941018" y="6269546"/>
                </a:lnTo>
                <a:lnTo>
                  <a:pt x="8957835" y="6269546"/>
                </a:lnTo>
                <a:lnTo>
                  <a:pt x="8957835" y="6144233"/>
                </a:lnTo>
                <a:cubicBezTo>
                  <a:pt x="8952329" y="6143042"/>
                  <a:pt x="8944242" y="6142447"/>
                  <a:pt x="8933576" y="6142447"/>
                </a:cubicBezTo>
                <a:close/>
                <a:moveTo>
                  <a:pt x="1049677" y="6126677"/>
                </a:moveTo>
                <a:lnTo>
                  <a:pt x="996471" y="6240233"/>
                </a:lnTo>
                <a:lnTo>
                  <a:pt x="1024972" y="6240233"/>
                </a:lnTo>
                <a:lnTo>
                  <a:pt x="1036134" y="6215230"/>
                </a:lnTo>
                <a:lnTo>
                  <a:pt x="1066271" y="6215230"/>
                </a:lnTo>
                <a:lnTo>
                  <a:pt x="1066271" y="6240233"/>
                </a:lnTo>
                <a:lnTo>
                  <a:pt x="1138081" y="6240233"/>
                </a:lnTo>
                <a:lnTo>
                  <a:pt x="1138081" y="6217388"/>
                </a:lnTo>
                <a:lnTo>
                  <a:pt x="1093582" y="6217388"/>
                </a:lnTo>
                <a:lnTo>
                  <a:pt x="1093582" y="6193278"/>
                </a:lnTo>
                <a:lnTo>
                  <a:pt x="1129672" y="6193278"/>
                </a:lnTo>
                <a:lnTo>
                  <a:pt x="1129672" y="6170433"/>
                </a:lnTo>
                <a:lnTo>
                  <a:pt x="1093582" y="6170433"/>
                </a:lnTo>
                <a:lnTo>
                  <a:pt x="1093582" y="6149374"/>
                </a:lnTo>
                <a:lnTo>
                  <a:pt x="1136369" y="6149374"/>
                </a:lnTo>
                <a:lnTo>
                  <a:pt x="1136369" y="6126677"/>
                </a:lnTo>
                <a:close/>
                <a:moveTo>
                  <a:pt x="2933564" y="6112569"/>
                </a:moveTo>
                <a:lnTo>
                  <a:pt x="2933564" y="6226125"/>
                </a:lnTo>
                <a:lnTo>
                  <a:pt x="2960874" y="6226125"/>
                </a:lnTo>
                <a:lnTo>
                  <a:pt x="2960874" y="6205364"/>
                </a:lnTo>
                <a:lnTo>
                  <a:pt x="2975905" y="6205364"/>
                </a:lnTo>
                <a:cubicBezTo>
                  <a:pt x="2983893" y="6205364"/>
                  <a:pt x="2991296" y="6204000"/>
                  <a:pt x="2998118" y="6201271"/>
                </a:cubicBezTo>
                <a:cubicBezTo>
                  <a:pt x="3004939" y="6198543"/>
                  <a:pt x="3010421" y="6194301"/>
                  <a:pt x="3014563" y="6188546"/>
                </a:cubicBezTo>
                <a:cubicBezTo>
                  <a:pt x="3018706" y="6182792"/>
                  <a:pt x="3020777" y="6175400"/>
                  <a:pt x="3020777" y="6166371"/>
                </a:cubicBezTo>
                <a:cubicBezTo>
                  <a:pt x="3020777" y="6157094"/>
                  <a:pt x="3018743" y="6149764"/>
                  <a:pt x="3014675" y="6144381"/>
                </a:cubicBezTo>
                <a:cubicBezTo>
                  <a:pt x="3010607" y="6138999"/>
                  <a:pt x="3005175" y="6135179"/>
                  <a:pt x="2998379" y="6132922"/>
                </a:cubicBezTo>
                <a:cubicBezTo>
                  <a:pt x="2991582" y="6130665"/>
                  <a:pt x="2984091" y="6129536"/>
                  <a:pt x="2975905" y="6129536"/>
                </a:cubicBezTo>
                <a:lnTo>
                  <a:pt x="2960874" y="6129536"/>
                </a:lnTo>
                <a:lnTo>
                  <a:pt x="2960874" y="6112569"/>
                </a:lnTo>
                <a:close/>
                <a:moveTo>
                  <a:pt x="3253385" y="6110737"/>
                </a:moveTo>
                <a:lnTo>
                  <a:pt x="3253758" y="6114234"/>
                </a:lnTo>
                <a:cubicBezTo>
                  <a:pt x="3253807" y="6115971"/>
                  <a:pt x="3254043" y="6117757"/>
                  <a:pt x="3254464" y="6119592"/>
                </a:cubicBezTo>
                <a:cubicBezTo>
                  <a:pt x="3254886" y="6121428"/>
                  <a:pt x="3255395" y="6123139"/>
                  <a:pt x="3255990" y="6124727"/>
                </a:cubicBezTo>
                <a:cubicBezTo>
                  <a:pt x="3253857" y="6126761"/>
                  <a:pt x="3251525" y="6128385"/>
                  <a:pt x="3248995" y="6129601"/>
                </a:cubicBezTo>
                <a:cubicBezTo>
                  <a:pt x="3246465" y="6130816"/>
                  <a:pt x="3243836" y="6131424"/>
                  <a:pt x="3241107" y="6131424"/>
                </a:cubicBezTo>
                <a:cubicBezTo>
                  <a:pt x="3234906" y="6131424"/>
                  <a:pt x="3231805" y="6128943"/>
                  <a:pt x="3231805" y="6123983"/>
                </a:cubicBezTo>
                <a:cubicBezTo>
                  <a:pt x="3231805" y="6120857"/>
                  <a:pt x="3233442" y="6118129"/>
                  <a:pt x="3236717" y="6115797"/>
                </a:cubicBezTo>
                <a:cubicBezTo>
                  <a:pt x="3239991" y="6113465"/>
                  <a:pt x="3245547" y="6111779"/>
                  <a:pt x="3253385" y="6110737"/>
                </a:cubicBezTo>
                <a:close/>
                <a:moveTo>
                  <a:pt x="4204356" y="6089003"/>
                </a:moveTo>
                <a:lnTo>
                  <a:pt x="4186052" y="6107011"/>
                </a:lnTo>
                <a:lnTo>
                  <a:pt x="4218123" y="6134470"/>
                </a:lnTo>
                <a:lnTo>
                  <a:pt x="4231368" y="6121299"/>
                </a:lnTo>
                <a:close/>
                <a:moveTo>
                  <a:pt x="3292899" y="6082236"/>
                </a:moveTo>
                <a:cubicBezTo>
                  <a:pt x="3297414" y="6082236"/>
                  <a:pt x="3300651" y="6083749"/>
                  <a:pt x="3302610" y="6086776"/>
                </a:cubicBezTo>
                <a:cubicBezTo>
                  <a:pt x="3304570" y="6089802"/>
                  <a:pt x="3305550" y="6093721"/>
                  <a:pt x="3305550" y="6098533"/>
                </a:cubicBezTo>
                <a:lnTo>
                  <a:pt x="3278240" y="6098533"/>
                </a:lnTo>
                <a:cubicBezTo>
                  <a:pt x="3278934" y="6092877"/>
                  <a:pt x="3280633" y="6088748"/>
                  <a:pt x="3283337" y="6086143"/>
                </a:cubicBezTo>
                <a:cubicBezTo>
                  <a:pt x="3286041" y="6083539"/>
                  <a:pt x="3289229" y="6082236"/>
                  <a:pt x="3292899" y="6082236"/>
                </a:cubicBezTo>
                <a:close/>
                <a:moveTo>
                  <a:pt x="3244456" y="6061475"/>
                </a:moveTo>
                <a:cubicBezTo>
                  <a:pt x="3238205" y="6061475"/>
                  <a:pt x="3232103" y="6062517"/>
                  <a:pt x="3226150" y="6064600"/>
                </a:cubicBezTo>
                <a:cubicBezTo>
                  <a:pt x="3220197" y="6066684"/>
                  <a:pt x="3214392" y="6069462"/>
                  <a:pt x="3208737" y="6072935"/>
                </a:cubicBezTo>
                <a:lnTo>
                  <a:pt x="3218336" y="6090719"/>
                </a:lnTo>
                <a:cubicBezTo>
                  <a:pt x="3222702" y="6088289"/>
                  <a:pt x="3226671" y="6086416"/>
                  <a:pt x="3230243" y="6085101"/>
                </a:cubicBezTo>
                <a:cubicBezTo>
                  <a:pt x="3233815" y="6083786"/>
                  <a:pt x="3237312" y="6083129"/>
                  <a:pt x="3240735" y="6083129"/>
                </a:cubicBezTo>
                <a:cubicBezTo>
                  <a:pt x="3245200" y="6083129"/>
                  <a:pt x="3248387" y="6084109"/>
                  <a:pt x="3250298" y="6086069"/>
                </a:cubicBezTo>
                <a:cubicBezTo>
                  <a:pt x="3252207" y="6088028"/>
                  <a:pt x="3253361" y="6090744"/>
                  <a:pt x="3253758" y="6094217"/>
                </a:cubicBezTo>
                <a:cubicBezTo>
                  <a:pt x="3236841" y="6096003"/>
                  <a:pt x="3224600" y="6099475"/>
                  <a:pt x="3217034" y="6104635"/>
                </a:cubicBezTo>
                <a:cubicBezTo>
                  <a:pt x="3209469" y="6109794"/>
                  <a:pt x="3205686" y="6116938"/>
                  <a:pt x="3205686" y="6126066"/>
                </a:cubicBezTo>
                <a:cubicBezTo>
                  <a:pt x="3205686" y="6130928"/>
                  <a:pt x="3206753" y="6135355"/>
                  <a:pt x="3208886" y="6139349"/>
                </a:cubicBezTo>
                <a:cubicBezTo>
                  <a:pt x="3211019" y="6143343"/>
                  <a:pt x="3214033" y="6146530"/>
                  <a:pt x="3217927" y="6148911"/>
                </a:cubicBezTo>
                <a:cubicBezTo>
                  <a:pt x="3221821" y="6151292"/>
                  <a:pt x="3226447" y="6152483"/>
                  <a:pt x="3231805" y="6152483"/>
                </a:cubicBezTo>
                <a:cubicBezTo>
                  <a:pt x="3237511" y="6152483"/>
                  <a:pt x="3242881" y="6151491"/>
                  <a:pt x="3247916" y="6149506"/>
                </a:cubicBezTo>
                <a:cubicBezTo>
                  <a:pt x="3252951" y="6147522"/>
                  <a:pt x="3258594" y="6144074"/>
                  <a:pt x="3264845" y="6139163"/>
                </a:cubicBezTo>
                <a:cubicBezTo>
                  <a:pt x="3268417" y="6143231"/>
                  <a:pt x="3272683" y="6146468"/>
                  <a:pt x="3277644" y="6148874"/>
                </a:cubicBezTo>
                <a:cubicBezTo>
                  <a:pt x="3282605" y="6151280"/>
                  <a:pt x="3288236" y="6152483"/>
                  <a:pt x="3294537" y="6152483"/>
                </a:cubicBezTo>
                <a:cubicBezTo>
                  <a:pt x="3299596" y="6152483"/>
                  <a:pt x="3304880" y="6151627"/>
                  <a:pt x="3310386" y="6149916"/>
                </a:cubicBezTo>
                <a:cubicBezTo>
                  <a:pt x="3315893" y="6148204"/>
                  <a:pt x="3320928" y="6145761"/>
                  <a:pt x="3325493" y="6142586"/>
                </a:cubicBezTo>
                <a:lnTo>
                  <a:pt x="3316191" y="6125173"/>
                </a:lnTo>
                <a:cubicBezTo>
                  <a:pt x="3313065" y="6126909"/>
                  <a:pt x="3310076" y="6128361"/>
                  <a:pt x="3307224" y="6129526"/>
                </a:cubicBezTo>
                <a:cubicBezTo>
                  <a:pt x="3304371" y="6130692"/>
                  <a:pt x="3301383" y="6131275"/>
                  <a:pt x="3298258" y="6131275"/>
                </a:cubicBezTo>
                <a:cubicBezTo>
                  <a:pt x="3293197" y="6131275"/>
                  <a:pt x="3288868" y="6129973"/>
                  <a:pt x="3285272" y="6127368"/>
                </a:cubicBezTo>
                <a:cubicBezTo>
                  <a:pt x="3281675" y="6124764"/>
                  <a:pt x="3279331" y="6120634"/>
                  <a:pt x="3278240" y="6114978"/>
                </a:cubicBezTo>
                <a:lnTo>
                  <a:pt x="3327502" y="6114978"/>
                </a:lnTo>
                <a:cubicBezTo>
                  <a:pt x="3327799" y="6113887"/>
                  <a:pt x="3328072" y="6112374"/>
                  <a:pt x="3328320" y="6110439"/>
                </a:cubicBezTo>
                <a:cubicBezTo>
                  <a:pt x="3328569" y="6108504"/>
                  <a:pt x="3328692" y="6106297"/>
                  <a:pt x="3328692" y="6103816"/>
                </a:cubicBezTo>
                <a:cubicBezTo>
                  <a:pt x="3328692" y="6096028"/>
                  <a:pt x="3327403" y="6088921"/>
                  <a:pt x="3324823" y="6082497"/>
                </a:cubicBezTo>
                <a:cubicBezTo>
                  <a:pt x="3322243" y="6076072"/>
                  <a:pt x="3318386" y="6070963"/>
                  <a:pt x="3313252" y="6067167"/>
                </a:cubicBezTo>
                <a:cubicBezTo>
                  <a:pt x="3308117" y="6063372"/>
                  <a:pt x="3301681" y="6061475"/>
                  <a:pt x="3293941" y="6061475"/>
                </a:cubicBezTo>
                <a:cubicBezTo>
                  <a:pt x="3288931" y="6061475"/>
                  <a:pt x="3284404" y="6062554"/>
                  <a:pt x="3280360" y="6064712"/>
                </a:cubicBezTo>
                <a:cubicBezTo>
                  <a:pt x="3276317" y="6066870"/>
                  <a:pt x="3272411" y="6069958"/>
                  <a:pt x="3268640" y="6073976"/>
                </a:cubicBezTo>
                <a:cubicBezTo>
                  <a:pt x="3266011" y="6070107"/>
                  <a:pt x="3262650" y="6067056"/>
                  <a:pt x="3258557" y="6064823"/>
                </a:cubicBezTo>
                <a:cubicBezTo>
                  <a:pt x="3254464" y="6062591"/>
                  <a:pt x="3249764" y="6061475"/>
                  <a:pt x="3244456" y="6061475"/>
                </a:cubicBezTo>
                <a:close/>
                <a:moveTo>
                  <a:pt x="8889225" y="5984168"/>
                </a:moveTo>
                <a:lnTo>
                  <a:pt x="8880668" y="6001358"/>
                </a:lnTo>
                <a:cubicBezTo>
                  <a:pt x="8886026" y="6002152"/>
                  <a:pt x="8889585" y="6003144"/>
                  <a:pt x="8891346" y="6004334"/>
                </a:cubicBezTo>
                <a:cubicBezTo>
                  <a:pt x="8893107" y="6005525"/>
                  <a:pt x="8893988" y="6006914"/>
                  <a:pt x="8893988" y="6008501"/>
                </a:cubicBezTo>
                <a:cubicBezTo>
                  <a:pt x="8893988" y="6011031"/>
                  <a:pt x="8892711" y="6012842"/>
                  <a:pt x="8890156" y="6013934"/>
                </a:cubicBezTo>
                <a:cubicBezTo>
                  <a:pt x="8887601" y="6015025"/>
                  <a:pt x="8882975" y="6015770"/>
                  <a:pt x="8876277" y="6016166"/>
                </a:cubicBezTo>
                <a:lnTo>
                  <a:pt x="8878287" y="6026956"/>
                </a:lnTo>
                <a:cubicBezTo>
                  <a:pt x="8889399" y="6026609"/>
                  <a:pt x="8898019" y="6024972"/>
                  <a:pt x="8904145" y="6022045"/>
                </a:cubicBezTo>
                <a:cubicBezTo>
                  <a:pt x="8910272" y="6019118"/>
                  <a:pt x="8913336" y="6014603"/>
                  <a:pt x="8913336" y="6008501"/>
                </a:cubicBezTo>
                <a:cubicBezTo>
                  <a:pt x="8913336" y="6004880"/>
                  <a:pt x="8912207" y="6002065"/>
                  <a:pt x="8909950" y="6000055"/>
                </a:cubicBezTo>
                <a:cubicBezTo>
                  <a:pt x="8907693" y="5998046"/>
                  <a:pt x="8904406" y="5996496"/>
                  <a:pt x="8900090" y="5995405"/>
                </a:cubicBezTo>
                <a:lnTo>
                  <a:pt x="8904927" y="5984168"/>
                </a:lnTo>
                <a:close/>
                <a:moveTo>
                  <a:pt x="1607317" y="5966088"/>
                </a:moveTo>
                <a:cubicBezTo>
                  <a:pt x="1612378" y="5966088"/>
                  <a:pt x="1616086" y="5968209"/>
                  <a:pt x="1618442" y="5972450"/>
                </a:cubicBezTo>
                <a:cubicBezTo>
                  <a:pt x="1620799" y="5976692"/>
                  <a:pt x="1621977" y="5982384"/>
                  <a:pt x="1621977" y="5989528"/>
                </a:cubicBezTo>
                <a:cubicBezTo>
                  <a:pt x="1621977" y="5996771"/>
                  <a:pt x="1620799" y="6002526"/>
                  <a:pt x="1618442" y="6006792"/>
                </a:cubicBezTo>
                <a:cubicBezTo>
                  <a:pt x="1616086" y="6011059"/>
                  <a:pt x="1612378" y="6013192"/>
                  <a:pt x="1607317" y="6013192"/>
                </a:cubicBezTo>
                <a:cubicBezTo>
                  <a:pt x="1602208" y="6013192"/>
                  <a:pt x="1598475" y="6011059"/>
                  <a:pt x="1596118" y="6006792"/>
                </a:cubicBezTo>
                <a:cubicBezTo>
                  <a:pt x="1593762" y="6002526"/>
                  <a:pt x="1592583" y="5996771"/>
                  <a:pt x="1592583" y="5989528"/>
                </a:cubicBezTo>
                <a:cubicBezTo>
                  <a:pt x="1592583" y="5982384"/>
                  <a:pt x="1593762" y="5976692"/>
                  <a:pt x="1596118" y="5972450"/>
                </a:cubicBezTo>
                <a:cubicBezTo>
                  <a:pt x="1598475" y="5968209"/>
                  <a:pt x="1602208" y="5966088"/>
                  <a:pt x="1607317" y="5966088"/>
                </a:cubicBezTo>
                <a:close/>
                <a:moveTo>
                  <a:pt x="1607317" y="5944136"/>
                </a:moveTo>
                <a:cubicBezTo>
                  <a:pt x="1599975" y="5944136"/>
                  <a:pt x="1593067" y="5945934"/>
                  <a:pt x="1586593" y="5949531"/>
                </a:cubicBezTo>
                <a:cubicBezTo>
                  <a:pt x="1580119" y="5953128"/>
                  <a:pt x="1574873" y="5958311"/>
                  <a:pt x="1570854" y="5965083"/>
                </a:cubicBezTo>
                <a:cubicBezTo>
                  <a:pt x="1566836" y="5971855"/>
                  <a:pt x="1564827" y="5980003"/>
                  <a:pt x="1564827" y="5989528"/>
                </a:cubicBezTo>
                <a:cubicBezTo>
                  <a:pt x="1564827" y="5999153"/>
                  <a:pt x="1566836" y="6007363"/>
                  <a:pt x="1570854" y="6014159"/>
                </a:cubicBezTo>
                <a:cubicBezTo>
                  <a:pt x="1574873" y="6020956"/>
                  <a:pt x="1580119" y="6026152"/>
                  <a:pt x="1586593" y="6029749"/>
                </a:cubicBezTo>
                <a:cubicBezTo>
                  <a:pt x="1593067" y="6033346"/>
                  <a:pt x="1599975" y="6035144"/>
                  <a:pt x="1607317" y="6035144"/>
                </a:cubicBezTo>
                <a:cubicBezTo>
                  <a:pt x="1614660" y="6035144"/>
                  <a:pt x="1621555" y="6033346"/>
                  <a:pt x="1628004" y="6029749"/>
                </a:cubicBezTo>
                <a:cubicBezTo>
                  <a:pt x="1634454" y="6026152"/>
                  <a:pt x="1639687" y="6020956"/>
                  <a:pt x="1643706" y="6014159"/>
                </a:cubicBezTo>
                <a:cubicBezTo>
                  <a:pt x="1647724" y="6007363"/>
                  <a:pt x="1649733" y="5999153"/>
                  <a:pt x="1649733" y="5989528"/>
                </a:cubicBezTo>
                <a:cubicBezTo>
                  <a:pt x="1649733" y="5982384"/>
                  <a:pt x="1648568" y="5975997"/>
                  <a:pt x="1646236" y="5970367"/>
                </a:cubicBezTo>
                <a:cubicBezTo>
                  <a:pt x="1643904" y="5964736"/>
                  <a:pt x="1640742" y="5959974"/>
                  <a:pt x="1636748" y="5956079"/>
                </a:cubicBezTo>
                <a:cubicBezTo>
                  <a:pt x="1632755" y="5952185"/>
                  <a:pt x="1628228" y="5949221"/>
                  <a:pt x="1623168" y="5947187"/>
                </a:cubicBezTo>
                <a:cubicBezTo>
                  <a:pt x="1618107" y="5945153"/>
                  <a:pt x="1612824" y="5944136"/>
                  <a:pt x="1607317" y="5944136"/>
                </a:cubicBezTo>
                <a:close/>
                <a:moveTo>
                  <a:pt x="11979876" y="5930485"/>
                </a:moveTo>
                <a:lnTo>
                  <a:pt x="11979876" y="5949535"/>
                </a:lnTo>
                <a:lnTo>
                  <a:pt x="12040970" y="5949535"/>
                </a:lnTo>
                <a:lnTo>
                  <a:pt x="12040970" y="5981384"/>
                </a:lnTo>
                <a:lnTo>
                  <a:pt x="12060764" y="5981384"/>
                </a:lnTo>
                <a:lnTo>
                  <a:pt x="12060764" y="5930485"/>
                </a:lnTo>
                <a:close/>
                <a:moveTo>
                  <a:pt x="1474116" y="5919430"/>
                </a:moveTo>
                <a:lnTo>
                  <a:pt x="1474116" y="5942126"/>
                </a:lnTo>
                <a:lnTo>
                  <a:pt x="1518318" y="5942126"/>
                </a:lnTo>
                <a:lnTo>
                  <a:pt x="1469428" y="6016541"/>
                </a:lnTo>
                <a:lnTo>
                  <a:pt x="1469428" y="6032986"/>
                </a:lnTo>
                <a:lnTo>
                  <a:pt x="1552325" y="6032986"/>
                </a:lnTo>
                <a:lnTo>
                  <a:pt x="1552325" y="6010141"/>
                </a:lnTo>
                <a:lnTo>
                  <a:pt x="1502915" y="6010141"/>
                </a:lnTo>
                <a:lnTo>
                  <a:pt x="1551879" y="5935876"/>
                </a:lnTo>
                <a:lnTo>
                  <a:pt x="1551879" y="5919430"/>
                </a:lnTo>
                <a:close/>
                <a:moveTo>
                  <a:pt x="10167799" y="5915276"/>
                </a:moveTo>
                <a:lnTo>
                  <a:pt x="10168394" y="5915276"/>
                </a:lnTo>
                <a:cubicBezTo>
                  <a:pt x="10169883" y="5921031"/>
                  <a:pt x="10171371" y="5927121"/>
                  <a:pt x="10172859" y="5933545"/>
                </a:cubicBezTo>
                <a:cubicBezTo>
                  <a:pt x="10174347" y="5939969"/>
                  <a:pt x="10175860" y="5946009"/>
                  <a:pt x="10177398" y="5951665"/>
                </a:cubicBezTo>
                <a:lnTo>
                  <a:pt x="10179780" y="5961264"/>
                </a:lnTo>
                <a:lnTo>
                  <a:pt x="10156637" y="5961264"/>
                </a:lnTo>
                <a:lnTo>
                  <a:pt x="10159093" y="5951665"/>
                </a:lnTo>
                <a:cubicBezTo>
                  <a:pt x="10160531" y="5946009"/>
                  <a:pt x="10161995" y="5940007"/>
                  <a:pt x="10163483" y="5933656"/>
                </a:cubicBezTo>
                <a:cubicBezTo>
                  <a:pt x="10164971" y="5927307"/>
                  <a:pt x="10166410" y="5921180"/>
                  <a:pt x="10167799" y="5915276"/>
                </a:cubicBezTo>
                <a:close/>
                <a:moveTo>
                  <a:pt x="5993149" y="5913301"/>
                </a:moveTo>
                <a:lnTo>
                  <a:pt x="5996795" y="5913301"/>
                </a:lnTo>
                <a:cubicBezTo>
                  <a:pt x="6002897" y="5913301"/>
                  <a:pt x="6008304" y="5914294"/>
                  <a:pt x="6013017" y="5916278"/>
                </a:cubicBezTo>
                <a:cubicBezTo>
                  <a:pt x="6017730" y="5918263"/>
                  <a:pt x="6021414" y="5921760"/>
                  <a:pt x="6024068" y="5926770"/>
                </a:cubicBezTo>
                <a:cubicBezTo>
                  <a:pt x="6026722" y="5931781"/>
                  <a:pt x="6028049" y="5938776"/>
                  <a:pt x="6028049" y="5947755"/>
                </a:cubicBezTo>
                <a:cubicBezTo>
                  <a:pt x="6028049" y="5956735"/>
                  <a:pt x="6026722" y="5963804"/>
                  <a:pt x="6024068" y="5968963"/>
                </a:cubicBezTo>
                <a:cubicBezTo>
                  <a:pt x="6021414" y="5974123"/>
                  <a:pt x="6017730" y="5977769"/>
                  <a:pt x="6013017" y="5979902"/>
                </a:cubicBezTo>
                <a:cubicBezTo>
                  <a:pt x="6008304" y="5982035"/>
                  <a:pt x="6002897" y="5983102"/>
                  <a:pt x="5996795" y="5983102"/>
                </a:cubicBezTo>
                <a:lnTo>
                  <a:pt x="5993149" y="5983102"/>
                </a:lnTo>
                <a:lnTo>
                  <a:pt x="5993149" y="5952964"/>
                </a:lnTo>
                <a:lnTo>
                  <a:pt x="6014357" y="5952964"/>
                </a:lnTo>
                <a:lnTo>
                  <a:pt x="6014357" y="5940165"/>
                </a:lnTo>
                <a:lnTo>
                  <a:pt x="5993149" y="5940165"/>
                </a:lnTo>
                <a:close/>
                <a:moveTo>
                  <a:pt x="4737890" y="5904440"/>
                </a:moveTo>
                <a:lnTo>
                  <a:pt x="4738485" y="5904440"/>
                </a:lnTo>
                <a:cubicBezTo>
                  <a:pt x="4739972" y="5910195"/>
                  <a:pt x="4741462" y="5916284"/>
                  <a:pt x="4742949" y="5922709"/>
                </a:cubicBezTo>
                <a:cubicBezTo>
                  <a:pt x="4744438" y="5929133"/>
                  <a:pt x="4745951" y="5935173"/>
                  <a:pt x="4747488" y="5940829"/>
                </a:cubicBezTo>
                <a:lnTo>
                  <a:pt x="4749870" y="5950428"/>
                </a:lnTo>
                <a:lnTo>
                  <a:pt x="4726727" y="5950428"/>
                </a:lnTo>
                <a:lnTo>
                  <a:pt x="4729183" y="5940829"/>
                </a:lnTo>
                <a:cubicBezTo>
                  <a:pt x="4730622" y="5935173"/>
                  <a:pt x="4732085" y="5929171"/>
                  <a:pt x="4733573" y="5922820"/>
                </a:cubicBezTo>
                <a:cubicBezTo>
                  <a:pt x="4735061" y="5916471"/>
                  <a:pt x="4736501" y="5910344"/>
                  <a:pt x="4737890" y="5904440"/>
                </a:cubicBezTo>
                <a:close/>
                <a:moveTo>
                  <a:pt x="10152395" y="5894812"/>
                </a:moveTo>
                <a:lnTo>
                  <a:pt x="10117197" y="6008368"/>
                </a:lnTo>
                <a:lnTo>
                  <a:pt x="10144879" y="6008368"/>
                </a:lnTo>
                <a:lnTo>
                  <a:pt x="10151428" y="5982323"/>
                </a:lnTo>
                <a:lnTo>
                  <a:pt x="10184989" y="5982323"/>
                </a:lnTo>
                <a:lnTo>
                  <a:pt x="10191537" y="6008368"/>
                </a:lnTo>
                <a:lnTo>
                  <a:pt x="10220186" y="6008368"/>
                </a:lnTo>
                <a:lnTo>
                  <a:pt x="10184989" y="5894812"/>
                </a:lnTo>
                <a:close/>
                <a:moveTo>
                  <a:pt x="11665162" y="5892878"/>
                </a:moveTo>
                <a:cubicBezTo>
                  <a:pt x="11657126" y="5892878"/>
                  <a:pt x="11650242" y="5894304"/>
                  <a:pt x="11644512" y="5897156"/>
                </a:cubicBezTo>
                <a:cubicBezTo>
                  <a:pt x="11638782" y="5900009"/>
                  <a:pt x="11633139" y="5904412"/>
                  <a:pt x="11627583" y="5910365"/>
                </a:cubicBezTo>
                <a:lnTo>
                  <a:pt x="11642317" y="5925024"/>
                </a:lnTo>
                <a:cubicBezTo>
                  <a:pt x="11645095" y="5922098"/>
                  <a:pt x="11648022" y="5919531"/>
                  <a:pt x="11651098" y="5917323"/>
                </a:cubicBezTo>
                <a:cubicBezTo>
                  <a:pt x="11654174" y="5915115"/>
                  <a:pt x="11657646" y="5914011"/>
                  <a:pt x="11661516" y="5914011"/>
                </a:cubicBezTo>
                <a:cubicBezTo>
                  <a:pt x="11666080" y="5914011"/>
                  <a:pt x="11669689" y="5915388"/>
                  <a:pt x="11672343" y="5918141"/>
                </a:cubicBezTo>
                <a:cubicBezTo>
                  <a:pt x="11674997" y="5920894"/>
                  <a:pt x="11676324" y="5924851"/>
                  <a:pt x="11676324" y="5930010"/>
                </a:cubicBezTo>
                <a:cubicBezTo>
                  <a:pt x="11676324" y="5935517"/>
                  <a:pt x="11674340" y="5941483"/>
                  <a:pt x="11670371" y="5947907"/>
                </a:cubicBezTo>
                <a:cubicBezTo>
                  <a:pt x="11666403" y="5954331"/>
                  <a:pt x="11660859" y="5961277"/>
                  <a:pt x="11653740" y="5968743"/>
                </a:cubicBezTo>
                <a:cubicBezTo>
                  <a:pt x="11646621" y="5976209"/>
                  <a:pt x="11638348" y="5984234"/>
                  <a:pt x="11628923" y="5992816"/>
                </a:cubicBezTo>
                <a:lnTo>
                  <a:pt x="11628923" y="6008368"/>
                </a:lnTo>
                <a:lnTo>
                  <a:pt x="11707578" y="6008368"/>
                </a:lnTo>
                <a:lnTo>
                  <a:pt x="11707578" y="5985523"/>
                </a:lnTo>
                <a:lnTo>
                  <a:pt x="11686817" y="5985523"/>
                </a:lnTo>
                <a:cubicBezTo>
                  <a:pt x="11684237" y="5985523"/>
                  <a:pt x="11681198" y="5985685"/>
                  <a:pt x="11677701" y="5986007"/>
                </a:cubicBezTo>
                <a:cubicBezTo>
                  <a:pt x="11674204" y="5986329"/>
                  <a:pt x="11671041" y="5986664"/>
                  <a:pt x="11668213" y="5987011"/>
                </a:cubicBezTo>
                <a:cubicBezTo>
                  <a:pt x="11674018" y="5981207"/>
                  <a:pt x="11679524" y="5975018"/>
                  <a:pt x="11684733" y="5968445"/>
                </a:cubicBezTo>
                <a:cubicBezTo>
                  <a:pt x="11689942" y="5961872"/>
                  <a:pt x="11694184" y="5955199"/>
                  <a:pt x="11697458" y="5948428"/>
                </a:cubicBezTo>
                <a:cubicBezTo>
                  <a:pt x="11700732" y="5941656"/>
                  <a:pt x="11702369" y="5935021"/>
                  <a:pt x="11702369" y="5928522"/>
                </a:cubicBezTo>
                <a:cubicBezTo>
                  <a:pt x="11702369" y="5921279"/>
                  <a:pt x="11700794" y="5914991"/>
                  <a:pt x="11697644" y="5909658"/>
                </a:cubicBezTo>
                <a:cubicBezTo>
                  <a:pt x="11694494" y="5904325"/>
                  <a:pt x="11690128" y="5900195"/>
                  <a:pt x="11684547" y="5897268"/>
                </a:cubicBezTo>
                <a:cubicBezTo>
                  <a:pt x="11678966" y="5894341"/>
                  <a:pt x="11672504" y="5892878"/>
                  <a:pt x="11665162" y="5892878"/>
                </a:cubicBezTo>
                <a:close/>
                <a:moveTo>
                  <a:pt x="6119652" y="5892242"/>
                </a:moveTo>
                <a:cubicBezTo>
                  <a:pt x="6112409" y="5892242"/>
                  <a:pt x="6105948" y="5893718"/>
                  <a:pt x="6100268" y="5896670"/>
                </a:cubicBezTo>
                <a:cubicBezTo>
                  <a:pt x="6094587" y="5899622"/>
                  <a:pt x="6090122" y="5903801"/>
                  <a:pt x="6086873" y="5909209"/>
                </a:cubicBezTo>
                <a:cubicBezTo>
                  <a:pt x="6083624" y="5914616"/>
                  <a:pt x="6081999" y="5921066"/>
                  <a:pt x="6081999" y="5928556"/>
                </a:cubicBezTo>
                <a:cubicBezTo>
                  <a:pt x="6081999" y="5930591"/>
                  <a:pt x="6082247" y="5932674"/>
                  <a:pt x="6082744" y="5934807"/>
                </a:cubicBezTo>
                <a:cubicBezTo>
                  <a:pt x="6083239" y="5936940"/>
                  <a:pt x="6083859" y="5939123"/>
                  <a:pt x="6084604" y="5941356"/>
                </a:cubicBezTo>
                <a:lnTo>
                  <a:pt x="6083562" y="5941356"/>
                </a:lnTo>
                <a:lnTo>
                  <a:pt x="6071805" y="5942397"/>
                </a:lnTo>
                <a:lnTo>
                  <a:pt x="6071805" y="5958099"/>
                </a:lnTo>
                <a:lnTo>
                  <a:pt x="6089143" y="5958099"/>
                </a:lnTo>
                <a:cubicBezTo>
                  <a:pt x="6089242" y="5958793"/>
                  <a:pt x="6089317" y="5959463"/>
                  <a:pt x="6089366" y="5960108"/>
                </a:cubicBezTo>
                <a:cubicBezTo>
                  <a:pt x="6089415" y="5960753"/>
                  <a:pt x="6089440" y="5961398"/>
                  <a:pt x="6089440" y="5962043"/>
                </a:cubicBezTo>
                <a:cubicBezTo>
                  <a:pt x="6089440" y="5968244"/>
                  <a:pt x="6087630" y="5973602"/>
                  <a:pt x="6084009" y="5978116"/>
                </a:cubicBezTo>
                <a:cubicBezTo>
                  <a:pt x="6080387" y="5982631"/>
                  <a:pt x="6076021" y="5986029"/>
                  <a:pt x="6070911" y="5988311"/>
                </a:cubicBezTo>
                <a:lnTo>
                  <a:pt x="6070911" y="6005054"/>
                </a:lnTo>
                <a:lnTo>
                  <a:pt x="6150311" y="6005054"/>
                </a:lnTo>
                <a:lnTo>
                  <a:pt x="6150311" y="5982209"/>
                </a:lnTo>
                <a:lnTo>
                  <a:pt x="6105811" y="5982209"/>
                </a:lnTo>
                <a:lnTo>
                  <a:pt x="6105811" y="5981614"/>
                </a:lnTo>
                <a:cubicBezTo>
                  <a:pt x="6108441" y="5978538"/>
                  <a:pt x="6110313" y="5975549"/>
                  <a:pt x="6111430" y="5972647"/>
                </a:cubicBezTo>
                <a:cubicBezTo>
                  <a:pt x="6112546" y="5969745"/>
                  <a:pt x="6113104" y="5966334"/>
                  <a:pt x="6113104" y="5962415"/>
                </a:cubicBezTo>
                <a:cubicBezTo>
                  <a:pt x="6113104" y="5961720"/>
                  <a:pt x="6113079" y="5961001"/>
                  <a:pt x="6113030" y="5960257"/>
                </a:cubicBezTo>
                <a:cubicBezTo>
                  <a:pt x="6112980" y="5959513"/>
                  <a:pt x="6112955" y="5958793"/>
                  <a:pt x="6112955" y="5958099"/>
                </a:cubicBezTo>
                <a:lnTo>
                  <a:pt x="6135056" y="5958099"/>
                </a:lnTo>
                <a:lnTo>
                  <a:pt x="6135056" y="5941356"/>
                </a:lnTo>
                <a:lnTo>
                  <a:pt x="6109309" y="5941356"/>
                </a:lnTo>
                <a:cubicBezTo>
                  <a:pt x="6108912" y="5939471"/>
                  <a:pt x="6108552" y="5937598"/>
                  <a:pt x="6108230" y="5935737"/>
                </a:cubicBezTo>
                <a:cubicBezTo>
                  <a:pt x="6107907" y="5933877"/>
                  <a:pt x="6107746" y="5932029"/>
                  <a:pt x="6107746" y="5930193"/>
                </a:cubicBezTo>
                <a:cubicBezTo>
                  <a:pt x="6107746" y="5924637"/>
                  <a:pt x="6109110" y="5920582"/>
                  <a:pt x="6111839" y="5918027"/>
                </a:cubicBezTo>
                <a:cubicBezTo>
                  <a:pt x="6114567" y="5915472"/>
                  <a:pt x="6118139" y="5914194"/>
                  <a:pt x="6122555" y="5914194"/>
                </a:cubicBezTo>
                <a:cubicBezTo>
                  <a:pt x="6125085" y="5914194"/>
                  <a:pt x="6127404" y="5914802"/>
                  <a:pt x="6129512" y="5916018"/>
                </a:cubicBezTo>
                <a:cubicBezTo>
                  <a:pt x="6131621" y="5917233"/>
                  <a:pt x="6133667" y="5918982"/>
                  <a:pt x="6135651" y="5921264"/>
                </a:cubicBezTo>
                <a:lnTo>
                  <a:pt x="6150311" y="5906753"/>
                </a:lnTo>
                <a:cubicBezTo>
                  <a:pt x="6146342" y="5902040"/>
                  <a:pt x="6141902" y="5898444"/>
                  <a:pt x="6136991" y="5895963"/>
                </a:cubicBezTo>
                <a:cubicBezTo>
                  <a:pt x="6132080" y="5893483"/>
                  <a:pt x="6126300" y="5892242"/>
                  <a:pt x="6119652" y="5892242"/>
                </a:cubicBezTo>
                <a:close/>
                <a:moveTo>
                  <a:pt x="7199875" y="5891867"/>
                </a:moveTo>
                <a:lnTo>
                  <a:pt x="7199875" y="6005423"/>
                </a:lnTo>
                <a:lnTo>
                  <a:pt x="7225771" y="6005423"/>
                </a:lnTo>
                <a:lnTo>
                  <a:pt x="7225771" y="5967770"/>
                </a:lnTo>
                <a:cubicBezTo>
                  <a:pt x="7225771" y="5960924"/>
                  <a:pt x="7225337" y="5953805"/>
                  <a:pt x="7224469" y="5946413"/>
                </a:cubicBezTo>
                <a:cubicBezTo>
                  <a:pt x="7223601" y="5939021"/>
                  <a:pt x="7222869" y="5932175"/>
                  <a:pt x="7222274" y="5925875"/>
                </a:cubicBezTo>
                <a:lnTo>
                  <a:pt x="7223018" y="5925875"/>
                </a:lnTo>
                <a:lnTo>
                  <a:pt x="7234180" y="5950729"/>
                </a:lnTo>
                <a:lnTo>
                  <a:pt x="7262234" y="6005423"/>
                </a:lnTo>
                <a:lnTo>
                  <a:pt x="7289916" y="6005423"/>
                </a:lnTo>
                <a:lnTo>
                  <a:pt x="7289916" y="5891867"/>
                </a:lnTo>
                <a:lnTo>
                  <a:pt x="7264020" y="5891867"/>
                </a:lnTo>
                <a:lnTo>
                  <a:pt x="7264020" y="5929521"/>
                </a:lnTo>
                <a:cubicBezTo>
                  <a:pt x="7264020" y="5936317"/>
                  <a:pt x="7264467" y="5943498"/>
                  <a:pt x="7265359" y="5951064"/>
                </a:cubicBezTo>
                <a:cubicBezTo>
                  <a:pt x="7266252" y="5958629"/>
                  <a:pt x="7267021" y="5965413"/>
                  <a:pt x="7267666" y="5971416"/>
                </a:cubicBezTo>
                <a:lnTo>
                  <a:pt x="7266922" y="5971416"/>
                </a:lnTo>
                <a:lnTo>
                  <a:pt x="7255834" y="5946264"/>
                </a:lnTo>
                <a:lnTo>
                  <a:pt x="7227632" y="5891867"/>
                </a:lnTo>
                <a:close/>
                <a:moveTo>
                  <a:pt x="5965913" y="5891498"/>
                </a:moveTo>
                <a:lnTo>
                  <a:pt x="5965913" y="5940165"/>
                </a:lnTo>
                <a:lnTo>
                  <a:pt x="5952891" y="5941058"/>
                </a:lnTo>
                <a:lnTo>
                  <a:pt x="5952891" y="5952964"/>
                </a:lnTo>
                <a:lnTo>
                  <a:pt x="5965913" y="5952964"/>
                </a:lnTo>
                <a:lnTo>
                  <a:pt x="5965913" y="6005054"/>
                </a:lnTo>
                <a:lnTo>
                  <a:pt x="5999995" y="6005054"/>
                </a:lnTo>
                <a:cubicBezTo>
                  <a:pt x="6011008" y="6005054"/>
                  <a:pt x="6020719" y="6003020"/>
                  <a:pt x="6029128" y="5998952"/>
                </a:cubicBezTo>
                <a:cubicBezTo>
                  <a:pt x="6037536" y="5994884"/>
                  <a:pt x="6044110" y="5988621"/>
                  <a:pt x="6048847" y="5980163"/>
                </a:cubicBezTo>
                <a:cubicBezTo>
                  <a:pt x="6053585" y="5971704"/>
                  <a:pt x="6055954" y="5960902"/>
                  <a:pt x="6055954" y="5947755"/>
                </a:cubicBezTo>
                <a:cubicBezTo>
                  <a:pt x="6055954" y="5934609"/>
                  <a:pt x="6053573" y="5923893"/>
                  <a:pt x="6048810" y="5915608"/>
                </a:cubicBezTo>
                <a:cubicBezTo>
                  <a:pt x="6044048" y="5907324"/>
                  <a:pt x="6037350" y="5901234"/>
                  <a:pt x="6028718" y="5897340"/>
                </a:cubicBezTo>
                <a:cubicBezTo>
                  <a:pt x="6020086" y="5893445"/>
                  <a:pt x="6010016" y="5891498"/>
                  <a:pt x="5998506" y="5891498"/>
                </a:cubicBezTo>
                <a:close/>
                <a:moveTo>
                  <a:pt x="11935674" y="5884720"/>
                </a:moveTo>
                <a:cubicBezTo>
                  <a:pt x="11928431" y="5884720"/>
                  <a:pt x="11921970" y="5886196"/>
                  <a:pt x="11916289" y="5889148"/>
                </a:cubicBezTo>
                <a:cubicBezTo>
                  <a:pt x="11910609" y="5892100"/>
                  <a:pt x="11906144" y="5896280"/>
                  <a:pt x="11902895" y="5901687"/>
                </a:cubicBezTo>
                <a:cubicBezTo>
                  <a:pt x="11899645" y="5907094"/>
                  <a:pt x="11898021" y="5913544"/>
                  <a:pt x="11898021" y="5921034"/>
                </a:cubicBezTo>
                <a:cubicBezTo>
                  <a:pt x="11898021" y="5923069"/>
                  <a:pt x="11898269" y="5925152"/>
                  <a:pt x="11898765" y="5927285"/>
                </a:cubicBezTo>
                <a:cubicBezTo>
                  <a:pt x="11899261" y="5929419"/>
                  <a:pt x="11899881" y="5931601"/>
                  <a:pt x="11900625" y="5933834"/>
                </a:cubicBezTo>
                <a:lnTo>
                  <a:pt x="11899583" y="5933834"/>
                </a:lnTo>
                <a:lnTo>
                  <a:pt x="11887826" y="5934875"/>
                </a:lnTo>
                <a:lnTo>
                  <a:pt x="11887826" y="5950577"/>
                </a:lnTo>
                <a:lnTo>
                  <a:pt x="11905164" y="5950577"/>
                </a:lnTo>
                <a:cubicBezTo>
                  <a:pt x="11905264" y="5951272"/>
                  <a:pt x="11905338" y="5951941"/>
                  <a:pt x="11905388" y="5952586"/>
                </a:cubicBezTo>
                <a:cubicBezTo>
                  <a:pt x="11905437" y="5953231"/>
                  <a:pt x="11905462" y="5953876"/>
                  <a:pt x="11905462" y="5954521"/>
                </a:cubicBezTo>
                <a:cubicBezTo>
                  <a:pt x="11905462" y="5960722"/>
                  <a:pt x="11903651" y="5966080"/>
                  <a:pt x="11900030" y="5970594"/>
                </a:cubicBezTo>
                <a:cubicBezTo>
                  <a:pt x="11896408" y="5975109"/>
                  <a:pt x="11892043" y="5978507"/>
                  <a:pt x="11886933" y="5980789"/>
                </a:cubicBezTo>
                <a:lnTo>
                  <a:pt x="11886933" y="5997532"/>
                </a:lnTo>
                <a:lnTo>
                  <a:pt x="11966333" y="5997532"/>
                </a:lnTo>
                <a:lnTo>
                  <a:pt x="11966333" y="5974687"/>
                </a:lnTo>
                <a:lnTo>
                  <a:pt x="11921833" y="5974687"/>
                </a:lnTo>
                <a:lnTo>
                  <a:pt x="11921833" y="5974092"/>
                </a:lnTo>
                <a:cubicBezTo>
                  <a:pt x="11924462" y="5971016"/>
                  <a:pt x="11926335" y="5968027"/>
                  <a:pt x="11927451" y="5965125"/>
                </a:cubicBezTo>
                <a:cubicBezTo>
                  <a:pt x="11928568" y="5962223"/>
                  <a:pt x="11929126" y="5958812"/>
                  <a:pt x="11929126" y="5954893"/>
                </a:cubicBezTo>
                <a:cubicBezTo>
                  <a:pt x="11929126" y="5954198"/>
                  <a:pt x="11929101" y="5953479"/>
                  <a:pt x="11929051" y="5952735"/>
                </a:cubicBezTo>
                <a:cubicBezTo>
                  <a:pt x="11929002" y="5951991"/>
                  <a:pt x="11928977" y="5951272"/>
                  <a:pt x="11928977" y="5950577"/>
                </a:cubicBezTo>
                <a:lnTo>
                  <a:pt x="11951078" y="5950577"/>
                </a:lnTo>
                <a:lnTo>
                  <a:pt x="11951078" y="5933834"/>
                </a:lnTo>
                <a:lnTo>
                  <a:pt x="11925331" y="5933834"/>
                </a:lnTo>
                <a:cubicBezTo>
                  <a:pt x="11924934" y="5931949"/>
                  <a:pt x="11924574" y="5930076"/>
                  <a:pt x="11924252" y="5928215"/>
                </a:cubicBezTo>
                <a:cubicBezTo>
                  <a:pt x="11923929" y="5926355"/>
                  <a:pt x="11923768" y="5924507"/>
                  <a:pt x="11923768" y="5922672"/>
                </a:cubicBezTo>
                <a:cubicBezTo>
                  <a:pt x="11923768" y="5917116"/>
                  <a:pt x="11925132" y="5913060"/>
                  <a:pt x="11927861" y="5910505"/>
                </a:cubicBezTo>
                <a:cubicBezTo>
                  <a:pt x="11930589" y="5907950"/>
                  <a:pt x="11934161" y="5906673"/>
                  <a:pt x="11938576" y="5906673"/>
                </a:cubicBezTo>
                <a:cubicBezTo>
                  <a:pt x="11941106" y="5906673"/>
                  <a:pt x="11943426" y="5907280"/>
                  <a:pt x="11945534" y="5908496"/>
                </a:cubicBezTo>
                <a:cubicBezTo>
                  <a:pt x="11947642" y="5909711"/>
                  <a:pt x="11949689" y="5911460"/>
                  <a:pt x="11951673" y="5913742"/>
                </a:cubicBezTo>
                <a:lnTo>
                  <a:pt x="11966333" y="5899231"/>
                </a:lnTo>
                <a:cubicBezTo>
                  <a:pt x="11962364" y="5894518"/>
                  <a:pt x="11957924" y="5890922"/>
                  <a:pt x="11953013" y="5888441"/>
                </a:cubicBezTo>
                <a:cubicBezTo>
                  <a:pt x="11948101" y="5885961"/>
                  <a:pt x="11942322" y="5884720"/>
                  <a:pt x="11935674" y="5884720"/>
                </a:cubicBezTo>
                <a:close/>
                <a:moveTo>
                  <a:pt x="4722484" y="5883976"/>
                </a:moveTo>
                <a:lnTo>
                  <a:pt x="4687288" y="5997532"/>
                </a:lnTo>
                <a:lnTo>
                  <a:pt x="4714969" y="5997532"/>
                </a:lnTo>
                <a:lnTo>
                  <a:pt x="4721518" y="5971487"/>
                </a:lnTo>
                <a:lnTo>
                  <a:pt x="4755078" y="5971487"/>
                </a:lnTo>
                <a:lnTo>
                  <a:pt x="4761627" y="5997532"/>
                </a:lnTo>
                <a:lnTo>
                  <a:pt x="4790276" y="5997532"/>
                </a:lnTo>
                <a:lnTo>
                  <a:pt x="4755078" y="5883976"/>
                </a:lnTo>
                <a:close/>
                <a:moveTo>
                  <a:pt x="3334795" y="5873356"/>
                </a:moveTo>
                <a:lnTo>
                  <a:pt x="3326237" y="5890546"/>
                </a:lnTo>
                <a:cubicBezTo>
                  <a:pt x="3331594" y="5891339"/>
                  <a:pt x="3335154" y="5892332"/>
                  <a:pt x="3336915" y="5893522"/>
                </a:cubicBezTo>
                <a:cubicBezTo>
                  <a:pt x="3338676" y="5894713"/>
                  <a:pt x="3339557" y="5896102"/>
                  <a:pt x="3339557" y="5897689"/>
                </a:cubicBezTo>
                <a:cubicBezTo>
                  <a:pt x="3339557" y="5900219"/>
                  <a:pt x="3338279" y="5902030"/>
                  <a:pt x="3335725" y="5903122"/>
                </a:cubicBezTo>
                <a:cubicBezTo>
                  <a:pt x="3333170" y="5904213"/>
                  <a:pt x="3328544" y="5904957"/>
                  <a:pt x="3321846" y="5905354"/>
                </a:cubicBezTo>
                <a:lnTo>
                  <a:pt x="3323856" y="5916144"/>
                </a:lnTo>
                <a:cubicBezTo>
                  <a:pt x="3334968" y="5915797"/>
                  <a:pt x="3343588" y="5914160"/>
                  <a:pt x="3349715" y="5911233"/>
                </a:cubicBezTo>
                <a:cubicBezTo>
                  <a:pt x="3355841" y="5908306"/>
                  <a:pt x="3358904" y="5903791"/>
                  <a:pt x="3358904" y="5897689"/>
                </a:cubicBezTo>
                <a:cubicBezTo>
                  <a:pt x="3358904" y="5894068"/>
                  <a:pt x="3357776" y="5891253"/>
                  <a:pt x="3355519" y="5889243"/>
                </a:cubicBezTo>
                <a:cubicBezTo>
                  <a:pt x="3353261" y="5887234"/>
                  <a:pt x="3349975" y="5885684"/>
                  <a:pt x="3345659" y="5884593"/>
                </a:cubicBezTo>
                <a:lnTo>
                  <a:pt x="3350496" y="5873356"/>
                </a:lnTo>
                <a:close/>
                <a:moveTo>
                  <a:pt x="8745830" y="5871356"/>
                </a:moveTo>
                <a:lnTo>
                  <a:pt x="8745830" y="5931557"/>
                </a:lnTo>
                <a:cubicBezTo>
                  <a:pt x="8745830" y="5950707"/>
                  <a:pt x="8749711" y="5964746"/>
                  <a:pt x="8757475" y="5973676"/>
                </a:cubicBezTo>
                <a:cubicBezTo>
                  <a:pt x="8765239" y="5982605"/>
                  <a:pt x="8776687" y="5987070"/>
                  <a:pt x="8791817" y="5987070"/>
                </a:cubicBezTo>
                <a:cubicBezTo>
                  <a:pt x="8806948" y="5987070"/>
                  <a:pt x="8818309" y="5982605"/>
                  <a:pt x="8825899" y="5973676"/>
                </a:cubicBezTo>
                <a:cubicBezTo>
                  <a:pt x="8833489" y="5964746"/>
                  <a:pt x="8837284" y="5950707"/>
                  <a:pt x="8837284" y="5931557"/>
                </a:cubicBezTo>
                <a:lnTo>
                  <a:pt x="8837284" y="5871356"/>
                </a:lnTo>
                <a:lnTo>
                  <a:pt x="8811016" y="5871356"/>
                </a:lnTo>
                <a:lnTo>
                  <a:pt x="8811016" y="5934459"/>
                </a:lnTo>
                <a:cubicBezTo>
                  <a:pt x="8811016" y="5945225"/>
                  <a:pt x="8809367" y="5952765"/>
                  <a:pt x="8806068" y="5957081"/>
                </a:cubicBezTo>
                <a:cubicBezTo>
                  <a:pt x="8802769" y="5961397"/>
                  <a:pt x="8798019" y="5963555"/>
                  <a:pt x="8791817" y="5963555"/>
                </a:cubicBezTo>
                <a:cubicBezTo>
                  <a:pt x="8785567" y="5963555"/>
                  <a:pt x="8780854" y="5961397"/>
                  <a:pt x="8777679" y="5957081"/>
                </a:cubicBezTo>
                <a:cubicBezTo>
                  <a:pt x="8774504" y="5952765"/>
                  <a:pt x="8772916" y="5945225"/>
                  <a:pt x="8772916" y="5934459"/>
                </a:cubicBezTo>
                <a:lnTo>
                  <a:pt x="8772916" y="5871356"/>
                </a:lnTo>
                <a:close/>
                <a:moveTo>
                  <a:pt x="1048784" y="5870916"/>
                </a:moveTo>
                <a:lnTo>
                  <a:pt x="1049380" y="5870916"/>
                </a:lnTo>
                <a:cubicBezTo>
                  <a:pt x="1050868" y="5876671"/>
                  <a:pt x="1052356" y="5882761"/>
                  <a:pt x="1053844" y="5889185"/>
                </a:cubicBezTo>
                <a:cubicBezTo>
                  <a:pt x="1055333" y="5895609"/>
                  <a:pt x="1056846" y="5901649"/>
                  <a:pt x="1058384" y="5907305"/>
                </a:cubicBezTo>
                <a:lnTo>
                  <a:pt x="1060765" y="5916904"/>
                </a:lnTo>
                <a:lnTo>
                  <a:pt x="1037622" y="5916904"/>
                </a:lnTo>
                <a:lnTo>
                  <a:pt x="1040078" y="5907305"/>
                </a:lnTo>
                <a:cubicBezTo>
                  <a:pt x="1041516" y="5901649"/>
                  <a:pt x="1042980" y="5895647"/>
                  <a:pt x="1044468" y="5889296"/>
                </a:cubicBezTo>
                <a:cubicBezTo>
                  <a:pt x="1045956" y="5882947"/>
                  <a:pt x="1047395" y="5876820"/>
                  <a:pt x="1048784" y="5870916"/>
                </a:cubicBezTo>
                <a:close/>
                <a:moveTo>
                  <a:pt x="4231815" y="5865835"/>
                </a:moveTo>
                <a:cubicBezTo>
                  <a:pt x="4239257" y="5865835"/>
                  <a:pt x="4245148" y="5868911"/>
                  <a:pt x="4249488" y="5875062"/>
                </a:cubicBezTo>
                <a:cubicBezTo>
                  <a:pt x="4253830" y="5881214"/>
                  <a:pt x="4256000" y="5889772"/>
                  <a:pt x="4256000" y="5900735"/>
                </a:cubicBezTo>
                <a:cubicBezTo>
                  <a:pt x="4256000" y="5911699"/>
                  <a:pt x="4253830" y="5920431"/>
                  <a:pt x="4249488" y="5926929"/>
                </a:cubicBezTo>
                <a:cubicBezTo>
                  <a:pt x="4245148" y="5933428"/>
                  <a:pt x="4239257" y="5936677"/>
                  <a:pt x="4231815" y="5936677"/>
                </a:cubicBezTo>
                <a:cubicBezTo>
                  <a:pt x="4224324" y="5936677"/>
                  <a:pt x="4218433" y="5933428"/>
                  <a:pt x="4214142" y="5926929"/>
                </a:cubicBezTo>
                <a:cubicBezTo>
                  <a:pt x="4209850" y="5920431"/>
                  <a:pt x="4207704" y="5911699"/>
                  <a:pt x="4207704" y="5900735"/>
                </a:cubicBezTo>
                <a:cubicBezTo>
                  <a:pt x="4207704" y="5889772"/>
                  <a:pt x="4209850" y="5881214"/>
                  <a:pt x="4214142" y="5875062"/>
                </a:cubicBezTo>
                <a:cubicBezTo>
                  <a:pt x="4218433" y="5868911"/>
                  <a:pt x="4224324" y="5865835"/>
                  <a:pt x="4231815" y="5865835"/>
                </a:cubicBezTo>
                <a:close/>
                <a:moveTo>
                  <a:pt x="10156042" y="5859614"/>
                </a:moveTo>
                <a:cubicBezTo>
                  <a:pt x="10149840" y="5859614"/>
                  <a:pt x="10144644" y="5861611"/>
                  <a:pt x="10140452" y="5865605"/>
                </a:cubicBezTo>
                <a:cubicBezTo>
                  <a:pt x="10136260" y="5869599"/>
                  <a:pt x="10133941" y="5876085"/>
                  <a:pt x="10133494" y="5885064"/>
                </a:cubicBezTo>
                <a:lnTo>
                  <a:pt x="10150833" y="5886478"/>
                </a:lnTo>
                <a:cubicBezTo>
                  <a:pt x="10151229" y="5883353"/>
                  <a:pt x="10151961" y="5881219"/>
                  <a:pt x="10153028" y="5880078"/>
                </a:cubicBezTo>
                <a:cubicBezTo>
                  <a:pt x="10154094" y="5878938"/>
                  <a:pt x="10155397" y="5878367"/>
                  <a:pt x="10156934" y="5878367"/>
                </a:cubicBezTo>
                <a:cubicBezTo>
                  <a:pt x="10158324" y="5878367"/>
                  <a:pt x="10159762" y="5878850"/>
                  <a:pt x="10161251" y="5879818"/>
                </a:cubicBezTo>
                <a:cubicBezTo>
                  <a:pt x="10162739" y="5880785"/>
                  <a:pt x="10164401" y="5881901"/>
                  <a:pt x="10166236" y="5883166"/>
                </a:cubicBezTo>
                <a:cubicBezTo>
                  <a:pt x="10168072" y="5884432"/>
                  <a:pt x="10170168" y="5885548"/>
                  <a:pt x="10172524" y="5886515"/>
                </a:cubicBezTo>
                <a:cubicBezTo>
                  <a:pt x="10174881" y="5887482"/>
                  <a:pt x="10177622" y="5887966"/>
                  <a:pt x="10180747" y="5887966"/>
                </a:cubicBezTo>
                <a:cubicBezTo>
                  <a:pt x="10186899" y="5887966"/>
                  <a:pt x="10192095" y="5885982"/>
                  <a:pt x="10196337" y="5882013"/>
                </a:cubicBezTo>
                <a:cubicBezTo>
                  <a:pt x="10200578" y="5878045"/>
                  <a:pt x="10202898" y="5871496"/>
                  <a:pt x="10203294" y="5862368"/>
                </a:cubicBezTo>
                <a:lnTo>
                  <a:pt x="10185882" y="5861177"/>
                </a:lnTo>
                <a:cubicBezTo>
                  <a:pt x="10185534" y="5864303"/>
                  <a:pt x="10184840" y="5866423"/>
                  <a:pt x="10183798" y="5867540"/>
                </a:cubicBezTo>
                <a:cubicBezTo>
                  <a:pt x="10182756" y="5868656"/>
                  <a:pt x="10181417" y="5869214"/>
                  <a:pt x="10179780" y="5869214"/>
                </a:cubicBezTo>
                <a:cubicBezTo>
                  <a:pt x="10178440" y="5869214"/>
                  <a:pt x="10177014" y="5868730"/>
                  <a:pt x="10175501" y="5867763"/>
                </a:cubicBezTo>
                <a:cubicBezTo>
                  <a:pt x="10173988" y="5866795"/>
                  <a:pt x="10172313" y="5865679"/>
                  <a:pt x="10170478" y="5864414"/>
                </a:cubicBezTo>
                <a:cubicBezTo>
                  <a:pt x="10168642" y="5863149"/>
                  <a:pt x="10166546" y="5862033"/>
                  <a:pt x="10164190" y="5861065"/>
                </a:cubicBezTo>
                <a:cubicBezTo>
                  <a:pt x="10161833" y="5860098"/>
                  <a:pt x="10159117" y="5859614"/>
                  <a:pt x="10156042" y="5859614"/>
                </a:cubicBezTo>
                <a:close/>
                <a:moveTo>
                  <a:pt x="7233585" y="5856669"/>
                </a:moveTo>
                <a:cubicBezTo>
                  <a:pt x="7227384" y="5856669"/>
                  <a:pt x="7222162" y="5858666"/>
                  <a:pt x="7217921" y="5862660"/>
                </a:cubicBezTo>
                <a:cubicBezTo>
                  <a:pt x="7213679" y="5866654"/>
                  <a:pt x="7211335" y="5873140"/>
                  <a:pt x="7210888" y="5882119"/>
                </a:cubicBezTo>
                <a:lnTo>
                  <a:pt x="7228376" y="5883533"/>
                </a:lnTo>
                <a:cubicBezTo>
                  <a:pt x="7228673" y="5880408"/>
                  <a:pt x="7229355" y="5878274"/>
                  <a:pt x="7230422" y="5877133"/>
                </a:cubicBezTo>
                <a:cubicBezTo>
                  <a:pt x="7231489" y="5875993"/>
                  <a:pt x="7232791" y="5875422"/>
                  <a:pt x="7234329" y="5875422"/>
                </a:cubicBezTo>
                <a:cubicBezTo>
                  <a:pt x="7235718" y="5875422"/>
                  <a:pt x="7237181" y="5875905"/>
                  <a:pt x="7238719" y="5876873"/>
                </a:cubicBezTo>
                <a:cubicBezTo>
                  <a:pt x="7240257" y="5877840"/>
                  <a:pt x="7241944" y="5878956"/>
                  <a:pt x="7243779" y="5880221"/>
                </a:cubicBezTo>
                <a:cubicBezTo>
                  <a:pt x="7245615" y="5881487"/>
                  <a:pt x="7247711" y="5882603"/>
                  <a:pt x="7250067" y="5883570"/>
                </a:cubicBezTo>
                <a:cubicBezTo>
                  <a:pt x="7252424" y="5884537"/>
                  <a:pt x="7255165" y="5885021"/>
                  <a:pt x="7258290" y="5885021"/>
                </a:cubicBezTo>
                <a:cubicBezTo>
                  <a:pt x="7264342" y="5885021"/>
                  <a:pt x="7269489" y="5883037"/>
                  <a:pt x="7273731" y="5879068"/>
                </a:cubicBezTo>
                <a:cubicBezTo>
                  <a:pt x="7277973" y="5875100"/>
                  <a:pt x="7280342" y="5868551"/>
                  <a:pt x="7280838" y="5859423"/>
                </a:cubicBezTo>
                <a:lnTo>
                  <a:pt x="7263276" y="5858232"/>
                </a:lnTo>
                <a:cubicBezTo>
                  <a:pt x="7262978" y="5861358"/>
                  <a:pt x="7262296" y="5863478"/>
                  <a:pt x="7261230" y="5864595"/>
                </a:cubicBezTo>
                <a:cubicBezTo>
                  <a:pt x="7260163" y="5865711"/>
                  <a:pt x="7258861" y="5866269"/>
                  <a:pt x="7257323" y="5866269"/>
                </a:cubicBezTo>
                <a:cubicBezTo>
                  <a:pt x="7255934" y="5866269"/>
                  <a:pt x="7254483" y="5865785"/>
                  <a:pt x="7252970" y="5864818"/>
                </a:cubicBezTo>
                <a:cubicBezTo>
                  <a:pt x="7251456" y="5863850"/>
                  <a:pt x="7249782" y="5862734"/>
                  <a:pt x="7247947" y="5861469"/>
                </a:cubicBezTo>
                <a:cubicBezTo>
                  <a:pt x="7246111" y="5860204"/>
                  <a:pt x="7244027" y="5859088"/>
                  <a:pt x="7241696" y="5858120"/>
                </a:cubicBezTo>
                <a:cubicBezTo>
                  <a:pt x="7239364" y="5857153"/>
                  <a:pt x="7236660" y="5856669"/>
                  <a:pt x="7233585" y="5856669"/>
                </a:cubicBezTo>
                <a:close/>
                <a:moveTo>
                  <a:pt x="1033380" y="5850452"/>
                </a:moveTo>
                <a:lnTo>
                  <a:pt x="998183" y="5964008"/>
                </a:lnTo>
                <a:lnTo>
                  <a:pt x="1025865" y="5964008"/>
                </a:lnTo>
                <a:lnTo>
                  <a:pt x="1032413" y="5937963"/>
                </a:lnTo>
                <a:lnTo>
                  <a:pt x="1065974" y="5937963"/>
                </a:lnTo>
                <a:lnTo>
                  <a:pt x="1072522" y="5964008"/>
                </a:lnTo>
                <a:lnTo>
                  <a:pt x="1101172" y="5964008"/>
                </a:lnTo>
                <a:lnTo>
                  <a:pt x="1065974" y="5850452"/>
                </a:lnTo>
                <a:close/>
                <a:moveTo>
                  <a:pt x="4726132" y="5848778"/>
                </a:moveTo>
                <a:cubicBezTo>
                  <a:pt x="4719931" y="5848778"/>
                  <a:pt x="4714735" y="5850775"/>
                  <a:pt x="4710542" y="5854769"/>
                </a:cubicBezTo>
                <a:cubicBezTo>
                  <a:pt x="4706350" y="5858762"/>
                  <a:pt x="4704031" y="5865249"/>
                  <a:pt x="4703584" y="5874228"/>
                </a:cubicBezTo>
                <a:lnTo>
                  <a:pt x="4720922" y="5875642"/>
                </a:lnTo>
                <a:cubicBezTo>
                  <a:pt x="4721319" y="5872517"/>
                  <a:pt x="4722051" y="5870383"/>
                  <a:pt x="4723118" y="5869242"/>
                </a:cubicBezTo>
                <a:cubicBezTo>
                  <a:pt x="4724184" y="5868101"/>
                  <a:pt x="4725487" y="5867531"/>
                  <a:pt x="4727025" y="5867531"/>
                </a:cubicBezTo>
                <a:cubicBezTo>
                  <a:pt x="4728413" y="5867531"/>
                  <a:pt x="4729852" y="5868014"/>
                  <a:pt x="4731341" y="5868982"/>
                </a:cubicBezTo>
                <a:cubicBezTo>
                  <a:pt x="4732829" y="5869949"/>
                  <a:pt x="4734490" y="5871065"/>
                  <a:pt x="4736326" y="5872330"/>
                </a:cubicBezTo>
                <a:cubicBezTo>
                  <a:pt x="4738162" y="5873596"/>
                  <a:pt x="4740258" y="5874712"/>
                  <a:pt x="4742615" y="5875679"/>
                </a:cubicBezTo>
                <a:cubicBezTo>
                  <a:pt x="4744970" y="5876646"/>
                  <a:pt x="4747711" y="5877130"/>
                  <a:pt x="4750837" y="5877130"/>
                </a:cubicBezTo>
                <a:cubicBezTo>
                  <a:pt x="4756989" y="5877130"/>
                  <a:pt x="4762185" y="5875146"/>
                  <a:pt x="4766427" y="5871177"/>
                </a:cubicBezTo>
                <a:cubicBezTo>
                  <a:pt x="4770668" y="5867208"/>
                  <a:pt x="4772987" y="5860660"/>
                  <a:pt x="4773384" y="5851532"/>
                </a:cubicBezTo>
                <a:lnTo>
                  <a:pt x="4755971" y="5850341"/>
                </a:lnTo>
                <a:cubicBezTo>
                  <a:pt x="4755624" y="5853467"/>
                  <a:pt x="4754931" y="5855587"/>
                  <a:pt x="4753888" y="5856704"/>
                </a:cubicBezTo>
                <a:cubicBezTo>
                  <a:pt x="4752846" y="5857820"/>
                  <a:pt x="4751507" y="5858378"/>
                  <a:pt x="4749870" y="5858378"/>
                </a:cubicBezTo>
                <a:cubicBezTo>
                  <a:pt x="4748530" y="5858378"/>
                  <a:pt x="4747105" y="5857894"/>
                  <a:pt x="4745592" y="5856927"/>
                </a:cubicBezTo>
                <a:cubicBezTo>
                  <a:pt x="4744077" y="5855959"/>
                  <a:pt x="4742404" y="5854843"/>
                  <a:pt x="4740568" y="5853578"/>
                </a:cubicBezTo>
                <a:cubicBezTo>
                  <a:pt x="4738733" y="5852313"/>
                  <a:pt x="4736637" y="5851197"/>
                  <a:pt x="4734280" y="5850229"/>
                </a:cubicBezTo>
                <a:cubicBezTo>
                  <a:pt x="4731923" y="5849262"/>
                  <a:pt x="4729208" y="5848778"/>
                  <a:pt x="4726132" y="5848778"/>
                </a:cubicBezTo>
                <a:close/>
                <a:moveTo>
                  <a:pt x="4231815" y="5842544"/>
                </a:moveTo>
                <a:cubicBezTo>
                  <a:pt x="4221496" y="5842544"/>
                  <a:pt x="4212431" y="5844813"/>
                  <a:pt x="4204617" y="5849352"/>
                </a:cubicBezTo>
                <a:cubicBezTo>
                  <a:pt x="4196804" y="5853892"/>
                  <a:pt x="4190715" y="5860490"/>
                  <a:pt x="4186350" y="5869147"/>
                </a:cubicBezTo>
                <a:cubicBezTo>
                  <a:pt x="4181984" y="5877804"/>
                  <a:pt x="4179801" y="5888333"/>
                  <a:pt x="4179801" y="5900735"/>
                </a:cubicBezTo>
                <a:cubicBezTo>
                  <a:pt x="4179801" y="5913138"/>
                  <a:pt x="4181984" y="5923779"/>
                  <a:pt x="4186350" y="5932659"/>
                </a:cubicBezTo>
                <a:cubicBezTo>
                  <a:pt x="4190715" y="5941539"/>
                  <a:pt x="4196804" y="5948348"/>
                  <a:pt x="4204617" y="5953086"/>
                </a:cubicBezTo>
                <a:cubicBezTo>
                  <a:pt x="4212431" y="5957824"/>
                  <a:pt x="4221496" y="5960192"/>
                  <a:pt x="4231815" y="5960192"/>
                </a:cubicBezTo>
                <a:cubicBezTo>
                  <a:pt x="4242134" y="5960192"/>
                  <a:pt x="4251188" y="5957824"/>
                  <a:pt x="4258976" y="5953086"/>
                </a:cubicBezTo>
                <a:cubicBezTo>
                  <a:pt x="4266765" y="5948348"/>
                  <a:pt x="4272842" y="5941539"/>
                  <a:pt x="4277208" y="5932659"/>
                </a:cubicBezTo>
                <a:cubicBezTo>
                  <a:pt x="4281573" y="5923779"/>
                  <a:pt x="4283757" y="5913138"/>
                  <a:pt x="4283757" y="5900735"/>
                </a:cubicBezTo>
                <a:cubicBezTo>
                  <a:pt x="4283757" y="5888383"/>
                  <a:pt x="4281573" y="5877866"/>
                  <a:pt x="4277208" y="5869184"/>
                </a:cubicBezTo>
                <a:cubicBezTo>
                  <a:pt x="4272842" y="5860502"/>
                  <a:pt x="4266765" y="5853892"/>
                  <a:pt x="4258976" y="5849352"/>
                </a:cubicBezTo>
                <a:cubicBezTo>
                  <a:pt x="4251188" y="5844813"/>
                  <a:pt x="4242134" y="5842544"/>
                  <a:pt x="4231815" y="5842544"/>
                </a:cubicBezTo>
                <a:close/>
                <a:moveTo>
                  <a:pt x="8811016" y="5837870"/>
                </a:moveTo>
                <a:cubicBezTo>
                  <a:pt x="8807296" y="5837870"/>
                  <a:pt x="8804257" y="5839098"/>
                  <a:pt x="8801901" y="5841553"/>
                </a:cubicBezTo>
                <a:cubicBezTo>
                  <a:pt x="8799544" y="5844009"/>
                  <a:pt x="8798366" y="5846998"/>
                  <a:pt x="8798366" y="5850520"/>
                </a:cubicBezTo>
                <a:cubicBezTo>
                  <a:pt x="8798366" y="5854142"/>
                  <a:pt x="8799544" y="5857180"/>
                  <a:pt x="8801901" y="5859636"/>
                </a:cubicBezTo>
                <a:cubicBezTo>
                  <a:pt x="8804257" y="5862092"/>
                  <a:pt x="8807296" y="5863320"/>
                  <a:pt x="8811016" y="5863320"/>
                </a:cubicBezTo>
                <a:cubicBezTo>
                  <a:pt x="8814687" y="5863320"/>
                  <a:pt x="8817689" y="5862092"/>
                  <a:pt x="8820020" y="5859636"/>
                </a:cubicBezTo>
                <a:cubicBezTo>
                  <a:pt x="8822352" y="5857180"/>
                  <a:pt x="8823518" y="5854142"/>
                  <a:pt x="8823518" y="5850520"/>
                </a:cubicBezTo>
                <a:cubicBezTo>
                  <a:pt x="8823518" y="5846998"/>
                  <a:pt x="8822352" y="5844009"/>
                  <a:pt x="8820020" y="5841553"/>
                </a:cubicBezTo>
                <a:cubicBezTo>
                  <a:pt x="8817689" y="5839098"/>
                  <a:pt x="8814687" y="5837870"/>
                  <a:pt x="8811016" y="5837870"/>
                </a:cubicBezTo>
                <a:close/>
                <a:moveTo>
                  <a:pt x="8771874" y="5837870"/>
                </a:moveTo>
                <a:cubicBezTo>
                  <a:pt x="8768154" y="5837870"/>
                  <a:pt x="8765140" y="5839098"/>
                  <a:pt x="8762833" y="5841553"/>
                </a:cubicBezTo>
                <a:cubicBezTo>
                  <a:pt x="8760526" y="5844009"/>
                  <a:pt x="8759373" y="5846998"/>
                  <a:pt x="8759373" y="5850520"/>
                </a:cubicBezTo>
                <a:cubicBezTo>
                  <a:pt x="8759373" y="5854142"/>
                  <a:pt x="8760526" y="5857180"/>
                  <a:pt x="8762833" y="5859636"/>
                </a:cubicBezTo>
                <a:cubicBezTo>
                  <a:pt x="8765140" y="5862092"/>
                  <a:pt x="8768154" y="5863320"/>
                  <a:pt x="8771874" y="5863320"/>
                </a:cubicBezTo>
                <a:cubicBezTo>
                  <a:pt x="8775595" y="5863320"/>
                  <a:pt x="8778659" y="5862092"/>
                  <a:pt x="8781065" y="5859636"/>
                </a:cubicBezTo>
                <a:cubicBezTo>
                  <a:pt x="8783471" y="5857180"/>
                  <a:pt x="8784674" y="5854142"/>
                  <a:pt x="8784674" y="5850520"/>
                </a:cubicBezTo>
                <a:cubicBezTo>
                  <a:pt x="8784674" y="5846998"/>
                  <a:pt x="8783471" y="5844009"/>
                  <a:pt x="8781065" y="5841553"/>
                </a:cubicBezTo>
                <a:cubicBezTo>
                  <a:pt x="8778659" y="5839098"/>
                  <a:pt x="8775595" y="5837870"/>
                  <a:pt x="8771874" y="5837870"/>
                </a:cubicBezTo>
                <a:close/>
                <a:moveTo>
                  <a:pt x="2933564" y="5836344"/>
                </a:moveTo>
                <a:lnTo>
                  <a:pt x="2933564" y="5949900"/>
                </a:lnTo>
                <a:lnTo>
                  <a:pt x="2960874" y="5949900"/>
                </a:lnTo>
                <a:lnTo>
                  <a:pt x="2960874" y="5836344"/>
                </a:lnTo>
                <a:close/>
                <a:moveTo>
                  <a:pt x="3253237" y="5834512"/>
                </a:moveTo>
                <a:lnTo>
                  <a:pt x="3253237" y="5848353"/>
                </a:lnTo>
                <a:cubicBezTo>
                  <a:pt x="3251252" y="5850486"/>
                  <a:pt x="3249268" y="5852160"/>
                  <a:pt x="3247284" y="5853376"/>
                </a:cubicBezTo>
                <a:cubicBezTo>
                  <a:pt x="3245299" y="5854591"/>
                  <a:pt x="3242918" y="5855199"/>
                  <a:pt x="3240140" y="5855199"/>
                </a:cubicBezTo>
                <a:cubicBezTo>
                  <a:pt x="3237312" y="5855199"/>
                  <a:pt x="3235055" y="5854579"/>
                  <a:pt x="3233368" y="5853339"/>
                </a:cubicBezTo>
                <a:cubicBezTo>
                  <a:pt x="3231682" y="5852098"/>
                  <a:pt x="3230838" y="5850238"/>
                  <a:pt x="3230838" y="5847758"/>
                </a:cubicBezTo>
                <a:cubicBezTo>
                  <a:pt x="3230838" y="5844682"/>
                  <a:pt x="3232463" y="5841966"/>
                  <a:pt x="3235712" y="5839609"/>
                </a:cubicBezTo>
                <a:cubicBezTo>
                  <a:pt x="3238961" y="5837253"/>
                  <a:pt x="3244803" y="5835554"/>
                  <a:pt x="3253237" y="5834512"/>
                </a:cubicBezTo>
                <a:close/>
                <a:moveTo>
                  <a:pt x="1068876" y="5816966"/>
                </a:moveTo>
                <a:cubicBezTo>
                  <a:pt x="1065155" y="5816966"/>
                  <a:pt x="1062117" y="5818194"/>
                  <a:pt x="1059760" y="5820649"/>
                </a:cubicBezTo>
                <a:cubicBezTo>
                  <a:pt x="1057404" y="5823105"/>
                  <a:pt x="1056226" y="5826094"/>
                  <a:pt x="1056226" y="5829616"/>
                </a:cubicBezTo>
                <a:cubicBezTo>
                  <a:pt x="1056226" y="5833238"/>
                  <a:pt x="1057404" y="5836276"/>
                  <a:pt x="1059760" y="5838732"/>
                </a:cubicBezTo>
                <a:cubicBezTo>
                  <a:pt x="1062117" y="5841188"/>
                  <a:pt x="1065155" y="5842416"/>
                  <a:pt x="1068876" y="5842416"/>
                </a:cubicBezTo>
                <a:cubicBezTo>
                  <a:pt x="1072597" y="5842416"/>
                  <a:pt x="1075635" y="5841188"/>
                  <a:pt x="1077992" y="5838732"/>
                </a:cubicBezTo>
                <a:cubicBezTo>
                  <a:pt x="1080348" y="5836276"/>
                  <a:pt x="1081526" y="5833238"/>
                  <a:pt x="1081526" y="5829616"/>
                </a:cubicBezTo>
                <a:cubicBezTo>
                  <a:pt x="1081526" y="5826094"/>
                  <a:pt x="1080348" y="5823105"/>
                  <a:pt x="1077992" y="5820649"/>
                </a:cubicBezTo>
                <a:cubicBezTo>
                  <a:pt x="1075635" y="5818194"/>
                  <a:pt x="1072597" y="5816966"/>
                  <a:pt x="1068876" y="5816966"/>
                </a:cubicBezTo>
                <a:close/>
                <a:moveTo>
                  <a:pt x="1029734" y="5816966"/>
                </a:moveTo>
                <a:cubicBezTo>
                  <a:pt x="1026063" y="5816966"/>
                  <a:pt x="1023062" y="5818194"/>
                  <a:pt x="1020730" y="5820649"/>
                </a:cubicBezTo>
                <a:cubicBezTo>
                  <a:pt x="1018398" y="5823105"/>
                  <a:pt x="1017233" y="5826094"/>
                  <a:pt x="1017233" y="5829616"/>
                </a:cubicBezTo>
                <a:cubicBezTo>
                  <a:pt x="1017233" y="5833238"/>
                  <a:pt x="1018398" y="5836276"/>
                  <a:pt x="1020730" y="5838732"/>
                </a:cubicBezTo>
                <a:cubicBezTo>
                  <a:pt x="1023062" y="5841188"/>
                  <a:pt x="1026063" y="5842416"/>
                  <a:pt x="1029734" y="5842416"/>
                </a:cubicBezTo>
                <a:cubicBezTo>
                  <a:pt x="1033455" y="5842416"/>
                  <a:pt x="1036518" y="5841188"/>
                  <a:pt x="1038924" y="5838732"/>
                </a:cubicBezTo>
                <a:cubicBezTo>
                  <a:pt x="1041330" y="5836276"/>
                  <a:pt x="1042533" y="5833238"/>
                  <a:pt x="1042533" y="5829616"/>
                </a:cubicBezTo>
                <a:cubicBezTo>
                  <a:pt x="1042533" y="5826094"/>
                  <a:pt x="1041330" y="5823105"/>
                  <a:pt x="1038924" y="5820649"/>
                </a:cubicBezTo>
                <a:cubicBezTo>
                  <a:pt x="1036518" y="5818194"/>
                  <a:pt x="1033455" y="5816966"/>
                  <a:pt x="1029734" y="5816966"/>
                </a:cubicBezTo>
                <a:close/>
                <a:moveTo>
                  <a:pt x="4217006" y="5812480"/>
                </a:moveTo>
                <a:lnTo>
                  <a:pt x="4201603" y="5831679"/>
                </a:lnTo>
                <a:lnTo>
                  <a:pt x="4213361" y="5838823"/>
                </a:lnTo>
                <a:lnTo>
                  <a:pt x="4231517" y="5824535"/>
                </a:lnTo>
                <a:lnTo>
                  <a:pt x="4232113" y="5824535"/>
                </a:lnTo>
                <a:lnTo>
                  <a:pt x="4250270" y="5838823"/>
                </a:lnTo>
                <a:lnTo>
                  <a:pt x="4261953" y="5831679"/>
                </a:lnTo>
                <a:lnTo>
                  <a:pt x="4246623" y="5812480"/>
                </a:lnTo>
                <a:close/>
                <a:moveTo>
                  <a:pt x="2932671" y="5804346"/>
                </a:moveTo>
                <a:lnTo>
                  <a:pt x="2917416" y="5823545"/>
                </a:lnTo>
                <a:lnTo>
                  <a:pt x="2929025" y="5830689"/>
                </a:lnTo>
                <a:lnTo>
                  <a:pt x="2947107" y="5816401"/>
                </a:lnTo>
                <a:lnTo>
                  <a:pt x="2947777" y="5816401"/>
                </a:lnTo>
                <a:lnTo>
                  <a:pt x="2965860" y="5830689"/>
                </a:lnTo>
                <a:lnTo>
                  <a:pt x="2977617" y="5823545"/>
                </a:lnTo>
                <a:lnTo>
                  <a:pt x="2962213" y="5804346"/>
                </a:lnTo>
                <a:close/>
                <a:moveTo>
                  <a:pt x="3245349" y="5785250"/>
                </a:moveTo>
                <a:cubicBezTo>
                  <a:pt x="3238552" y="5785250"/>
                  <a:pt x="3232053" y="5786292"/>
                  <a:pt x="3225852" y="5788375"/>
                </a:cubicBezTo>
                <a:cubicBezTo>
                  <a:pt x="3219651" y="5790459"/>
                  <a:pt x="3213698" y="5793237"/>
                  <a:pt x="3207993" y="5796710"/>
                </a:cubicBezTo>
                <a:lnTo>
                  <a:pt x="3217443" y="5814494"/>
                </a:lnTo>
                <a:cubicBezTo>
                  <a:pt x="3221809" y="5812064"/>
                  <a:pt x="3225827" y="5810191"/>
                  <a:pt x="3229498" y="5808876"/>
                </a:cubicBezTo>
                <a:cubicBezTo>
                  <a:pt x="3233170" y="5807561"/>
                  <a:pt x="3236717" y="5806904"/>
                  <a:pt x="3240140" y="5806904"/>
                </a:cubicBezTo>
                <a:cubicBezTo>
                  <a:pt x="3244555" y="5806904"/>
                  <a:pt x="3247767" y="5807884"/>
                  <a:pt x="3249776" y="5809844"/>
                </a:cubicBezTo>
                <a:cubicBezTo>
                  <a:pt x="3251785" y="5811803"/>
                  <a:pt x="3252939" y="5814519"/>
                  <a:pt x="3253237" y="5817992"/>
                </a:cubicBezTo>
                <a:cubicBezTo>
                  <a:pt x="3236320" y="5819827"/>
                  <a:pt x="3224066" y="5823313"/>
                  <a:pt x="3216476" y="5828447"/>
                </a:cubicBezTo>
                <a:cubicBezTo>
                  <a:pt x="3208886" y="5833582"/>
                  <a:pt x="3205091" y="5840713"/>
                  <a:pt x="3205091" y="5849841"/>
                </a:cubicBezTo>
                <a:cubicBezTo>
                  <a:pt x="3205091" y="5854703"/>
                  <a:pt x="3206133" y="5859130"/>
                  <a:pt x="3208216" y="5863124"/>
                </a:cubicBezTo>
                <a:cubicBezTo>
                  <a:pt x="3210300" y="5867118"/>
                  <a:pt x="3213264" y="5870305"/>
                  <a:pt x="3217108" y="5872686"/>
                </a:cubicBezTo>
                <a:cubicBezTo>
                  <a:pt x="3220953" y="5875068"/>
                  <a:pt x="3225530" y="5876258"/>
                  <a:pt x="3230838" y="5876258"/>
                </a:cubicBezTo>
                <a:cubicBezTo>
                  <a:pt x="3235650" y="5876258"/>
                  <a:pt x="3240102" y="5875254"/>
                  <a:pt x="3244195" y="5873244"/>
                </a:cubicBezTo>
                <a:cubicBezTo>
                  <a:pt x="3248288" y="5871235"/>
                  <a:pt x="3252120" y="5868618"/>
                  <a:pt x="3255692" y="5865394"/>
                </a:cubicBezTo>
                <a:lnTo>
                  <a:pt x="3256436" y="5865394"/>
                </a:lnTo>
                <a:lnTo>
                  <a:pt x="3258297" y="5874100"/>
                </a:lnTo>
                <a:lnTo>
                  <a:pt x="3280398" y="5874100"/>
                </a:lnTo>
                <a:lnTo>
                  <a:pt x="3280398" y="5824838"/>
                </a:lnTo>
                <a:cubicBezTo>
                  <a:pt x="3280398" y="5811295"/>
                  <a:pt x="3277360" y="5801311"/>
                  <a:pt x="3271282" y="5794886"/>
                </a:cubicBezTo>
                <a:cubicBezTo>
                  <a:pt x="3265205" y="5788462"/>
                  <a:pt x="3256560" y="5785250"/>
                  <a:pt x="3245349" y="5785250"/>
                </a:cubicBezTo>
                <a:close/>
                <a:moveTo>
                  <a:pt x="3262389" y="5728844"/>
                </a:moveTo>
                <a:lnTo>
                  <a:pt x="3235452" y="5761140"/>
                </a:lnTo>
                <a:lnTo>
                  <a:pt x="3248698" y="5774311"/>
                </a:lnTo>
                <a:lnTo>
                  <a:pt x="3280845" y="5746852"/>
                </a:lnTo>
                <a:close/>
                <a:moveTo>
                  <a:pt x="1145746" y="5696564"/>
                </a:moveTo>
                <a:lnTo>
                  <a:pt x="1137188" y="5713754"/>
                </a:lnTo>
                <a:cubicBezTo>
                  <a:pt x="1142546" y="5714548"/>
                  <a:pt x="1146105" y="5715540"/>
                  <a:pt x="1147866" y="5716730"/>
                </a:cubicBezTo>
                <a:cubicBezTo>
                  <a:pt x="1149628" y="5717921"/>
                  <a:pt x="1150508" y="5719310"/>
                  <a:pt x="1150508" y="5720897"/>
                </a:cubicBezTo>
                <a:cubicBezTo>
                  <a:pt x="1150508" y="5723427"/>
                  <a:pt x="1149231" y="5725238"/>
                  <a:pt x="1146676" y="5726330"/>
                </a:cubicBezTo>
                <a:cubicBezTo>
                  <a:pt x="1144121" y="5727421"/>
                  <a:pt x="1139495" y="5728166"/>
                  <a:pt x="1132798" y="5728562"/>
                </a:cubicBezTo>
                <a:lnTo>
                  <a:pt x="1134807" y="5739352"/>
                </a:lnTo>
                <a:cubicBezTo>
                  <a:pt x="1145919" y="5739005"/>
                  <a:pt x="1154539" y="5737368"/>
                  <a:pt x="1160666" y="5734441"/>
                </a:cubicBezTo>
                <a:cubicBezTo>
                  <a:pt x="1166793" y="5731514"/>
                  <a:pt x="1169856" y="5726999"/>
                  <a:pt x="1169856" y="5720897"/>
                </a:cubicBezTo>
                <a:cubicBezTo>
                  <a:pt x="1169856" y="5717276"/>
                  <a:pt x="1168727" y="5714461"/>
                  <a:pt x="1166470" y="5712451"/>
                </a:cubicBezTo>
                <a:cubicBezTo>
                  <a:pt x="1164213" y="5710442"/>
                  <a:pt x="1160926" y="5708892"/>
                  <a:pt x="1156610" y="5707801"/>
                </a:cubicBezTo>
                <a:lnTo>
                  <a:pt x="1161447" y="5696564"/>
                </a:lnTo>
                <a:close/>
                <a:moveTo>
                  <a:pt x="6024551" y="5694375"/>
                </a:moveTo>
                <a:cubicBezTo>
                  <a:pt x="6020583" y="5694375"/>
                  <a:pt x="6017172" y="5695802"/>
                  <a:pt x="6014319" y="5698654"/>
                </a:cubicBezTo>
                <a:cubicBezTo>
                  <a:pt x="6011467" y="5701507"/>
                  <a:pt x="6010041" y="5704917"/>
                  <a:pt x="6010041" y="5708886"/>
                </a:cubicBezTo>
                <a:cubicBezTo>
                  <a:pt x="6010041" y="5712855"/>
                  <a:pt x="6011467" y="5716253"/>
                  <a:pt x="6014319" y="5719081"/>
                </a:cubicBezTo>
                <a:cubicBezTo>
                  <a:pt x="6017172" y="5721909"/>
                  <a:pt x="6020583" y="5723322"/>
                  <a:pt x="6024551" y="5723322"/>
                </a:cubicBezTo>
                <a:cubicBezTo>
                  <a:pt x="6028520" y="5723322"/>
                  <a:pt x="6031931" y="5721909"/>
                  <a:pt x="6034783" y="5719081"/>
                </a:cubicBezTo>
                <a:cubicBezTo>
                  <a:pt x="6037636" y="5716253"/>
                  <a:pt x="6039063" y="5712855"/>
                  <a:pt x="6039063" y="5708886"/>
                </a:cubicBezTo>
                <a:cubicBezTo>
                  <a:pt x="6039063" y="5704917"/>
                  <a:pt x="6037636" y="5701507"/>
                  <a:pt x="6034783" y="5698654"/>
                </a:cubicBezTo>
                <a:cubicBezTo>
                  <a:pt x="6031931" y="5695802"/>
                  <a:pt x="6028520" y="5694375"/>
                  <a:pt x="6024551" y="5694375"/>
                </a:cubicBezTo>
                <a:close/>
                <a:moveTo>
                  <a:pt x="11662930" y="5693225"/>
                </a:moveTo>
                <a:lnTo>
                  <a:pt x="11676473" y="5693225"/>
                </a:lnTo>
                <a:cubicBezTo>
                  <a:pt x="11683121" y="5693225"/>
                  <a:pt x="11688082" y="5694242"/>
                  <a:pt x="11691356" y="5696276"/>
                </a:cubicBezTo>
                <a:cubicBezTo>
                  <a:pt x="11694630" y="5698310"/>
                  <a:pt x="11696267" y="5701658"/>
                  <a:pt x="11696267" y="5706321"/>
                </a:cubicBezTo>
                <a:cubicBezTo>
                  <a:pt x="11696267" y="5715946"/>
                  <a:pt x="11689669" y="5720758"/>
                  <a:pt x="11676473" y="5720758"/>
                </a:cubicBezTo>
                <a:lnTo>
                  <a:pt x="11662930" y="5720758"/>
                </a:lnTo>
                <a:close/>
                <a:moveTo>
                  <a:pt x="11954873" y="5686853"/>
                </a:moveTo>
                <a:cubicBezTo>
                  <a:pt x="11950904" y="5686853"/>
                  <a:pt x="11947494" y="5688280"/>
                  <a:pt x="11944641" y="5691132"/>
                </a:cubicBezTo>
                <a:cubicBezTo>
                  <a:pt x="11941789" y="5693985"/>
                  <a:pt x="11940362" y="5697395"/>
                  <a:pt x="11940362" y="5701364"/>
                </a:cubicBezTo>
                <a:cubicBezTo>
                  <a:pt x="11940362" y="5705333"/>
                  <a:pt x="11941789" y="5708731"/>
                  <a:pt x="11944641" y="5711559"/>
                </a:cubicBezTo>
                <a:cubicBezTo>
                  <a:pt x="11947494" y="5714387"/>
                  <a:pt x="11950904" y="5715800"/>
                  <a:pt x="11954873" y="5715800"/>
                </a:cubicBezTo>
                <a:cubicBezTo>
                  <a:pt x="11958842" y="5715800"/>
                  <a:pt x="11962252" y="5714387"/>
                  <a:pt x="11965105" y="5711559"/>
                </a:cubicBezTo>
                <a:cubicBezTo>
                  <a:pt x="11967957" y="5708731"/>
                  <a:pt x="11969384" y="5705333"/>
                  <a:pt x="11969384" y="5701364"/>
                </a:cubicBezTo>
                <a:cubicBezTo>
                  <a:pt x="11969384" y="5697395"/>
                  <a:pt x="11967957" y="5693985"/>
                  <a:pt x="11965105" y="5691132"/>
                </a:cubicBezTo>
                <a:cubicBezTo>
                  <a:pt x="11962252" y="5688280"/>
                  <a:pt x="11958842" y="5686853"/>
                  <a:pt x="11954873" y="5686853"/>
                </a:cubicBezTo>
                <a:close/>
                <a:moveTo>
                  <a:pt x="12055481" y="5682909"/>
                </a:moveTo>
                <a:lnTo>
                  <a:pt x="12036133" y="5699504"/>
                </a:lnTo>
                <a:cubicBezTo>
                  <a:pt x="12039606" y="5702629"/>
                  <a:pt x="12043265" y="5706077"/>
                  <a:pt x="12047109" y="5709847"/>
                </a:cubicBezTo>
                <a:cubicBezTo>
                  <a:pt x="12050954" y="5713618"/>
                  <a:pt x="12054712" y="5717487"/>
                  <a:pt x="12058383" y="5721456"/>
                </a:cubicBezTo>
                <a:cubicBezTo>
                  <a:pt x="12062054" y="5725425"/>
                  <a:pt x="12065403" y="5729245"/>
                  <a:pt x="12068429" y="5732916"/>
                </a:cubicBezTo>
                <a:lnTo>
                  <a:pt x="12088074" y="5715949"/>
                </a:lnTo>
                <a:cubicBezTo>
                  <a:pt x="12085842" y="5713121"/>
                  <a:pt x="12082840" y="5709686"/>
                  <a:pt x="12079070" y="5705643"/>
                </a:cubicBezTo>
                <a:cubicBezTo>
                  <a:pt x="12075300" y="5701600"/>
                  <a:pt x="12071306" y="5697532"/>
                  <a:pt x="12067089" y="5693439"/>
                </a:cubicBezTo>
                <a:cubicBezTo>
                  <a:pt x="12062873" y="5689346"/>
                  <a:pt x="12059003" y="5685836"/>
                  <a:pt x="12055481" y="5682909"/>
                </a:cubicBezTo>
                <a:close/>
                <a:moveTo>
                  <a:pt x="1600620" y="5667911"/>
                </a:moveTo>
                <a:cubicBezTo>
                  <a:pt x="1593873" y="5667911"/>
                  <a:pt x="1587982" y="5669064"/>
                  <a:pt x="1582947" y="5671371"/>
                </a:cubicBezTo>
                <a:cubicBezTo>
                  <a:pt x="1577911" y="5673678"/>
                  <a:pt x="1574017" y="5676890"/>
                  <a:pt x="1571264" y="5681008"/>
                </a:cubicBezTo>
                <a:cubicBezTo>
                  <a:pt x="1568511" y="5685125"/>
                  <a:pt x="1567134" y="5689912"/>
                  <a:pt x="1567134" y="5695370"/>
                </a:cubicBezTo>
                <a:cubicBezTo>
                  <a:pt x="1567134" y="5700182"/>
                  <a:pt x="1568250" y="5704237"/>
                  <a:pt x="1570482" y="5707536"/>
                </a:cubicBezTo>
                <a:cubicBezTo>
                  <a:pt x="1572715" y="5710835"/>
                  <a:pt x="1575530" y="5713551"/>
                  <a:pt x="1578928" y="5715685"/>
                </a:cubicBezTo>
                <a:cubicBezTo>
                  <a:pt x="1582327" y="5717818"/>
                  <a:pt x="1585762" y="5719579"/>
                  <a:pt x="1589235" y="5720968"/>
                </a:cubicBezTo>
                <a:cubicBezTo>
                  <a:pt x="1592162" y="5722109"/>
                  <a:pt x="1594940" y="5723200"/>
                  <a:pt x="1597569" y="5724242"/>
                </a:cubicBezTo>
                <a:cubicBezTo>
                  <a:pt x="1600199" y="5725284"/>
                  <a:pt x="1602332" y="5726413"/>
                  <a:pt x="1603969" y="5727628"/>
                </a:cubicBezTo>
                <a:cubicBezTo>
                  <a:pt x="1605606" y="5728843"/>
                  <a:pt x="1606424" y="5730319"/>
                  <a:pt x="1606424" y="5732056"/>
                </a:cubicBezTo>
                <a:cubicBezTo>
                  <a:pt x="1606424" y="5734189"/>
                  <a:pt x="1605618" y="5735863"/>
                  <a:pt x="1604006" y="5737079"/>
                </a:cubicBezTo>
                <a:cubicBezTo>
                  <a:pt x="1602394" y="5738294"/>
                  <a:pt x="1599801" y="5738902"/>
                  <a:pt x="1596230" y="5738902"/>
                </a:cubicBezTo>
                <a:cubicBezTo>
                  <a:pt x="1592807" y="5738902"/>
                  <a:pt x="1589284" y="5738120"/>
                  <a:pt x="1585663" y="5736558"/>
                </a:cubicBezTo>
                <a:cubicBezTo>
                  <a:pt x="1582041" y="5734995"/>
                  <a:pt x="1578246" y="5732750"/>
                  <a:pt x="1574278" y="5729823"/>
                </a:cubicBezTo>
                <a:lnTo>
                  <a:pt x="1562223" y="5746715"/>
                </a:lnTo>
                <a:cubicBezTo>
                  <a:pt x="1566638" y="5750386"/>
                  <a:pt x="1571896" y="5753338"/>
                  <a:pt x="1577998" y="5755570"/>
                </a:cubicBezTo>
                <a:cubicBezTo>
                  <a:pt x="1584100" y="5757803"/>
                  <a:pt x="1589979" y="5758919"/>
                  <a:pt x="1595634" y="5758919"/>
                </a:cubicBezTo>
                <a:cubicBezTo>
                  <a:pt x="1603473" y="5758919"/>
                  <a:pt x="1610083" y="5757666"/>
                  <a:pt x="1615466" y="5755161"/>
                </a:cubicBezTo>
                <a:cubicBezTo>
                  <a:pt x="1620848" y="5752656"/>
                  <a:pt x="1624904" y="5749258"/>
                  <a:pt x="1627632" y="5744967"/>
                </a:cubicBezTo>
                <a:cubicBezTo>
                  <a:pt x="1630361" y="5740675"/>
                  <a:pt x="1631725" y="5735876"/>
                  <a:pt x="1631725" y="5730567"/>
                </a:cubicBezTo>
                <a:cubicBezTo>
                  <a:pt x="1631725" y="5725309"/>
                  <a:pt x="1630572" y="5721018"/>
                  <a:pt x="1628265" y="5717694"/>
                </a:cubicBezTo>
                <a:cubicBezTo>
                  <a:pt x="1625958" y="5714370"/>
                  <a:pt x="1623044" y="5711679"/>
                  <a:pt x="1619521" y="5709620"/>
                </a:cubicBezTo>
                <a:cubicBezTo>
                  <a:pt x="1615999" y="5707561"/>
                  <a:pt x="1612452" y="5705862"/>
                  <a:pt x="1608880" y="5704522"/>
                </a:cubicBezTo>
                <a:cubicBezTo>
                  <a:pt x="1604366" y="5702885"/>
                  <a:pt x="1600496" y="5701385"/>
                  <a:pt x="1597271" y="5700020"/>
                </a:cubicBezTo>
                <a:cubicBezTo>
                  <a:pt x="1594047" y="5698656"/>
                  <a:pt x="1592435" y="5696684"/>
                  <a:pt x="1592435" y="5694105"/>
                </a:cubicBezTo>
                <a:cubicBezTo>
                  <a:pt x="1592435" y="5689937"/>
                  <a:pt x="1595461" y="5687854"/>
                  <a:pt x="1601513" y="5687854"/>
                </a:cubicBezTo>
                <a:cubicBezTo>
                  <a:pt x="1604341" y="5687854"/>
                  <a:pt x="1607268" y="5688523"/>
                  <a:pt x="1610294" y="5689863"/>
                </a:cubicBezTo>
                <a:cubicBezTo>
                  <a:pt x="1613320" y="5691202"/>
                  <a:pt x="1616396" y="5692988"/>
                  <a:pt x="1619521" y="5695221"/>
                </a:cubicBezTo>
                <a:lnTo>
                  <a:pt x="1631576" y="5679073"/>
                </a:lnTo>
                <a:cubicBezTo>
                  <a:pt x="1627905" y="5676245"/>
                  <a:pt x="1623527" y="5673678"/>
                  <a:pt x="1618442" y="5671371"/>
                </a:cubicBezTo>
                <a:cubicBezTo>
                  <a:pt x="1613357" y="5669064"/>
                  <a:pt x="1607417" y="5667911"/>
                  <a:pt x="1600620" y="5667911"/>
                </a:cubicBezTo>
                <a:close/>
                <a:moveTo>
                  <a:pt x="7249881" y="5662151"/>
                </a:moveTo>
                <a:lnTo>
                  <a:pt x="7249881" y="5681201"/>
                </a:lnTo>
                <a:lnTo>
                  <a:pt x="7310975" y="5681201"/>
                </a:lnTo>
                <a:lnTo>
                  <a:pt x="7310975" y="5713050"/>
                </a:lnTo>
                <a:lnTo>
                  <a:pt x="7330769" y="5713050"/>
                </a:lnTo>
                <a:lnTo>
                  <a:pt x="7330769" y="5662151"/>
                </a:lnTo>
                <a:close/>
                <a:moveTo>
                  <a:pt x="5971196" y="5661633"/>
                </a:moveTo>
                <a:lnTo>
                  <a:pt x="5971196" y="5679939"/>
                </a:lnTo>
                <a:lnTo>
                  <a:pt x="6077906" y="5679939"/>
                </a:lnTo>
                <a:lnTo>
                  <a:pt x="6077906" y="5661633"/>
                </a:lnTo>
                <a:close/>
                <a:moveTo>
                  <a:pt x="11901518" y="5654111"/>
                </a:moveTo>
                <a:lnTo>
                  <a:pt x="11901518" y="5672417"/>
                </a:lnTo>
                <a:lnTo>
                  <a:pt x="12008228" y="5672417"/>
                </a:lnTo>
                <a:lnTo>
                  <a:pt x="12008228" y="5654111"/>
                </a:lnTo>
                <a:close/>
                <a:moveTo>
                  <a:pt x="8846735" y="5653993"/>
                </a:moveTo>
                <a:lnTo>
                  <a:pt x="8847479" y="5653993"/>
                </a:lnTo>
                <a:lnTo>
                  <a:pt x="8846437" y="5674531"/>
                </a:lnTo>
                <a:lnTo>
                  <a:pt x="8846437" y="5681080"/>
                </a:lnTo>
                <a:lnTo>
                  <a:pt x="8833266" y="5681080"/>
                </a:lnTo>
                <a:lnTo>
                  <a:pt x="8840038" y="5667387"/>
                </a:lnTo>
                <a:close/>
                <a:moveTo>
                  <a:pt x="10178291" y="5649469"/>
                </a:moveTo>
                <a:cubicBezTo>
                  <a:pt x="10185733" y="5649469"/>
                  <a:pt x="10191624" y="5652545"/>
                  <a:pt x="10195965" y="5658696"/>
                </a:cubicBezTo>
                <a:cubicBezTo>
                  <a:pt x="10200305" y="5664848"/>
                  <a:pt x="10202476" y="5673406"/>
                  <a:pt x="10202476" y="5684369"/>
                </a:cubicBezTo>
                <a:cubicBezTo>
                  <a:pt x="10202476" y="5695333"/>
                  <a:pt x="10200305" y="5704065"/>
                  <a:pt x="10195965" y="5710563"/>
                </a:cubicBezTo>
                <a:cubicBezTo>
                  <a:pt x="10191624" y="5717062"/>
                  <a:pt x="10185733" y="5720311"/>
                  <a:pt x="10178291" y="5720311"/>
                </a:cubicBezTo>
                <a:cubicBezTo>
                  <a:pt x="10170800" y="5720311"/>
                  <a:pt x="10164909" y="5717062"/>
                  <a:pt x="10160618" y="5710563"/>
                </a:cubicBezTo>
                <a:cubicBezTo>
                  <a:pt x="10156327" y="5704065"/>
                  <a:pt x="10154181" y="5695333"/>
                  <a:pt x="10154181" y="5684369"/>
                </a:cubicBezTo>
                <a:cubicBezTo>
                  <a:pt x="10154181" y="5673406"/>
                  <a:pt x="10156327" y="5664848"/>
                  <a:pt x="10160618" y="5658696"/>
                </a:cubicBezTo>
                <a:cubicBezTo>
                  <a:pt x="10164909" y="5652545"/>
                  <a:pt x="10170800" y="5649469"/>
                  <a:pt x="10178291" y="5649469"/>
                </a:cubicBezTo>
                <a:close/>
                <a:moveTo>
                  <a:pt x="11662930" y="5649023"/>
                </a:moveTo>
                <a:lnTo>
                  <a:pt x="11674166" y="5649023"/>
                </a:lnTo>
                <a:cubicBezTo>
                  <a:pt x="11679871" y="5649023"/>
                  <a:pt x="11684101" y="5649916"/>
                  <a:pt x="11686854" y="5651702"/>
                </a:cubicBezTo>
                <a:cubicBezTo>
                  <a:pt x="11689607" y="5653487"/>
                  <a:pt x="11690984" y="5656390"/>
                  <a:pt x="11690984" y="5660408"/>
                </a:cubicBezTo>
                <a:cubicBezTo>
                  <a:pt x="11690984" y="5664328"/>
                  <a:pt x="11689632" y="5667440"/>
                  <a:pt x="11686928" y="5669747"/>
                </a:cubicBezTo>
                <a:cubicBezTo>
                  <a:pt x="11684225" y="5672054"/>
                  <a:pt x="11679971" y="5673207"/>
                  <a:pt x="11674166" y="5673207"/>
                </a:cubicBezTo>
                <a:lnTo>
                  <a:pt x="11662930" y="5673207"/>
                </a:lnTo>
                <a:close/>
                <a:moveTo>
                  <a:pt x="1462135" y="5643205"/>
                </a:moveTo>
                <a:lnTo>
                  <a:pt x="1496068" y="5756761"/>
                </a:lnTo>
                <a:lnTo>
                  <a:pt x="1528885" y="5756761"/>
                </a:lnTo>
                <a:lnTo>
                  <a:pt x="1562818" y="5643205"/>
                </a:lnTo>
                <a:lnTo>
                  <a:pt x="1535136" y="5643205"/>
                </a:lnTo>
                <a:lnTo>
                  <a:pt x="1522337" y="5695072"/>
                </a:lnTo>
                <a:cubicBezTo>
                  <a:pt x="1520699" y="5701124"/>
                  <a:pt x="1519236" y="5707114"/>
                  <a:pt x="1517946" y="5713043"/>
                </a:cubicBezTo>
                <a:cubicBezTo>
                  <a:pt x="1516656" y="5718971"/>
                  <a:pt x="1515168" y="5725061"/>
                  <a:pt x="1513481" y="5731312"/>
                </a:cubicBezTo>
                <a:lnTo>
                  <a:pt x="1512737" y="5731312"/>
                </a:lnTo>
                <a:cubicBezTo>
                  <a:pt x="1511100" y="5725061"/>
                  <a:pt x="1509637" y="5718971"/>
                  <a:pt x="1508347" y="5713043"/>
                </a:cubicBezTo>
                <a:cubicBezTo>
                  <a:pt x="1507057" y="5707114"/>
                  <a:pt x="1505569" y="5701124"/>
                  <a:pt x="1503882" y="5695072"/>
                </a:cubicBezTo>
                <a:lnTo>
                  <a:pt x="1490934" y="5643205"/>
                </a:lnTo>
                <a:close/>
                <a:moveTo>
                  <a:pt x="8839219" y="5640598"/>
                </a:moveTo>
                <a:lnTo>
                  <a:pt x="8815183" y="5684130"/>
                </a:lnTo>
                <a:lnTo>
                  <a:pt x="8815183" y="5693879"/>
                </a:lnTo>
                <a:lnTo>
                  <a:pt x="8846437" y="5693879"/>
                </a:lnTo>
                <a:lnTo>
                  <a:pt x="8846437" y="5708687"/>
                </a:lnTo>
                <a:lnTo>
                  <a:pt x="8863925" y="5708687"/>
                </a:lnTo>
                <a:lnTo>
                  <a:pt x="8863925" y="5693879"/>
                </a:lnTo>
                <a:lnTo>
                  <a:pt x="8873971" y="5693879"/>
                </a:lnTo>
                <a:lnTo>
                  <a:pt x="8873971" y="5681080"/>
                </a:lnTo>
                <a:lnTo>
                  <a:pt x="8863925" y="5681080"/>
                </a:lnTo>
                <a:lnTo>
                  <a:pt x="8863925" y="5640598"/>
                </a:lnTo>
                <a:close/>
                <a:moveTo>
                  <a:pt x="6160655" y="5636630"/>
                </a:moveTo>
                <a:cubicBezTo>
                  <a:pt x="6168096" y="5636630"/>
                  <a:pt x="6173987" y="5639706"/>
                  <a:pt x="6178328" y="5645857"/>
                </a:cubicBezTo>
                <a:cubicBezTo>
                  <a:pt x="6182669" y="5652009"/>
                  <a:pt x="6184839" y="5660567"/>
                  <a:pt x="6184839" y="5671530"/>
                </a:cubicBezTo>
                <a:cubicBezTo>
                  <a:pt x="6184839" y="5682494"/>
                  <a:pt x="6182669" y="5691225"/>
                  <a:pt x="6178328" y="5697724"/>
                </a:cubicBezTo>
                <a:cubicBezTo>
                  <a:pt x="6173987" y="5704223"/>
                  <a:pt x="6168096" y="5707472"/>
                  <a:pt x="6160655" y="5707472"/>
                </a:cubicBezTo>
                <a:cubicBezTo>
                  <a:pt x="6153164" y="5707472"/>
                  <a:pt x="6147272" y="5704223"/>
                  <a:pt x="6142981" y="5697724"/>
                </a:cubicBezTo>
                <a:cubicBezTo>
                  <a:pt x="6138690" y="5691225"/>
                  <a:pt x="6136544" y="5682494"/>
                  <a:pt x="6136544" y="5671530"/>
                </a:cubicBezTo>
                <a:cubicBezTo>
                  <a:pt x="6136544" y="5660567"/>
                  <a:pt x="6138690" y="5652009"/>
                  <a:pt x="6142981" y="5645857"/>
                </a:cubicBezTo>
                <a:cubicBezTo>
                  <a:pt x="6147272" y="5639706"/>
                  <a:pt x="6153164" y="5636630"/>
                  <a:pt x="6160655" y="5636630"/>
                </a:cubicBezTo>
                <a:close/>
                <a:moveTo>
                  <a:pt x="11635620" y="5628112"/>
                </a:moveTo>
                <a:lnTo>
                  <a:pt x="11635620" y="5741668"/>
                </a:lnTo>
                <a:lnTo>
                  <a:pt x="11678482" y="5741668"/>
                </a:lnTo>
                <a:cubicBezTo>
                  <a:pt x="11686718" y="5741668"/>
                  <a:pt x="11694184" y="5740478"/>
                  <a:pt x="11700881" y="5738096"/>
                </a:cubicBezTo>
                <a:cubicBezTo>
                  <a:pt x="11707578" y="5735715"/>
                  <a:pt x="11712911" y="5732057"/>
                  <a:pt x="11716880" y="5727120"/>
                </a:cubicBezTo>
                <a:cubicBezTo>
                  <a:pt x="11720849" y="5722184"/>
                  <a:pt x="11722833" y="5715846"/>
                  <a:pt x="11722833" y="5708107"/>
                </a:cubicBezTo>
                <a:cubicBezTo>
                  <a:pt x="11722833" y="5700567"/>
                  <a:pt x="11720898" y="5694626"/>
                  <a:pt x="11717029" y="5690285"/>
                </a:cubicBezTo>
                <a:cubicBezTo>
                  <a:pt x="11713159" y="5685945"/>
                  <a:pt x="11708372" y="5683005"/>
                  <a:pt x="11702667" y="5681467"/>
                </a:cubicBezTo>
                <a:lnTo>
                  <a:pt x="11702667" y="5680872"/>
                </a:lnTo>
                <a:cubicBezTo>
                  <a:pt x="11705743" y="5679681"/>
                  <a:pt x="11708384" y="5677796"/>
                  <a:pt x="11710592" y="5675216"/>
                </a:cubicBezTo>
                <a:cubicBezTo>
                  <a:pt x="11712800" y="5672637"/>
                  <a:pt x="11714499" y="5669685"/>
                  <a:pt x="11715689" y="5666361"/>
                </a:cubicBezTo>
                <a:cubicBezTo>
                  <a:pt x="11716880" y="5663037"/>
                  <a:pt x="11717475" y="5659689"/>
                  <a:pt x="11717475" y="5656315"/>
                </a:cubicBezTo>
                <a:cubicBezTo>
                  <a:pt x="11717475" y="5649073"/>
                  <a:pt x="11715590" y="5643404"/>
                  <a:pt x="11711820" y="5639312"/>
                </a:cubicBezTo>
                <a:cubicBezTo>
                  <a:pt x="11708050" y="5635219"/>
                  <a:pt x="11702965" y="5632329"/>
                  <a:pt x="11696565" y="5630642"/>
                </a:cubicBezTo>
                <a:cubicBezTo>
                  <a:pt x="11690165" y="5628956"/>
                  <a:pt x="11683071" y="5628112"/>
                  <a:pt x="11675283" y="5628112"/>
                </a:cubicBezTo>
                <a:close/>
                <a:moveTo>
                  <a:pt x="10178291" y="5626178"/>
                </a:moveTo>
                <a:cubicBezTo>
                  <a:pt x="10167973" y="5626178"/>
                  <a:pt x="10158906" y="5628447"/>
                  <a:pt x="10151093" y="5632986"/>
                </a:cubicBezTo>
                <a:cubicBezTo>
                  <a:pt x="10143280" y="5637526"/>
                  <a:pt x="10137190" y="5644124"/>
                  <a:pt x="10132824" y="5652781"/>
                </a:cubicBezTo>
                <a:cubicBezTo>
                  <a:pt x="10128459" y="5661438"/>
                  <a:pt x="10126276" y="5671967"/>
                  <a:pt x="10126276" y="5684369"/>
                </a:cubicBezTo>
                <a:cubicBezTo>
                  <a:pt x="10126276" y="5696772"/>
                  <a:pt x="10128459" y="5707413"/>
                  <a:pt x="10132824" y="5716293"/>
                </a:cubicBezTo>
                <a:cubicBezTo>
                  <a:pt x="10137190" y="5725173"/>
                  <a:pt x="10143280" y="5731982"/>
                  <a:pt x="10151093" y="5736720"/>
                </a:cubicBezTo>
                <a:cubicBezTo>
                  <a:pt x="10158906" y="5741458"/>
                  <a:pt x="10167973" y="5743826"/>
                  <a:pt x="10178291" y="5743826"/>
                </a:cubicBezTo>
                <a:cubicBezTo>
                  <a:pt x="10188610" y="5743826"/>
                  <a:pt x="10197664" y="5741458"/>
                  <a:pt x="10205452" y="5736720"/>
                </a:cubicBezTo>
                <a:cubicBezTo>
                  <a:pt x="10213241" y="5731982"/>
                  <a:pt x="10219318" y="5725173"/>
                  <a:pt x="10223684" y="5716293"/>
                </a:cubicBezTo>
                <a:cubicBezTo>
                  <a:pt x="10228050" y="5707413"/>
                  <a:pt x="10230232" y="5696772"/>
                  <a:pt x="10230232" y="5684369"/>
                </a:cubicBezTo>
                <a:cubicBezTo>
                  <a:pt x="10230232" y="5672017"/>
                  <a:pt x="10228050" y="5661500"/>
                  <a:pt x="10223684" y="5652818"/>
                </a:cubicBezTo>
                <a:cubicBezTo>
                  <a:pt x="10219318" y="5644136"/>
                  <a:pt x="10213241" y="5637526"/>
                  <a:pt x="10205452" y="5632986"/>
                </a:cubicBezTo>
                <a:cubicBezTo>
                  <a:pt x="10197664" y="5628447"/>
                  <a:pt x="10188610" y="5626178"/>
                  <a:pt x="10178291" y="5626178"/>
                </a:cubicBezTo>
                <a:close/>
                <a:moveTo>
                  <a:pt x="1039780" y="5622150"/>
                </a:moveTo>
                <a:lnTo>
                  <a:pt x="1053324" y="5622150"/>
                </a:lnTo>
                <a:cubicBezTo>
                  <a:pt x="1059723" y="5622150"/>
                  <a:pt x="1064597" y="5623316"/>
                  <a:pt x="1067946" y="5625647"/>
                </a:cubicBezTo>
                <a:cubicBezTo>
                  <a:pt x="1071294" y="5627979"/>
                  <a:pt x="1072969" y="5631948"/>
                  <a:pt x="1072969" y="5637554"/>
                </a:cubicBezTo>
                <a:cubicBezTo>
                  <a:pt x="1072969" y="5643209"/>
                  <a:pt x="1071369" y="5647550"/>
                  <a:pt x="1068169" y="5650576"/>
                </a:cubicBezTo>
                <a:cubicBezTo>
                  <a:pt x="1064969" y="5653603"/>
                  <a:pt x="1060021" y="5655115"/>
                  <a:pt x="1053324" y="5655115"/>
                </a:cubicBezTo>
                <a:lnTo>
                  <a:pt x="1039780" y="5655115"/>
                </a:lnTo>
                <a:close/>
                <a:moveTo>
                  <a:pt x="6024551" y="5618175"/>
                </a:moveTo>
                <a:cubicBezTo>
                  <a:pt x="6020583" y="5618175"/>
                  <a:pt x="6017172" y="5619602"/>
                  <a:pt x="6014319" y="5622454"/>
                </a:cubicBezTo>
                <a:cubicBezTo>
                  <a:pt x="6011467" y="5625307"/>
                  <a:pt x="6010041" y="5628717"/>
                  <a:pt x="6010041" y="5632686"/>
                </a:cubicBezTo>
                <a:cubicBezTo>
                  <a:pt x="6010041" y="5636655"/>
                  <a:pt x="6011467" y="5640053"/>
                  <a:pt x="6014319" y="5642881"/>
                </a:cubicBezTo>
                <a:cubicBezTo>
                  <a:pt x="6017172" y="5645709"/>
                  <a:pt x="6020583" y="5647122"/>
                  <a:pt x="6024551" y="5647122"/>
                </a:cubicBezTo>
                <a:cubicBezTo>
                  <a:pt x="6028520" y="5647122"/>
                  <a:pt x="6031931" y="5645709"/>
                  <a:pt x="6034783" y="5642881"/>
                </a:cubicBezTo>
                <a:cubicBezTo>
                  <a:pt x="6037636" y="5640053"/>
                  <a:pt x="6039063" y="5636655"/>
                  <a:pt x="6039063" y="5632686"/>
                </a:cubicBezTo>
                <a:cubicBezTo>
                  <a:pt x="6039063" y="5628717"/>
                  <a:pt x="6037636" y="5625307"/>
                  <a:pt x="6034783" y="5622454"/>
                </a:cubicBezTo>
                <a:cubicBezTo>
                  <a:pt x="6031931" y="5619602"/>
                  <a:pt x="6028520" y="5618175"/>
                  <a:pt x="6024551" y="5618175"/>
                </a:cubicBezTo>
                <a:close/>
                <a:moveTo>
                  <a:pt x="7199875" y="5615642"/>
                </a:moveTo>
                <a:lnTo>
                  <a:pt x="7199875" y="5729198"/>
                </a:lnTo>
                <a:lnTo>
                  <a:pt x="7227185" y="5729198"/>
                </a:lnTo>
                <a:lnTo>
                  <a:pt x="7227185" y="5615642"/>
                </a:lnTo>
                <a:close/>
                <a:moveTo>
                  <a:pt x="6160655" y="5613338"/>
                </a:moveTo>
                <a:cubicBezTo>
                  <a:pt x="6150336" y="5613338"/>
                  <a:pt x="6141270" y="5615608"/>
                  <a:pt x="6133456" y="5620147"/>
                </a:cubicBezTo>
                <a:cubicBezTo>
                  <a:pt x="6125643" y="5624687"/>
                  <a:pt x="6119553" y="5631285"/>
                  <a:pt x="6115188" y="5639941"/>
                </a:cubicBezTo>
                <a:cubicBezTo>
                  <a:pt x="6110822" y="5648598"/>
                  <a:pt x="6108639" y="5659128"/>
                  <a:pt x="6108639" y="5671530"/>
                </a:cubicBezTo>
                <a:cubicBezTo>
                  <a:pt x="6108639" y="5683933"/>
                  <a:pt x="6110822" y="5694574"/>
                  <a:pt x="6115188" y="5703454"/>
                </a:cubicBezTo>
                <a:cubicBezTo>
                  <a:pt x="6119553" y="5712334"/>
                  <a:pt x="6125643" y="5719143"/>
                  <a:pt x="6133456" y="5723880"/>
                </a:cubicBezTo>
                <a:cubicBezTo>
                  <a:pt x="6141270" y="5728618"/>
                  <a:pt x="6150336" y="5730987"/>
                  <a:pt x="6160655" y="5730987"/>
                </a:cubicBezTo>
                <a:cubicBezTo>
                  <a:pt x="6170973" y="5730987"/>
                  <a:pt x="6180027" y="5728618"/>
                  <a:pt x="6187816" y="5723880"/>
                </a:cubicBezTo>
                <a:cubicBezTo>
                  <a:pt x="6195604" y="5719143"/>
                  <a:pt x="6201682" y="5712334"/>
                  <a:pt x="6206047" y="5703454"/>
                </a:cubicBezTo>
                <a:cubicBezTo>
                  <a:pt x="6210413" y="5694574"/>
                  <a:pt x="6212596" y="5683933"/>
                  <a:pt x="6212596" y="5671530"/>
                </a:cubicBezTo>
                <a:cubicBezTo>
                  <a:pt x="6212596" y="5659177"/>
                  <a:pt x="6210413" y="5648660"/>
                  <a:pt x="6206047" y="5639979"/>
                </a:cubicBezTo>
                <a:cubicBezTo>
                  <a:pt x="6201682" y="5631297"/>
                  <a:pt x="6195604" y="5624687"/>
                  <a:pt x="6187816" y="5620147"/>
                </a:cubicBezTo>
                <a:cubicBezTo>
                  <a:pt x="6180027" y="5615608"/>
                  <a:pt x="6170973" y="5613338"/>
                  <a:pt x="6160655" y="5613338"/>
                </a:cubicBezTo>
                <a:close/>
                <a:moveTo>
                  <a:pt x="11954873" y="5610653"/>
                </a:moveTo>
                <a:cubicBezTo>
                  <a:pt x="11950904" y="5610653"/>
                  <a:pt x="11947494" y="5612080"/>
                  <a:pt x="11944641" y="5614932"/>
                </a:cubicBezTo>
                <a:cubicBezTo>
                  <a:pt x="11941789" y="5617785"/>
                  <a:pt x="11940362" y="5621195"/>
                  <a:pt x="11940362" y="5625164"/>
                </a:cubicBezTo>
                <a:cubicBezTo>
                  <a:pt x="11940362" y="5629133"/>
                  <a:pt x="11941789" y="5632531"/>
                  <a:pt x="11944641" y="5635359"/>
                </a:cubicBezTo>
                <a:cubicBezTo>
                  <a:pt x="11947494" y="5638187"/>
                  <a:pt x="11950904" y="5639600"/>
                  <a:pt x="11954873" y="5639600"/>
                </a:cubicBezTo>
                <a:cubicBezTo>
                  <a:pt x="11958842" y="5639600"/>
                  <a:pt x="11962252" y="5638187"/>
                  <a:pt x="11965105" y="5635359"/>
                </a:cubicBezTo>
                <a:cubicBezTo>
                  <a:pt x="11967957" y="5632531"/>
                  <a:pt x="11969384" y="5629133"/>
                  <a:pt x="11969384" y="5625164"/>
                </a:cubicBezTo>
                <a:cubicBezTo>
                  <a:pt x="11969384" y="5621195"/>
                  <a:pt x="11967957" y="5617785"/>
                  <a:pt x="11965105" y="5614932"/>
                </a:cubicBezTo>
                <a:cubicBezTo>
                  <a:pt x="11962252" y="5612080"/>
                  <a:pt x="11958842" y="5610653"/>
                  <a:pt x="11954873" y="5610653"/>
                </a:cubicBezTo>
                <a:close/>
                <a:moveTo>
                  <a:pt x="4701575" y="5607751"/>
                </a:moveTo>
                <a:lnTo>
                  <a:pt x="4701575" y="5721307"/>
                </a:lnTo>
                <a:lnTo>
                  <a:pt x="4727471" y="5721307"/>
                </a:lnTo>
                <a:lnTo>
                  <a:pt x="4727471" y="5683653"/>
                </a:lnTo>
                <a:cubicBezTo>
                  <a:pt x="4727471" y="5676807"/>
                  <a:pt x="4727037" y="5669689"/>
                  <a:pt x="4726168" y="5662297"/>
                </a:cubicBezTo>
                <a:cubicBezTo>
                  <a:pt x="4725300" y="5654905"/>
                  <a:pt x="4724569" y="5648059"/>
                  <a:pt x="4723974" y="5641758"/>
                </a:cubicBezTo>
                <a:lnTo>
                  <a:pt x="4724718" y="5641758"/>
                </a:lnTo>
                <a:lnTo>
                  <a:pt x="4735879" y="5666613"/>
                </a:lnTo>
                <a:lnTo>
                  <a:pt x="4763934" y="5721307"/>
                </a:lnTo>
                <a:lnTo>
                  <a:pt x="4791616" y="5721307"/>
                </a:lnTo>
                <a:lnTo>
                  <a:pt x="4791616" y="5607751"/>
                </a:lnTo>
                <a:lnTo>
                  <a:pt x="4765719" y="5607751"/>
                </a:lnTo>
                <a:lnTo>
                  <a:pt x="4765719" y="5645405"/>
                </a:lnTo>
                <a:cubicBezTo>
                  <a:pt x="4765719" y="5652201"/>
                  <a:pt x="4766166" y="5659382"/>
                  <a:pt x="4767059" y="5666948"/>
                </a:cubicBezTo>
                <a:cubicBezTo>
                  <a:pt x="4767952" y="5674513"/>
                  <a:pt x="4768721" y="5681297"/>
                  <a:pt x="4769367" y="5687300"/>
                </a:cubicBezTo>
                <a:lnTo>
                  <a:pt x="4768621" y="5687300"/>
                </a:lnTo>
                <a:lnTo>
                  <a:pt x="4757534" y="5662148"/>
                </a:lnTo>
                <a:lnTo>
                  <a:pt x="4729331" y="5607751"/>
                </a:lnTo>
                <a:close/>
                <a:moveTo>
                  <a:pt x="8908796" y="5599745"/>
                </a:moveTo>
                <a:cubicBezTo>
                  <a:pt x="8912021" y="5599745"/>
                  <a:pt x="8914328" y="5601147"/>
                  <a:pt x="8915717" y="5603949"/>
                </a:cubicBezTo>
                <a:cubicBezTo>
                  <a:pt x="8917106" y="5606753"/>
                  <a:pt x="8917800" y="5610486"/>
                  <a:pt x="8917800" y="5615149"/>
                </a:cubicBezTo>
                <a:cubicBezTo>
                  <a:pt x="8917800" y="5619614"/>
                  <a:pt x="8917106" y="5623210"/>
                  <a:pt x="8915717" y="5625939"/>
                </a:cubicBezTo>
                <a:cubicBezTo>
                  <a:pt x="8914328" y="5628668"/>
                  <a:pt x="8912021" y="5630031"/>
                  <a:pt x="8908796" y="5630031"/>
                </a:cubicBezTo>
                <a:cubicBezTo>
                  <a:pt x="8905522" y="5630031"/>
                  <a:pt x="8903178" y="5628668"/>
                  <a:pt x="8901764" y="5625939"/>
                </a:cubicBezTo>
                <a:cubicBezTo>
                  <a:pt x="8900350" y="5623210"/>
                  <a:pt x="8899643" y="5619614"/>
                  <a:pt x="8899643" y="5615149"/>
                </a:cubicBezTo>
                <a:cubicBezTo>
                  <a:pt x="8899643" y="5610486"/>
                  <a:pt x="8900350" y="5606753"/>
                  <a:pt x="8901764" y="5603949"/>
                </a:cubicBezTo>
                <a:cubicBezTo>
                  <a:pt x="8903178" y="5601147"/>
                  <a:pt x="8905522" y="5599745"/>
                  <a:pt x="8908796" y="5599745"/>
                </a:cubicBezTo>
                <a:close/>
                <a:moveTo>
                  <a:pt x="8760936" y="5595131"/>
                </a:moveTo>
                <a:cubicBezTo>
                  <a:pt x="8757860" y="5597215"/>
                  <a:pt x="8754982" y="5598840"/>
                  <a:pt x="8752304" y="5600005"/>
                </a:cubicBezTo>
                <a:cubicBezTo>
                  <a:pt x="8749625" y="5601172"/>
                  <a:pt x="8745879" y="5602102"/>
                  <a:pt x="8741067" y="5602796"/>
                </a:cubicBezTo>
                <a:lnTo>
                  <a:pt x="8741067" y="5614777"/>
                </a:lnTo>
                <a:lnTo>
                  <a:pt x="8756620" y="5614777"/>
                </a:lnTo>
                <a:lnTo>
                  <a:pt x="8756620" y="5663146"/>
                </a:lnTo>
                <a:lnTo>
                  <a:pt x="8776488" y="5663146"/>
                </a:lnTo>
                <a:lnTo>
                  <a:pt x="8776488" y="5595131"/>
                </a:lnTo>
                <a:close/>
                <a:moveTo>
                  <a:pt x="8826866" y="5593197"/>
                </a:moveTo>
                <a:lnTo>
                  <a:pt x="8765773" y="5710845"/>
                </a:lnTo>
                <a:lnTo>
                  <a:pt x="8781325" y="5710845"/>
                </a:lnTo>
                <a:lnTo>
                  <a:pt x="8842419" y="5593197"/>
                </a:lnTo>
                <a:close/>
                <a:moveTo>
                  <a:pt x="10161548" y="5585175"/>
                </a:moveTo>
                <a:lnTo>
                  <a:pt x="10147186" y="5602663"/>
                </a:lnTo>
                <a:lnTo>
                  <a:pt x="10179928" y="5623424"/>
                </a:lnTo>
                <a:lnTo>
                  <a:pt x="10191984" y="5609806"/>
                </a:lnTo>
                <a:close/>
                <a:moveTo>
                  <a:pt x="8908796" y="5584788"/>
                </a:moveTo>
                <a:cubicBezTo>
                  <a:pt x="8903835" y="5584788"/>
                  <a:pt x="8899172" y="5585991"/>
                  <a:pt x="8894807" y="5588397"/>
                </a:cubicBezTo>
                <a:cubicBezTo>
                  <a:pt x="8890441" y="5590803"/>
                  <a:pt x="8886906" y="5594276"/>
                  <a:pt x="8884203" y="5598815"/>
                </a:cubicBezTo>
                <a:cubicBezTo>
                  <a:pt x="8881499" y="5603354"/>
                  <a:pt x="8880147" y="5608799"/>
                  <a:pt x="8880147" y="5615149"/>
                </a:cubicBezTo>
                <a:cubicBezTo>
                  <a:pt x="8880147" y="5621350"/>
                  <a:pt x="8881499" y="5626696"/>
                  <a:pt x="8884203" y="5631185"/>
                </a:cubicBezTo>
                <a:cubicBezTo>
                  <a:pt x="8886906" y="5635675"/>
                  <a:pt x="8890441" y="5639123"/>
                  <a:pt x="8894807" y="5641528"/>
                </a:cubicBezTo>
                <a:cubicBezTo>
                  <a:pt x="8899172" y="5643935"/>
                  <a:pt x="8903835" y="5645138"/>
                  <a:pt x="8908796" y="5645138"/>
                </a:cubicBezTo>
                <a:cubicBezTo>
                  <a:pt x="8913757" y="5645138"/>
                  <a:pt x="8918408" y="5643935"/>
                  <a:pt x="8922749" y="5641528"/>
                </a:cubicBezTo>
                <a:cubicBezTo>
                  <a:pt x="8927090" y="5639123"/>
                  <a:pt x="8930600" y="5635675"/>
                  <a:pt x="8933279" y="5631185"/>
                </a:cubicBezTo>
                <a:cubicBezTo>
                  <a:pt x="8935957" y="5626696"/>
                  <a:pt x="8937297" y="5621350"/>
                  <a:pt x="8937297" y="5615149"/>
                </a:cubicBezTo>
                <a:cubicBezTo>
                  <a:pt x="8937297" y="5608799"/>
                  <a:pt x="8935957" y="5603354"/>
                  <a:pt x="8933279" y="5598815"/>
                </a:cubicBezTo>
                <a:cubicBezTo>
                  <a:pt x="8930600" y="5594276"/>
                  <a:pt x="8927090" y="5590803"/>
                  <a:pt x="8922749" y="5588397"/>
                </a:cubicBezTo>
                <a:cubicBezTo>
                  <a:pt x="8918408" y="5585991"/>
                  <a:pt x="8913757" y="5584788"/>
                  <a:pt x="8908796" y="5584788"/>
                </a:cubicBezTo>
                <a:close/>
                <a:moveTo>
                  <a:pt x="1012470" y="5583752"/>
                </a:moveTo>
                <a:lnTo>
                  <a:pt x="1012470" y="5697308"/>
                </a:lnTo>
                <a:lnTo>
                  <a:pt x="1039780" y="5697308"/>
                </a:lnTo>
                <a:lnTo>
                  <a:pt x="1039780" y="5676547"/>
                </a:lnTo>
                <a:lnTo>
                  <a:pt x="1054812" y="5676547"/>
                </a:lnTo>
                <a:cubicBezTo>
                  <a:pt x="1062799" y="5676547"/>
                  <a:pt x="1070203" y="5675183"/>
                  <a:pt x="1077024" y="5672454"/>
                </a:cubicBezTo>
                <a:cubicBezTo>
                  <a:pt x="1083846" y="5669726"/>
                  <a:pt x="1089327" y="5665484"/>
                  <a:pt x="1093470" y="5659729"/>
                </a:cubicBezTo>
                <a:cubicBezTo>
                  <a:pt x="1097612" y="5653975"/>
                  <a:pt x="1099683" y="5646583"/>
                  <a:pt x="1099683" y="5637554"/>
                </a:cubicBezTo>
                <a:cubicBezTo>
                  <a:pt x="1099683" y="5628277"/>
                  <a:pt x="1097649" y="5620947"/>
                  <a:pt x="1093582" y="5615564"/>
                </a:cubicBezTo>
                <a:cubicBezTo>
                  <a:pt x="1089514" y="5610182"/>
                  <a:pt x="1084081" y="5606362"/>
                  <a:pt x="1077285" y="5604105"/>
                </a:cubicBezTo>
                <a:cubicBezTo>
                  <a:pt x="1070488" y="5601848"/>
                  <a:pt x="1062997" y="5600719"/>
                  <a:pt x="1054812" y="5600719"/>
                </a:cubicBezTo>
                <a:lnTo>
                  <a:pt x="1039780" y="5600719"/>
                </a:lnTo>
                <a:lnTo>
                  <a:pt x="1039780" y="5583752"/>
                </a:lnTo>
                <a:close/>
                <a:moveTo>
                  <a:pt x="6180151" y="5581787"/>
                </a:moveTo>
                <a:cubicBezTo>
                  <a:pt x="6176430" y="5581787"/>
                  <a:pt x="6173392" y="5583015"/>
                  <a:pt x="6171035" y="5585470"/>
                </a:cubicBezTo>
                <a:cubicBezTo>
                  <a:pt x="6168679" y="5587926"/>
                  <a:pt x="6167501" y="5590915"/>
                  <a:pt x="6167501" y="5594437"/>
                </a:cubicBezTo>
                <a:cubicBezTo>
                  <a:pt x="6167501" y="5598059"/>
                  <a:pt x="6168679" y="5601097"/>
                  <a:pt x="6171035" y="5603553"/>
                </a:cubicBezTo>
                <a:cubicBezTo>
                  <a:pt x="6173392" y="5606009"/>
                  <a:pt x="6176430" y="5607236"/>
                  <a:pt x="6180151" y="5607236"/>
                </a:cubicBezTo>
                <a:cubicBezTo>
                  <a:pt x="6183872" y="5607236"/>
                  <a:pt x="6186910" y="5606009"/>
                  <a:pt x="6189267" y="5603553"/>
                </a:cubicBezTo>
                <a:cubicBezTo>
                  <a:pt x="6191623" y="5601097"/>
                  <a:pt x="6192801" y="5598059"/>
                  <a:pt x="6192801" y="5594437"/>
                </a:cubicBezTo>
                <a:cubicBezTo>
                  <a:pt x="6192801" y="5590915"/>
                  <a:pt x="6191623" y="5587926"/>
                  <a:pt x="6189267" y="5585470"/>
                </a:cubicBezTo>
                <a:cubicBezTo>
                  <a:pt x="6186910" y="5583015"/>
                  <a:pt x="6183872" y="5581787"/>
                  <a:pt x="6180151" y="5581787"/>
                </a:cubicBezTo>
                <a:close/>
                <a:moveTo>
                  <a:pt x="6141158" y="5581787"/>
                </a:moveTo>
                <a:cubicBezTo>
                  <a:pt x="6137388" y="5581787"/>
                  <a:pt x="6134337" y="5583015"/>
                  <a:pt x="6132005" y="5585470"/>
                </a:cubicBezTo>
                <a:cubicBezTo>
                  <a:pt x="6129674" y="5587926"/>
                  <a:pt x="6128508" y="5590915"/>
                  <a:pt x="6128508" y="5594437"/>
                </a:cubicBezTo>
                <a:cubicBezTo>
                  <a:pt x="6128508" y="5598059"/>
                  <a:pt x="6129674" y="5601097"/>
                  <a:pt x="6132005" y="5603553"/>
                </a:cubicBezTo>
                <a:cubicBezTo>
                  <a:pt x="6134337" y="5606009"/>
                  <a:pt x="6137388" y="5607236"/>
                  <a:pt x="6141158" y="5607236"/>
                </a:cubicBezTo>
                <a:cubicBezTo>
                  <a:pt x="6144879" y="5607236"/>
                  <a:pt x="6147917" y="5606009"/>
                  <a:pt x="6150274" y="5603553"/>
                </a:cubicBezTo>
                <a:cubicBezTo>
                  <a:pt x="6152630" y="5601097"/>
                  <a:pt x="6153808" y="5598059"/>
                  <a:pt x="6153808" y="5594437"/>
                </a:cubicBezTo>
                <a:cubicBezTo>
                  <a:pt x="6153808" y="5590915"/>
                  <a:pt x="6152630" y="5587926"/>
                  <a:pt x="6150274" y="5585470"/>
                </a:cubicBezTo>
                <a:cubicBezTo>
                  <a:pt x="6147917" y="5583015"/>
                  <a:pt x="6144879" y="5581787"/>
                  <a:pt x="6141158" y="5581787"/>
                </a:cubicBezTo>
                <a:close/>
                <a:moveTo>
                  <a:pt x="4185010" y="5577778"/>
                </a:moveTo>
                <a:lnTo>
                  <a:pt x="4185010" y="5691334"/>
                </a:lnTo>
                <a:lnTo>
                  <a:pt x="4210905" y="5691334"/>
                </a:lnTo>
                <a:lnTo>
                  <a:pt x="4210905" y="5653681"/>
                </a:lnTo>
                <a:cubicBezTo>
                  <a:pt x="4210905" y="5646835"/>
                  <a:pt x="4210470" y="5639716"/>
                  <a:pt x="4209603" y="5632324"/>
                </a:cubicBezTo>
                <a:cubicBezTo>
                  <a:pt x="4208734" y="5624932"/>
                  <a:pt x="4208002" y="5618086"/>
                  <a:pt x="4207408" y="5611786"/>
                </a:cubicBezTo>
                <a:lnTo>
                  <a:pt x="4208151" y="5611786"/>
                </a:lnTo>
                <a:lnTo>
                  <a:pt x="4219314" y="5636640"/>
                </a:lnTo>
                <a:lnTo>
                  <a:pt x="4247368" y="5691334"/>
                </a:lnTo>
                <a:lnTo>
                  <a:pt x="4275050" y="5691334"/>
                </a:lnTo>
                <a:lnTo>
                  <a:pt x="4275050" y="5577778"/>
                </a:lnTo>
                <a:lnTo>
                  <a:pt x="4249154" y="5577778"/>
                </a:lnTo>
                <a:lnTo>
                  <a:pt x="4249154" y="5615432"/>
                </a:lnTo>
                <a:cubicBezTo>
                  <a:pt x="4249154" y="5622228"/>
                  <a:pt x="4249600" y="5629409"/>
                  <a:pt x="4250493" y="5636975"/>
                </a:cubicBezTo>
                <a:cubicBezTo>
                  <a:pt x="4251386" y="5644540"/>
                  <a:pt x="4252155" y="5651324"/>
                  <a:pt x="4252800" y="5657327"/>
                </a:cubicBezTo>
                <a:lnTo>
                  <a:pt x="4252056" y="5657327"/>
                </a:lnTo>
                <a:lnTo>
                  <a:pt x="4240968" y="5632175"/>
                </a:lnTo>
                <a:lnTo>
                  <a:pt x="4212765" y="5577778"/>
                </a:lnTo>
                <a:close/>
                <a:moveTo>
                  <a:pt x="7230683" y="5572705"/>
                </a:moveTo>
                <a:lnTo>
                  <a:pt x="7200024" y="5597336"/>
                </a:lnTo>
                <a:lnTo>
                  <a:pt x="7212079" y="5610954"/>
                </a:lnTo>
                <a:lnTo>
                  <a:pt x="7244821" y="5590193"/>
                </a:lnTo>
                <a:close/>
                <a:moveTo>
                  <a:pt x="4735284" y="5572553"/>
                </a:moveTo>
                <a:cubicBezTo>
                  <a:pt x="4729083" y="5572553"/>
                  <a:pt x="4723862" y="5574550"/>
                  <a:pt x="4719621" y="5578544"/>
                </a:cubicBezTo>
                <a:cubicBezTo>
                  <a:pt x="4715379" y="5582537"/>
                  <a:pt x="4713035" y="5589024"/>
                  <a:pt x="4712588" y="5598003"/>
                </a:cubicBezTo>
                <a:lnTo>
                  <a:pt x="4730075" y="5599417"/>
                </a:lnTo>
                <a:cubicBezTo>
                  <a:pt x="4730374" y="5596291"/>
                  <a:pt x="4731055" y="5594158"/>
                  <a:pt x="4732123" y="5593017"/>
                </a:cubicBezTo>
                <a:cubicBezTo>
                  <a:pt x="4733188" y="5591876"/>
                  <a:pt x="4734490" y="5591306"/>
                  <a:pt x="4736028" y="5591306"/>
                </a:cubicBezTo>
                <a:cubicBezTo>
                  <a:pt x="4737418" y="5591306"/>
                  <a:pt x="4738881" y="5591789"/>
                  <a:pt x="4740419" y="5592757"/>
                </a:cubicBezTo>
                <a:cubicBezTo>
                  <a:pt x="4741957" y="5593724"/>
                  <a:pt x="4743644" y="5594840"/>
                  <a:pt x="4745479" y="5596105"/>
                </a:cubicBezTo>
                <a:cubicBezTo>
                  <a:pt x="4747315" y="5597370"/>
                  <a:pt x="4749411" y="5598487"/>
                  <a:pt x="4751766" y="5599454"/>
                </a:cubicBezTo>
                <a:cubicBezTo>
                  <a:pt x="4754124" y="5600421"/>
                  <a:pt x="4756865" y="5600905"/>
                  <a:pt x="4759990" y="5600905"/>
                </a:cubicBezTo>
                <a:cubicBezTo>
                  <a:pt x="4766042" y="5600905"/>
                  <a:pt x="4771189" y="5598921"/>
                  <a:pt x="4775430" y="5594952"/>
                </a:cubicBezTo>
                <a:cubicBezTo>
                  <a:pt x="4779672" y="5590983"/>
                  <a:pt x="4782041" y="5584435"/>
                  <a:pt x="4782537" y="5575307"/>
                </a:cubicBezTo>
                <a:lnTo>
                  <a:pt x="4764976" y="5574116"/>
                </a:lnTo>
                <a:cubicBezTo>
                  <a:pt x="4764678" y="5577241"/>
                  <a:pt x="4763996" y="5579362"/>
                  <a:pt x="4762929" y="5580478"/>
                </a:cubicBezTo>
                <a:cubicBezTo>
                  <a:pt x="4761863" y="5581595"/>
                  <a:pt x="4760560" y="5582153"/>
                  <a:pt x="4759023" y="5582153"/>
                </a:cubicBezTo>
                <a:cubicBezTo>
                  <a:pt x="4757633" y="5582153"/>
                  <a:pt x="4756182" y="5581669"/>
                  <a:pt x="4754670" y="5580702"/>
                </a:cubicBezTo>
                <a:cubicBezTo>
                  <a:pt x="4753156" y="5579734"/>
                  <a:pt x="4751482" y="5578618"/>
                  <a:pt x="4749647" y="5577353"/>
                </a:cubicBezTo>
                <a:cubicBezTo>
                  <a:pt x="4747811" y="5576088"/>
                  <a:pt x="4745728" y="5574972"/>
                  <a:pt x="4743396" y="5574004"/>
                </a:cubicBezTo>
                <a:cubicBezTo>
                  <a:pt x="4741064" y="5573037"/>
                  <a:pt x="4738360" y="5572553"/>
                  <a:pt x="4735284" y="5572553"/>
                </a:cubicBezTo>
                <a:close/>
                <a:moveTo>
                  <a:pt x="2932968" y="5569644"/>
                </a:moveTo>
                <a:lnTo>
                  <a:pt x="2932968" y="5629845"/>
                </a:lnTo>
                <a:cubicBezTo>
                  <a:pt x="2932968" y="5648995"/>
                  <a:pt x="2936851" y="5663034"/>
                  <a:pt x="2944614" y="5671964"/>
                </a:cubicBezTo>
                <a:cubicBezTo>
                  <a:pt x="2952379" y="5680893"/>
                  <a:pt x="2963825" y="5685358"/>
                  <a:pt x="2978956" y="5685358"/>
                </a:cubicBezTo>
                <a:cubicBezTo>
                  <a:pt x="2994087" y="5685358"/>
                  <a:pt x="3005448" y="5680893"/>
                  <a:pt x="3013038" y="5671964"/>
                </a:cubicBezTo>
                <a:cubicBezTo>
                  <a:pt x="3020629" y="5663034"/>
                  <a:pt x="3024424" y="5648995"/>
                  <a:pt x="3024424" y="5629845"/>
                </a:cubicBezTo>
                <a:lnTo>
                  <a:pt x="3024424" y="5569644"/>
                </a:lnTo>
                <a:lnTo>
                  <a:pt x="2998155" y="5569644"/>
                </a:lnTo>
                <a:lnTo>
                  <a:pt x="2998155" y="5632747"/>
                </a:lnTo>
                <a:cubicBezTo>
                  <a:pt x="2998155" y="5643513"/>
                  <a:pt x="2996506" y="5651053"/>
                  <a:pt x="2993207" y="5655369"/>
                </a:cubicBezTo>
                <a:cubicBezTo>
                  <a:pt x="2989908" y="5659685"/>
                  <a:pt x="2985158" y="5661843"/>
                  <a:pt x="2978956" y="5661843"/>
                </a:cubicBezTo>
                <a:cubicBezTo>
                  <a:pt x="2972706" y="5661843"/>
                  <a:pt x="2967993" y="5659685"/>
                  <a:pt x="2964818" y="5655369"/>
                </a:cubicBezTo>
                <a:cubicBezTo>
                  <a:pt x="2961643" y="5651053"/>
                  <a:pt x="2960055" y="5643513"/>
                  <a:pt x="2960055" y="5632747"/>
                </a:cubicBezTo>
                <a:lnTo>
                  <a:pt x="2960055" y="5569644"/>
                </a:lnTo>
                <a:close/>
                <a:moveTo>
                  <a:pt x="4218718" y="5542580"/>
                </a:moveTo>
                <a:cubicBezTo>
                  <a:pt x="4212517" y="5542580"/>
                  <a:pt x="4207295" y="5544577"/>
                  <a:pt x="4203055" y="5548571"/>
                </a:cubicBezTo>
                <a:cubicBezTo>
                  <a:pt x="4198812" y="5552565"/>
                  <a:pt x="4196468" y="5559051"/>
                  <a:pt x="4196022" y="5568030"/>
                </a:cubicBezTo>
                <a:lnTo>
                  <a:pt x="4213509" y="5569444"/>
                </a:lnTo>
                <a:cubicBezTo>
                  <a:pt x="4213807" y="5566319"/>
                  <a:pt x="4214489" y="5564185"/>
                  <a:pt x="4215556" y="5563044"/>
                </a:cubicBezTo>
                <a:cubicBezTo>
                  <a:pt x="4216622" y="5561904"/>
                  <a:pt x="4217924" y="5561333"/>
                  <a:pt x="4219462" y="5561333"/>
                </a:cubicBezTo>
                <a:cubicBezTo>
                  <a:pt x="4220852" y="5561333"/>
                  <a:pt x="4222314" y="5561816"/>
                  <a:pt x="4223853" y="5562784"/>
                </a:cubicBezTo>
                <a:cubicBezTo>
                  <a:pt x="4225390" y="5563751"/>
                  <a:pt x="4227078" y="5564867"/>
                  <a:pt x="4228912" y="5566132"/>
                </a:cubicBezTo>
                <a:cubicBezTo>
                  <a:pt x="4230748" y="5567398"/>
                  <a:pt x="4232844" y="5568514"/>
                  <a:pt x="4235201" y="5569481"/>
                </a:cubicBezTo>
                <a:cubicBezTo>
                  <a:pt x="4237557" y="5570448"/>
                  <a:pt x="4240298" y="5570932"/>
                  <a:pt x="4243424" y="5570932"/>
                </a:cubicBezTo>
                <a:cubicBezTo>
                  <a:pt x="4249475" y="5570932"/>
                  <a:pt x="4254623" y="5568948"/>
                  <a:pt x="4258866" y="5564979"/>
                </a:cubicBezTo>
                <a:cubicBezTo>
                  <a:pt x="4263107" y="5561011"/>
                  <a:pt x="4265475" y="5554462"/>
                  <a:pt x="4265971" y="5545334"/>
                </a:cubicBezTo>
                <a:lnTo>
                  <a:pt x="4248410" y="5544143"/>
                </a:lnTo>
                <a:cubicBezTo>
                  <a:pt x="4248112" y="5547269"/>
                  <a:pt x="4247430" y="5549389"/>
                  <a:pt x="4246363" y="5550506"/>
                </a:cubicBezTo>
                <a:cubicBezTo>
                  <a:pt x="4245297" y="5551622"/>
                  <a:pt x="4243994" y="5552180"/>
                  <a:pt x="4242456" y="5552180"/>
                </a:cubicBezTo>
                <a:cubicBezTo>
                  <a:pt x="4241068" y="5552180"/>
                  <a:pt x="4239616" y="5551696"/>
                  <a:pt x="4238103" y="5550729"/>
                </a:cubicBezTo>
                <a:cubicBezTo>
                  <a:pt x="4236590" y="5549761"/>
                  <a:pt x="4234916" y="5548645"/>
                  <a:pt x="4233080" y="5547380"/>
                </a:cubicBezTo>
                <a:cubicBezTo>
                  <a:pt x="4231245" y="5546115"/>
                  <a:pt x="4229161" y="5544999"/>
                  <a:pt x="4226829" y="5544031"/>
                </a:cubicBezTo>
                <a:cubicBezTo>
                  <a:pt x="4224497" y="5543064"/>
                  <a:pt x="4221794" y="5542580"/>
                  <a:pt x="4218718" y="5542580"/>
                </a:cubicBezTo>
                <a:close/>
                <a:moveTo>
                  <a:pt x="2998155" y="5536158"/>
                </a:moveTo>
                <a:cubicBezTo>
                  <a:pt x="2994434" y="5536158"/>
                  <a:pt x="2991396" y="5537386"/>
                  <a:pt x="2989040" y="5539841"/>
                </a:cubicBezTo>
                <a:cubicBezTo>
                  <a:pt x="2986683" y="5542297"/>
                  <a:pt x="2985505" y="5545286"/>
                  <a:pt x="2985505" y="5548808"/>
                </a:cubicBezTo>
                <a:cubicBezTo>
                  <a:pt x="2985505" y="5552430"/>
                  <a:pt x="2986683" y="5555468"/>
                  <a:pt x="2989040" y="5557924"/>
                </a:cubicBezTo>
                <a:cubicBezTo>
                  <a:pt x="2991396" y="5560380"/>
                  <a:pt x="2994434" y="5561608"/>
                  <a:pt x="2998155" y="5561608"/>
                </a:cubicBezTo>
                <a:cubicBezTo>
                  <a:pt x="3001827" y="5561608"/>
                  <a:pt x="3004828" y="5560380"/>
                  <a:pt x="3007160" y="5557924"/>
                </a:cubicBezTo>
                <a:cubicBezTo>
                  <a:pt x="3009491" y="5555468"/>
                  <a:pt x="3010657" y="5552430"/>
                  <a:pt x="3010657" y="5548808"/>
                </a:cubicBezTo>
                <a:cubicBezTo>
                  <a:pt x="3010657" y="5545286"/>
                  <a:pt x="3009491" y="5542297"/>
                  <a:pt x="3007160" y="5539841"/>
                </a:cubicBezTo>
                <a:cubicBezTo>
                  <a:pt x="3004828" y="5537386"/>
                  <a:pt x="3001827" y="5536158"/>
                  <a:pt x="2998155" y="5536158"/>
                </a:cubicBezTo>
                <a:close/>
                <a:moveTo>
                  <a:pt x="2959013" y="5536158"/>
                </a:moveTo>
                <a:cubicBezTo>
                  <a:pt x="2955293" y="5536158"/>
                  <a:pt x="2952279" y="5537386"/>
                  <a:pt x="2949972" y="5539841"/>
                </a:cubicBezTo>
                <a:cubicBezTo>
                  <a:pt x="2947665" y="5542297"/>
                  <a:pt x="2946512" y="5545286"/>
                  <a:pt x="2946512" y="5548808"/>
                </a:cubicBezTo>
                <a:cubicBezTo>
                  <a:pt x="2946512" y="5552430"/>
                  <a:pt x="2947665" y="5555468"/>
                  <a:pt x="2949972" y="5557924"/>
                </a:cubicBezTo>
                <a:cubicBezTo>
                  <a:pt x="2952279" y="5560380"/>
                  <a:pt x="2955293" y="5561608"/>
                  <a:pt x="2959013" y="5561608"/>
                </a:cubicBezTo>
                <a:cubicBezTo>
                  <a:pt x="2962734" y="5561608"/>
                  <a:pt x="2965798" y="5560380"/>
                  <a:pt x="2968203" y="5557924"/>
                </a:cubicBezTo>
                <a:cubicBezTo>
                  <a:pt x="2970610" y="5555468"/>
                  <a:pt x="2971813" y="5552430"/>
                  <a:pt x="2971813" y="5548808"/>
                </a:cubicBezTo>
                <a:cubicBezTo>
                  <a:pt x="2971813" y="5545286"/>
                  <a:pt x="2970610" y="5542297"/>
                  <a:pt x="2968203" y="5539841"/>
                </a:cubicBezTo>
                <a:cubicBezTo>
                  <a:pt x="2965798" y="5537386"/>
                  <a:pt x="2962734" y="5536158"/>
                  <a:pt x="2959013" y="5536158"/>
                </a:cubicBezTo>
                <a:close/>
                <a:moveTo>
                  <a:pt x="3250855" y="5519517"/>
                </a:moveTo>
                <a:lnTo>
                  <a:pt x="3240959" y="5527628"/>
                </a:lnTo>
                <a:lnTo>
                  <a:pt x="3260008" y="5553971"/>
                </a:lnTo>
                <a:lnTo>
                  <a:pt x="3240959" y="5580313"/>
                </a:lnTo>
                <a:lnTo>
                  <a:pt x="3250855" y="5588276"/>
                </a:lnTo>
                <a:lnTo>
                  <a:pt x="3274445" y="5563422"/>
                </a:lnTo>
                <a:lnTo>
                  <a:pt x="3274445" y="5544372"/>
                </a:lnTo>
                <a:close/>
                <a:moveTo>
                  <a:pt x="3217295" y="5519517"/>
                </a:moveTo>
                <a:lnTo>
                  <a:pt x="3207398" y="5527628"/>
                </a:lnTo>
                <a:lnTo>
                  <a:pt x="3226447" y="5553971"/>
                </a:lnTo>
                <a:lnTo>
                  <a:pt x="3207398" y="5580313"/>
                </a:lnTo>
                <a:lnTo>
                  <a:pt x="3217295" y="5588276"/>
                </a:lnTo>
                <a:lnTo>
                  <a:pt x="3240735" y="5563422"/>
                </a:lnTo>
                <a:lnTo>
                  <a:pt x="3240735" y="5544372"/>
                </a:lnTo>
                <a:close/>
                <a:moveTo>
                  <a:pt x="10124341" y="5398396"/>
                </a:moveTo>
                <a:lnTo>
                  <a:pt x="10124341" y="5417446"/>
                </a:lnTo>
                <a:lnTo>
                  <a:pt x="10185435" y="5417446"/>
                </a:lnTo>
                <a:lnTo>
                  <a:pt x="10185435" y="5449295"/>
                </a:lnTo>
                <a:lnTo>
                  <a:pt x="10205229" y="5449295"/>
                </a:lnTo>
                <a:lnTo>
                  <a:pt x="10205229" y="5398396"/>
                </a:lnTo>
                <a:close/>
                <a:moveTo>
                  <a:pt x="8910136" y="5394064"/>
                </a:moveTo>
                <a:lnTo>
                  <a:pt x="8890788" y="5410659"/>
                </a:lnTo>
                <a:cubicBezTo>
                  <a:pt x="8894261" y="5413784"/>
                  <a:pt x="8897919" y="5417232"/>
                  <a:pt x="8901764" y="5421002"/>
                </a:cubicBezTo>
                <a:cubicBezTo>
                  <a:pt x="8905609" y="5424773"/>
                  <a:pt x="8909367" y="5428643"/>
                  <a:pt x="8913038" y="5432611"/>
                </a:cubicBezTo>
                <a:cubicBezTo>
                  <a:pt x="8916709" y="5436580"/>
                  <a:pt x="8920058" y="5440400"/>
                  <a:pt x="8923084" y="5444071"/>
                </a:cubicBezTo>
                <a:lnTo>
                  <a:pt x="8942729" y="5427104"/>
                </a:lnTo>
                <a:cubicBezTo>
                  <a:pt x="8940497" y="5424277"/>
                  <a:pt x="8937495" y="5420841"/>
                  <a:pt x="8933725" y="5416798"/>
                </a:cubicBezTo>
                <a:cubicBezTo>
                  <a:pt x="8929955" y="5412755"/>
                  <a:pt x="8925961" y="5408687"/>
                  <a:pt x="8921744" y="5404594"/>
                </a:cubicBezTo>
                <a:cubicBezTo>
                  <a:pt x="8917528" y="5400501"/>
                  <a:pt x="8913658" y="5396992"/>
                  <a:pt x="8910136" y="5394064"/>
                </a:cubicBezTo>
                <a:close/>
                <a:moveTo>
                  <a:pt x="1600620" y="5391686"/>
                </a:moveTo>
                <a:cubicBezTo>
                  <a:pt x="1593873" y="5391686"/>
                  <a:pt x="1587982" y="5392839"/>
                  <a:pt x="1582947" y="5395146"/>
                </a:cubicBezTo>
                <a:cubicBezTo>
                  <a:pt x="1577911" y="5397453"/>
                  <a:pt x="1574017" y="5400665"/>
                  <a:pt x="1571264" y="5404783"/>
                </a:cubicBezTo>
                <a:cubicBezTo>
                  <a:pt x="1568511" y="5408900"/>
                  <a:pt x="1567134" y="5413687"/>
                  <a:pt x="1567134" y="5419145"/>
                </a:cubicBezTo>
                <a:cubicBezTo>
                  <a:pt x="1567134" y="5423957"/>
                  <a:pt x="1568250" y="5428012"/>
                  <a:pt x="1570482" y="5431311"/>
                </a:cubicBezTo>
                <a:cubicBezTo>
                  <a:pt x="1572715" y="5434610"/>
                  <a:pt x="1575530" y="5437326"/>
                  <a:pt x="1578928" y="5439460"/>
                </a:cubicBezTo>
                <a:cubicBezTo>
                  <a:pt x="1582327" y="5441593"/>
                  <a:pt x="1585762" y="5443354"/>
                  <a:pt x="1589235" y="5444743"/>
                </a:cubicBezTo>
                <a:cubicBezTo>
                  <a:pt x="1592162" y="5445884"/>
                  <a:pt x="1594940" y="5446975"/>
                  <a:pt x="1597569" y="5448017"/>
                </a:cubicBezTo>
                <a:cubicBezTo>
                  <a:pt x="1600199" y="5449059"/>
                  <a:pt x="1602332" y="5450188"/>
                  <a:pt x="1603969" y="5451403"/>
                </a:cubicBezTo>
                <a:cubicBezTo>
                  <a:pt x="1605606" y="5452618"/>
                  <a:pt x="1606424" y="5454094"/>
                  <a:pt x="1606424" y="5455831"/>
                </a:cubicBezTo>
                <a:cubicBezTo>
                  <a:pt x="1606424" y="5457964"/>
                  <a:pt x="1605618" y="5459638"/>
                  <a:pt x="1604006" y="5460854"/>
                </a:cubicBezTo>
                <a:cubicBezTo>
                  <a:pt x="1602394" y="5462069"/>
                  <a:pt x="1599801" y="5462677"/>
                  <a:pt x="1596230" y="5462677"/>
                </a:cubicBezTo>
                <a:cubicBezTo>
                  <a:pt x="1592807" y="5462677"/>
                  <a:pt x="1589284" y="5461895"/>
                  <a:pt x="1585663" y="5460333"/>
                </a:cubicBezTo>
                <a:cubicBezTo>
                  <a:pt x="1582041" y="5458770"/>
                  <a:pt x="1578246" y="5456525"/>
                  <a:pt x="1574278" y="5453598"/>
                </a:cubicBezTo>
                <a:lnTo>
                  <a:pt x="1562223" y="5470490"/>
                </a:lnTo>
                <a:cubicBezTo>
                  <a:pt x="1566638" y="5474161"/>
                  <a:pt x="1571896" y="5477113"/>
                  <a:pt x="1577998" y="5479346"/>
                </a:cubicBezTo>
                <a:cubicBezTo>
                  <a:pt x="1584100" y="5481578"/>
                  <a:pt x="1589979" y="5482694"/>
                  <a:pt x="1595634" y="5482694"/>
                </a:cubicBezTo>
                <a:cubicBezTo>
                  <a:pt x="1603473" y="5482694"/>
                  <a:pt x="1610083" y="5481441"/>
                  <a:pt x="1615466" y="5478936"/>
                </a:cubicBezTo>
                <a:cubicBezTo>
                  <a:pt x="1620848" y="5476431"/>
                  <a:pt x="1624904" y="5473033"/>
                  <a:pt x="1627632" y="5468742"/>
                </a:cubicBezTo>
                <a:cubicBezTo>
                  <a:pt x="1630361" y="5464450"/>
                  <a:pt x="1631725" y="5459651"/>
                  <a:pt x="1631725" y="5454342"/>
                </a:cubicBezTo>
                <a:cubicBezTo>
                  <a:pt x="1631725" y="5449084"/>
                  <a:pt x="1630572" y="5444793"/>
                  <a:pt x="1628265" y="5441469"/>
                </a:cubicBezTo>
                <a:cubicBezTo>
                  <a:pt x="1625958" y="5438145"/>
                  <a:pt x="1623044" y="5435454"/>
                  <a:pt x="1619521" y="5433395"/>
                </a:cubicBezTo>
                <a:cubicBezTo>
                  <a:pt x="1615999" y="5431336"/>
                  <a:pt x="1612452" y="5429637"/>
                  <a:pt x="1608880" y="5428297"/>
                </a:cubicBezTo>
                <a:cubicBezTo>
                  <a:pt x="1604366" y="5426660"/>
                  <a:pt x="1600496" y="5425160"/>
                  <a:pt x="1597271" y="5423795"/>
                </a:cubicBezTo>
                <a:cubicBezTo>
                  <a:pt x="1594047" y="5422431"/>
                  <a:pt x="1592435" y="5420459"/>
                  <a:pt x="1592435" y="5417880"/>
                </a:cubicBezTo>
                <a:cubicBezTo>
                  <a:pt x="1592435" y="5413712"/>
                  <a:pt x="1595461" y="5411629"/>
                  <a:pt x="1601513" y="5411629"/>
                </a:cubicBezTo>
                <a:cubicBezTo>
                  <a:pt x="1604341" y="5411629"/>
                  <a:pt x="1607268" y="5412298"/>
                  <a:pt x="1610294" y="5413638"/>
                </a:cubicBezTo>
                <a:cubicBezTo>
                  <a:pt x="1613320" y="5414977"/>
                  <a:pt x="1616396" y="5416763"/>
                  <a:pt x="1619521" y="5418996"/>
                </a:cubicBezTo>
                <a:lnTo>
                  <a:pt x="1631576" y="5402848"/>
                </a:lnTo>
                <a:cubicBezTo>
                  <a:pt x="1627905" y="5400020"/>
                  <a:pt x="1623527" y="5397453"/>
                  <a:pt x="1618442" y="5395146"/>
                </a:cubicBezTo>
                <a:cubicBezTo>
                  <a:pt x="1613357" y="5392839"/>
                  <a:pt x="1607417" y="5391686"/>
                  <a:pt x="1600620" y="5391686"/>
                </a:cubicBezTo>
                <a:close/>
                <a:moveTo>
                  <a:pt x="1467865" y="5366980"/>
                </a:moveTo>
                <a:lnTo>
                  <a:pt x="1467865" y="5389677"/>
                </a:lnTo>
                <a:lnTo>
                  <a:pt x="1498524" y="5389677"/>
                </a:lnTo>
                <a:lnTo>
                  <a:pt x="1498524" y="5480536"/>
                </a:lnTo>
                <a:lnTo>
                  <a:pt x="1525834" y="5480536"/>
                </a:lnTo>
                <a:lnTo>
                  <a:pt x="1525834" y="5389677"/>
                </a:lnTo>
                <a:lnTo>
                  <a:pt x="1556567" y="5389677"/>
                </a:lnTo>
                <a:lnTo>
                  <a:pt x="1556567" y="5366980"/>
                </a:lnTo>
                <a:close/>
                <a:moveTo>
                  <a:pt x="6014506" y="5359512"/>
                </a:moveTo>
                <a:lnTo>
                  <a:pt x="6015249" y="5359512"/>
                </a:lnTo>
                <a:lnTo>
                  <a:pt x="6015249" y="5406616"/>
                </a:lnTo>
                <a:lnTo>
                  <a:pt x="5994563" y="5406616"/>
                </a:lnTo>
                <a:lnTo>
                  <a:pt x="6001408" y="5391064"/>
                </a:lnTo>
                <a:cubicBezTo>
                  <a:pt x="6003591" y="5386252"/>
                  <a:pt x="6005762" y="5381154"/>
                  <a:pt x="6007920" y="5375771"/>
                </a:cubicBezTo>
                <a:cubicBezTo>
                  <a:pt x="6010078" y="5370389"/>
                  <a:pt x="6012273" y="5364969"/>
                  <a:pt x="6014506" y="5359512"/>
                </a:cubicBezTo>
                <a:close/>
                <a:moveTo>
                  <a:pt x="11944827" y="5351990"/>
                </a:moveTo>
                <a:lnTo>
                  <a:pt x="11945571" y="5351990"/>
                </a:lnTo>
                <a:lnTo>
                  <a:pt x="11945571" y="5399094"/>
                </a:lnTo>
                <a:lnTo>
                  <a:pt x="11924884" y="5399094"/>
                </a:lnTo>
                <a:lnTo>
                  <a:pt x="11931730" y="5383542"/>
                </a:lnTo>
                <a:cubicBezTo>
                  <a:pt x="11933913" y="5378730"/>
                  <a:pt x="11936083" y="5373632"/>
                  <a:pt x="11938241" y="5368249"/>
                </a:cubicBezTo>
                <a:cubicBezTo>
                  <a:pt x="11940399" y="5362867"/>
                  <a:pt x="11942595" y="5357447"/>
                  <a:pt x="11944827" y="5351990"/>
                </a:cubicBezTo>
                <a:close/>
                <a:moveTo>
                  <a:pt x="10226735" y="5351887"/>
                </a:moveTo>
                <a:lnTo>
                  <a:pt x="10226735" y="5465443"/>
                </a:lnTo>
                <a:lnTo>
                  <a:pt x="10254045" y="5465443"/>
                </a:lnTo>
                <a:lnTo>
                  <a:pt x="10254045" y="5351887"/>
                </a:lnTo>
                <a:close/>
                <a:moveTo>
                  <a:pt x="7199875" y="5339417"/>
                </a:moveTo>
                <a:lnTo>
                  <a:pt x="7199875" y="5452973"/>
                </a:lnTo>
                <a:lnTo>
                  <a:pt x="7273471" y="5452973"/>
                </a:lnTo>
                <a:lnTo>
                  <a:pt x="7273471" y="5430128"/>
                </a:lnTo>
                <a:lnTo>
                  <a:pt x="7227185" y="5430128"/>
                </a:lnTo>
                <a:lnTo>
                  <a:pt x="7227185" y="5406018"/>
                </a:lnTo>
                <a:lnTo>
                  <a:pt x="7265136" y="5406018"/>
                </a:lnTo>
                <a:lnTo>
                  <a:pt x="7265136" y="5383173"/>
                </a:lnTo>
                <a:lnTo>
                  <a:pt x="7227185" y="5383173"/>
                </a:lnTo>
                <a:lnTo>
                  <a:pt x="7227185" y="5362114"/>
                </a:lnTo>
                <a:lnTo>
                  <a:pt x="7271834" y="5362114"/>
                </a:lnTo>
                <a:lnTo>
                  <a:pt x="7271834" y="5339417"/>
                </a:lnTo>
                <a:close/>
                <a:moveTo>
                  <a:pt x="5998655" y="5339048"/>
                </a:moveTo>
                <a:lnTo>
                  <a:pt x="5945449" y="5452604"/>
                </a:lnTo>
                <a:lnTo>
                  <a:pt x="5973950" y="5452604"/>
                </a:lnTo>
                <a:lnTo>
                  <a:pt x="5985112" y="5427601"/>
                </a:lnTo>
                <a:lnTo>
                  <a:pt x="6015249" y="5427601"/>
                </a:lnTo>
                <a:lnTo>
                  <a:pt x="6015249" y="5452604"/>
                </a:lnTo>
                <a:lnTo>
                  <a:pt x="6087059" y="5452604"/>
                </a:lnTo>
                <a:lnTo>
                  <a:pt x="6087059" y="5429759"/>
                </a:lnTo>
                <a:lnTo>
                  <a:pt x="6042559" y="5429759"/>
                </a:lnTo>
                <a:lnTo>
                  <a:pt x="6042559" y="5405649"/>
                </a:lnTo>
                <a:lnTo>
                  <a:pt x="6078650" y="5405649"/>
                </a:lnTo>
                <a:lnTo>
                  <a:pt x="6078650" y="5382804"/>
                </a:lnTo>
                <a:lnTo>
                  <a:pt x="6042559" y="5382804"/>
                </a:lnTo>
                <a:lnTo>
                  <a:pt x="6042559" y="5361744"/>
                </a:lnTo>
                <a:lnTo>
                  <a:pt x="6085348" y="5361744"/>
                </a:lnTo>
                <a:lnTo>
                  <a:pt x="6085348" y="5339048"/>
                </a:lnTo>
                <a:close/>
                <a:moveTo>
                  <a:pt x="11657870" y="5337302"/>
                </a:moveTo>
                <a:cubicBezTo>
                  <a:pt x="11650577" y="5349258"/>
                  <a:pt x="11644922" y="5361698"/>
                  <a:pt x="11640903" y="5374621"/>
                </a:cubicBezTo>
                <a:cubicBezTo>
                  <a:pt x="11636885" y="5387544"/>
                  <a:pt x="11634876" y="5401670"/>
                  <a:pt x="11634876" y="5417000"/>
                </a:cubicBezTo>
                <a:cubicBezTo>
                  <a:pt x="11634876" y="5432379"/>
                  <a:pt x="11636885" y="5446518"/>
                  <a:pt x="11640903" y="5459416"/>
                </a:cubicBezTo>
                <a:cubicBezTo>
                  <a:pt x="11644922" y="5472314"/>
                  <a:pt x="11650577" y="5484741"/>
                  <a:pt x="11657870" y="5496697"/>
                </a:cubicBezTo>
                <a:lnTo>
                  <a:pt x="11674762" y="5489702"/>
                </a:lnTo>
                <a:cubicBezTo>
                  <a:pt x="11668461" y="5478391"/>
                  <a:pt x="11663872" y="5466510"/>
                  <a:pt x="11660995" y="5454058"/>
                </a:cubicBezTo>
                <a:cubicBezTo>
                  <a:pt x="11658118" y="5441606"/>
                  <a:pt x="11656679" y="5429253"/>
                  <a:pt x="11656679" y="5417000"/>
                </a:cubicBezTo>
                <a:cubicBezTo>
                  <a:pt x="11656679" y="5404796"/>
                  <a:pt x="11658118" y="5392443"/>
                  <a:pt x="11660995" y="5379941"/>
                </a:cubicBezTo>
                <a:cubicBezTo>
                  <a:pt x="11663872" y="5367440"/>
                  <a:pt x="11668461" y="5355559"/>
                  <a:pt x="11674762" y="5344297"/>
                </a:cubicBezTo>
                <a:close/>
                <a:moveTo>
                  <a:pt x="4248112" y="5335858"/>
                </a:moveTo>
                <a:cubicBezTo>
                  <a:pt x="4244193" y="5335858"/>
                  <a:pt x="4240621" y="5336826"/>
                  <a:pt x="4237396" y="5338760"/>
                </a:cubicBezTo>
                <a:cubicBezTo>
                  <a:pt x="4234171" y="5340695"/>
                  <a:pt x="4231592" y="5343275"/>
                  <a:pt x="4229657" y="5346499"/>
                </a:cubicBezTo>
                <a:cubicBezTo>
                  <a:pt x="4227722" y="5349724"/>
                  <a:pt x="4226755" y="5353296"/>
                  <a:pt x="4226755" y="5357215"/>
                </a:cubicBezTo>
                <a:cubicBezTo>
                  <a:pt x="4226755" y="5361135"/>
                  <a:pt x="4227722" y="5364706"/>
                  <a:pt x="4229657" y="5367931"/>
                </a:cubicBezTo>
                <a:cubicBezTo>
                  <a:pt x="4231592" y="5371155"/>
                  <a:pt x="4234171" y="5373723"/>
                  <a:pt x="4237396" y="5375632"/>
                </a:cubicBezTo>
                <a:cubicBezTo>
                  <a:pt x="4240621" y="5377543"/>
                  <a:pt x="4244193" y="5378497"/>
                  <a:pt x="4248112" y="5378497"/>
                </a:cubicBezTo>
                <a:cubicBezTo>
                  <a:pt x="4252031" y="5378497"/>
                  <a:pt x="4255603" y="5377543"/>
                  <a:pt x="4258827" y="5375632"/>
                </a:cubicBezTo>
                <a:cubicBezTo>
                  <a:pt x="4262052" y="5373723"/>
                  <a:pt x="4264632" y="5371155"/>
                  <a:pt x="4266567" y="5367931"/>
                </a:cubicBezTo>
                <a:cubicBezTo>
                  <a:pt x="4268502" y="5364706"/>
                  <a:pt x="4269469" y="5361135"/>
                  <a:pt x="4269469" y="5357215"/>
                </a:cubicBezTo>
                <a:cubicBezTo>
                  <a:pt x="4269469" y="5353296"/>
                  <a:pt x="4268502" y="5349724"/>
                  <a:pt x="4266567" y="5346499"/>
                </a:cubicBezTo>
                <a:cubicBezTo>
                  <a:pt x="4264632" y="5343275"/>
                  <a:pt x="4262052" y="5340695"/>
                  <a:pt x="4258827" y="5338760"/>
                </a:cubicBezTo>
                <a:cubicBezTo>
                  <a:pt x="4255603" y="5336826"/>
                  <a:pt x="4252031" y="5335858"/>
                  <a:pt x="4248112" y="5335858"/>
                </a:cubicBezTo>
                <a:close/>
                <a:moveTo>
                  <a:pt x="11928977" y="5331526"/>
                </a:moveTo>
                <a:lnTo>
                  <a:pt x="11875771" y="5445082"/>
                </a:lnTo>
                <a:lnTo>
                  <a:pt x="11904271" y="5445082"/>
                </a:lnTo>
                <a:lnTo>
                  <a:pt x="11915434" y="5420079"/>
                </a:lnTo>
                <a:lnTo>
                  <a:pt x="11945571" y="5420079"/>
                </a:lnTo>
                <a:lnTo>
                  <a:pt x="11945571" y="5445082"/>
                </a:lnTo>
                <a:lnTo>
                  <a:pt x="12017381" y="5445082"/>
                </a:lnTo>
                <a:lnTo>
                  <a:pt x="12017381" y="5422237"/>
                </a:lnTo>
                <a:lnTo>
                  <a:pt x="11972881" y="5422237"/>
                </a:lnTo>
                <a:lnTo>
                  <a:pt x="11972881" y="5398127"/>
                </a:lnTo>
                <a:lnTo>
                  <a:pt x="12008972" y="5398127"/>
                </a:lnTo>
                <a:lnTo>
                  <a:pt x="12008972" y="5375282"/>
                </a:lnTo>
                <a:lnTo>
                  <a:pt x="11972881" y="5375282"/>
                </a:lnTo>
                <a:lnTo>
                  <a:pt x="11972881" y="5354222"/>
                </a:lnTo>
                <a:lnTo>
                  <a:pt x="12015669" y="5354222"/>
                </a:lnTo>
                <a:lnTo>
                  <a:pt x="12015669" y="5331526"/>
                </a:lnTo>
                <a:close/>
                <a:moveTo>
                  <a:pt x="4701575" y="5331526"/>
                </a:moveTo>
                <a:lnTo>
                  <a:pt x="4701575" y="5445082"/>
                </a:lnTo>
                <a:lnTo>
                  <a:pt x="4775171" y="5445082"/>
                </a:lnTo>
                <a:lnTo>
                  <a:pt x="4775171" y="5422237"/>
                </a:lnTo>
                <a:lnTo>
                  <a:pt x="4728885" y="5422237"/>
                </a:lnTo>
                <a:lnTo>
                  <a:pt x="4728885" y="5398127"/>
                </a:lnTo>
                <a:lnTo>
                  <a:pt x="4766836" y="5398127"/>
                </a:lnTo>
                <a:lnTo>
                  <a:pt x="4766836" y="5375282"/>
                </a:lnTo>
                <a:lnTo>
                  <a:pt x="4728885" y="5375282"/>
                </a:lnTo>
                <a:lnTo>
                  <a:pt x="4728885" y="5354222"/>
                </a:lnTo>
                <a:lnTo>
                  <a:pt x="4773534" y="5354222"/>
                </a:lnTo>
                <a:lnTo>
                  <a:pt x="4773534" y="5331526"/>
                </a:lnTo>
                <a:close/>
                <a:moveTo>
                  <a:pt x="1044171" y="5329331"/>
                </a:moveTo>
                <a:lnTo>
                  <a:pt x="1047817" y="5329331"/>
                </a:lnTo>
                <a:cubicBezTo>
                  <a:pt x="1053919" y="5329331"/>
                  <a:pt x="1059326" y="5330323"/>
                  <a:pt x="1064039" y="5332307"/>
                </a:cubicBezTo>
                <a:cubicBezTo>
                  <a:pt x="1068752" y="5334292"/>
                  <a:pt x="1072436" y="5337789"/>
                  <a:pt x="1075089" y="5342800"/>
                </a:cubicBezTo>
                <a:cubicBezTo>
                  <a:pt x="1077744" y="5347810"/>
                  <a:pt x="1079071" y="5354805"/>
                  <a:pt x="1079071" y="5363784"/>
                </a:cubicBezTo>
                <a:cubicBezTo>
                  <a:pt x="1079071" y="5372764"/>
                  <a:pt x="1077744" y="5379833"/>
                  <a:pt x="1075089" y="5384992"/>
                </a:cubicBezTo>
                <a:cubicBezTo>
                  <a:pt x="1072436" y="5390152"/>
                  <a:pt x="1068752" y="5393798"/>
                  <a:pt x="1064039" y="5395931"/>
                </a:cubicBezTo>
                <a:cubicBezTo>
                  <a:pt x="1059326" y="5398065"/>
                  <a:pt x="1053919" y="5399131"/>
                  <a:pt x="1047817" y="5399131"/>
                </a:cubicBezTo>
                <a:lnTo>
                  <a:pt x="1044171" y="5399131"/>
                </a:lnTo>
                <a:lnTo>
                  <a:pt x="1044171" y="5368993"/>
                </a:lnTo>
                <a:lnTo>
                  <a:pt x="1065379" y="5368993"/>
                </a:lnTo>
                <a:lnTo>
                  <a:pt x="1065379" y="5356194"/>
                </a:lnTo>
                <a:lnTo>
                  <a:pt x="1044171" y="5356194"/>
                </a:lnTo>
                <a:close/>
                <a:moveTo>
                  <a:pt x="10225842" y="5319889"/>
                </a:moveTo>
                <a:lnTo>
                  <a:pt x="10210587" y="5339088"/>
                </a:lnTo>
                <a:lnTo>
                  <a:pt x="10222196" y="5346232"/>
                </a:lnTo>
                <a:lnTo>
                  <a:pt x="10240278" y="5331944"/>
                </a:lnTo>
                <a:lnTo>
                  <a:pt x="10240948" y="5331944"/>
                </a:lnTo>
                <a:lnTo>
                  <a:pt x="10259031" y="5346232"/>
                </a:lnTo>
                <a:lnTo>
                  <a:pt x="10270788" y="5339088"/>
                </a:lnTo>
                <a:lnTo>
                  <a:pt x="10255384" y="5319889"/>
                </a:lnTo>
                <a:close/>
                <a:moveTo>
                  <a:pt x="2969878" y="5313883"/>
                </a:moveTo>
                <a:lnTo>
                  <a:pt x="2970474" y="5313883"/>
                </a:lnTo>
                <a:cubicBezTo>
                  <a:pt x="2971961" y="5319638"/>
                  <a:pt x="2973450" y="5325728"/>
                  <a:pt x="2974938" y="5332152"/>
                </a:cubicBezTo>
                <a:cubicBezTo>
                  <a:pt x="2976426" y="5338576"/>
                  <a:pt x="2977940" y="5344616"/>
                  <a:pt x="2979477" y="5350272"/>
                </a:cubicBezTo>
                <a:lnTo>
                  <a:pt x="2981859" y="5359871"/>
                </a:lnTo>
                <a:lnTo>
                  <a:pt x="2958716" y="5359871"/>
                </a:lnTo>
                <a:lnTo>
                  <a:pt x="2961172" y="5350272"/>
                </a:lnTo>
                <a:cubicBezTo>
                  <a:pt x="2962610" y="5344616"/>
                  <a:pt x="2964074" y="5338614"/>
                  <a:pt x="2965562" y="5332263"/>
                </a:cubicBezTo>
                <a:cubicBezTo>
                  <a:pt x="2967051" y="5325914"/>
                  <a:pt x="2968489" y="5319787"/>
                  <a:pt x="2969878" y="5313883"/>
                </a:cubicBezTo>
                <a:close/>
                <a:moveTo>
                  <a:pt x="8819276" y="5313772"/>
                </a:moveTo>
                <a:cubicBezTo>
                  <a:pt x="8809206" y="5313772"/>
                  <a:pt x="8800871" y="5314938"/>
                  <a:pt x="8794273" y="5317269"/>
                </a:cubicBezTo>
                <a:cubicBezTo>
                  <a:pt x="8787675" y="5319601"/>
                  <a:pt x="8782516" y="5322726"/>
                  <a:pt x="8778795" y="5326645"/>
                </a:cubicBezTo>
                <a:cubicBezTo>
                  <a:pt x="8775074" y="5330565"/>
                  <a:pt x="8772482" y="5334881"/>
                  <a:pt x="8771019" y="5339593"/>
                </a:cubicBezTo>
                <a:cubicBezTo>
                  <a:pt x="8769555" y="5344306"/>
                  <a:pt x="8768873" y="5349044"/>
                  <a:pt x="8768972" y="5353806"/>
                </a:cubicBezTo>
                <a:cubicBezTo>
                  <a:pt x="8769121" y="5359561"/>
                  <a:pt x="8770250" y="5364497"/>
                  <a:pt x="8772358" y="5368615"/>
                </a:cubicBezTo>
                <a:cubicBezTo>
                  <a:pt x="8774467" y="5372733"/>
                  <a:pt x="8777034" y="5376093"/>
                  <a:pt x="8780060" y="5378698"/>
                </a:cubicBezTo>
                <a:cubicBezTo>
                  <a:pt x="8783086" y="5381302"/>
                  <a:pt x="8786125" y="5383213"/>
                  <a:pt x="8789176" y="5384428"/>
                </a:cubicBezTo>
                <a:cubicBezTo>
                  <a:pt x="8792227" y="5385643"/>
                  <a:pt x="8794794" y="5386251"/>
                  <a:pt x="8796878" y="5386251"/>
                </a:cubicBezTo>
                <a:lnTo>
                  <a:pt x="8797919" y="5386251"/>
                </a:lnTo>
                <a:lnTo>
                  <a:pt x="8797919" y="5440871"/>
                </a:lnTo>
                <a:lnTo>
                  <a:pt x="8814737" y="5440871"/>
                </a:lnTo>
                <a:lnTo>
                  <a:pt x="8814737" y="5330366"/>
                </a:lnTo>
                <a:lnTo>
                  <a:pt x="8826718" y="5330366"/>
                </a:lnTo>
                <a:lnTo>
                  <a:pt x="8826718" y="5440871"/>
                </a:lnTo>
                <a:lnTo>
                  <a:pt x="8843535" y="5440871"/>
                </a:lnTo>
                <a:lnTo>
                  <a:pt x="8843535" y="5315558"/>
                </a:lnTo>
                <a:cubicBezTo>
                  <a:pt x="8838029" y="5314367"/>
                  <a:pt x="8829942" y="5313772"/>
                  <a:pt x="8819276" y="5313772"/>
                </a:cubicBezTo>
                <a:close/>
                <a:moveTo>
                  <a:pt x="1016935" y="5307527"/>
                </a:moveTo>
                <a:lnTo>
                  <a:pt x="1016935" y="5356194"/>
                </a:lnTo>
                <a:lnTo>
                  <a:pt x="1003912" y="5357087"/>
                </a:lnTo>
                <a:lnTo>
                  <a:pt x="1003912" y="5368993"/>
                </a:lnTo>
                <a:lnTo>
                  <a:pt x="1016935" y="5368993"/>
                </a:lnTo>
                <a:lnTo>
                  <a:pt x="1016935" y="5421083"/>
                </a:lnTo>
                <a:lnTo>
                  <a:pt x="1051017" y="5421083"/>
                </a:lnTo>
                <a:cubicBezTo>
                  <a:pt x="1062030" y="5421083"/>
                  <a:pt x="1071741" y="5419050"/>
                  <a:pt x="1080150" y="5414981"/>
                </a:cubicBezTo>
                <a:cubicBezTo>
                  <a:pt x="1088558" y="5410913"/>
                  <a:pt x="1095132" y="5404650"/>
                  <a:pt x="1099870" y="5396192"/>
                </a:cubicBezTo>
                <a:cubicBezTo>
                  <a:pt x="1104607" y="5387733"/>
                  <a:pt x="1106976" y="5376931"/>
                  <a:pt x="1106976" y="5363784"/>
                </a:cubicBezTo>
                <a:cubicBezTo>
                  <a:pt x="1106976" y="5350638"/>
                  <a:pt x="1104595" y="5339922"/>
                  <a:pt x="1099832" y="5331637"/>
                </a:cubicBezTo>
                <a:cubicBezTo>
                  <a:pt x="1095070" y="5323353"/>
                  <a:pt x="1088372" y="5317263"/>
                  <a:pt x="1079740" y="5313369"/>
                </a:cubicBezTo>
                <a:cubicBezTo>
                  <a:pt x="1071108" y="5309475"/>
                  <a:pt x="1061038" y="5307527"/>
                  <a:pt x="1049528" y="5307527"/>
                </a:cubicBezTo>
                <a:close/>
                <a:moveTo>
                  <a:pt x="7222423" y="5307419"/>
                </a:moveTo>
                <a:lnTo>
                  <a:pt x="7207317" y="5326618"/>
                </a:lnTo>
                <a:lnTo>
                  <a:pt x="7218925" y="5333762"/>
                </a:lnTo>
                <a:lnTo>
                  <a:pt x="7236933" y="5319474"/>
                </a:lnTo>
                <a:lnTo>
                  <a:pt x="7237677" y="5319474"/>
                </a:lnTo>
                <a:lnTo>
                  <a:pt x="7255686" y="5333762"/>
                </a:lnTo>
                <a:lnTo>
                  <a:pt x="7267369" y="5326618"/>
                </a:lnTo>
                <a:lnTo>
                  <a:pt x="7252188" y="5307419"/>
                </a:lnTo>
                <a:close/>
                <a:moveTo>
                  <a:pt x="3274147" y="5296722"/>
                </a:moveTo>
                <a:cubicBezTo>
                  <a:pt x="3270178" y="5296722"/>
                  <a:pt x="3266767" y="5298148"/>
                  <a:pt x="3263915" y="5301000"/>
                </a:cubicBezTo>
                <a:cubicBezTo>
                  <a:pt x="3261062" y="5303853"/>
                  <a:pt x="3259637" y="5307263"/>
                  <a:pt x="3259637" y="5311232"/>
                </a:cubicBezTo>
                <a:cubicBezTo>
                  <a:pt x="3259637" y="5315201"/>
                  <a:pt x="3261062" y="5318599"/>
                  <a:pt x="3263915" y="5321427"/>
                </a:cubicBezTo>
                <a:cubicBezTo>
                  <a:pt x="3266767" y="5324255"/>
                  <a:pt x="3270178" y="5325669"/>
                  <a:pt x="3274147" y="5325669"/>
                </a:cubicBezTo>
                <a:cubicBezTo>
                  <a:pt x="3278116" y="5325669"/>
                  <a:pt x="3281527" y="5324255"/>
                  <a:pt x="3284379" y="5321427"/>
                </a:cubicBezTo>
                <a:cubicBezTo>
                  <a:pt x="3287231" y="5318599"/>
                  <a:pt x="3288658" y="5315201"/>
                  <a:pt x="3288658" y="5311232"/>
                </a:cubicBezTo>
                <a:cubicBezTo>
                  <a:pt x="3288658" y="5307263"/>
                  <a:pt x="3287231" y="5303853"/>
                  <a:pt x="3284379" y="5301000"/>
                </a:cubicBezTo>
                <a:cubicBezTo>
                  <a:pt x="3281527" y="5298148"/>
                  <a:pt x="3278116" y="5296722"/>
                  <a:pt x="3274147" y="5296722"/>
                </a:cubicBezTo>
                <a:close/>
                <a:moveTo>
                  <a:pt x="2954475" y="5293419"/>
                </a:moveTo>
                <a:lnTo>
                  <a:pt x="2919276" y="5406975"/>
                </a:lnTo>
                <a:lnTo>
                  <a:pt x="2946959" y="5406975"/>
                </a:lnTo>
                <a:lnTo>
                  <a:pt x="2953507" y="5380930"/>
                </a:lnTo>
                <a:lnTo>
                  <a:pt x="2987068" y="5380930"/>
                </a:lnTo>
                <a:lnTo>
                  <a:pt x="2993616" y="5406975"/>
                </a:lnTo>
                <a:lnTo>
                  <a:pt x="3022266" y="5406975"/>
                </a:lnTo>
                <a:lnTo>
                  <a:pt x="2987068" y="5293419"/>
                </a:lnTo>
                <a:close/>
                <a:moveTo>
                  <a:pt x="4755822" y="5288589"/>
                </a:moveTo>
                <a:lnTo>
                  <a:pt x="4725388" y="5313220"/>
                </a:lnTo>
                <a:lnTo>
                  <a:pt x="4737368" y="5326838"/>
                </a:lnTo>
                <a:lnTo>
                  <a:pt x="4770185" y="5306077"/>
                </a:lnTo>
                <a:close/>
                <a:moveTo>
                  <a:pt x="3220792" y="5263979"/>
                </a:moveTo>
                <a:lnTo>
                  <a:pt x="3220792" y="5282285"/>
                </a:lnTo>
                <a:lnTo>
                  <a:pt x="3327502" y="5282285"/>
                </a:lnTo>
                <a:lnTo>
                  <a:pt x="3327502" y="5263979"/>
                </a:lnTo>
                <a:close/>
                <a:moveTo>
                  <a:pt x="2989970" y="5259933"/>
                </a:moveTo>
                <a:cubicBezTo>
                  <a:pt x="2986249" y="5259933"/>
                  <a:pt x="2983211" y="5261161"/>
                  <a:pt x="2980854" y="5263616"/>
                </a:cubicBezTo>
                <a:cubicBezTo>
                  <a:pt x="2978497" y="5266072"/>
                  <a:pt x="2977319" y="5269061"/>
                  <a:pt x="2977319" y="5272583"/>
                </a:cubicBezTo>
                <a:cubicBezTo>
                  <a:pt x="2977319" y="5276205"/>
                  <a:pt x="2978497" y="5279243"/>
                  <a:pt x="2980854" y="5281699"/>
                </a:cubicBezTo>
                <a:cubicBezTo>
                  <a:pt x="2983211" y="5284155"/>
                  <a:pt x="2986249" y="5285383"/>
                  <a:pt x="2989970" y="5285383"/>
                </a:cubicBezTo>
                <a:cubicBezTo>
                  <a:pt x="2993690" y="5285383"/>
                  <a:pt x="2996729" y="5284155"/>
                  <a:pt x="2999085" y="5281699"/>
                </a:cubicBezTo>
                <a:cubicBezTo>
                  <a:pt x="3001442" y="5279243"/>
                  <a:pt x="3002620" y="5276205"/>
                  <a:pt x="3002620" y="5272583"/>
                </a:cubicBezTo>
                <a:cubicBezTo>
                  <a:pt x="3002620" y="5269061"/>
                  <a:pt x="3001442" y="5266072"/>
                  <a:pt x="2999085" y="5263616"/>
                </a:cubicBezTo>
                <a:cubicBezTo>
                  <a:pt x="2996729" y="5261161"/>
                  <a:pt x="2993690" y="5259933"/>
                  <a:pt x="2989970" y="5259933"/>
                </a:cubicBezTo>
                <a:close/>
                <a:moveTo>
                  <a:pt x="2950828" y="5259933"/>
                </a:moveTo>
                <a:cubicBezTo>
                  <a:pt x="2947157" y="5259933"/>
                  <a:pt x="2944156" y="5261161"/>
                  <a:pt x="2941824" y="5263616"/>
                </a:cubicBezTo>
                <a:cubicBezTo>
                  <a:pt x="2939492" y="5266072"/>
                  <a:pt x="2938326" y="5269061"/>
                  <a:pt x="2938326" y="5272583"/>
                </a:cubicBezTo>
                <a:cubicBezTo>
                  <a:pt x="2938326" y="5276205"/>
                  <a:pt x="2939492" y="5279243"/>
                  <a:pt x="2941824" y="5281699"/>
                </a:cubicBezTo>
                <a:cubicBezTo>
                  <a:pt x="2944156" y="5284155"/>
                  <a:pt x="2947157" y="5285383"/>
                  <a:pt x="2950828" y="5285383"/>
                </a:cubicBezTo>
                <a:cubicBezTo>
                  <a:pt x="2954549" y="5285383"/>
                  <a:pt x="2957612" y="5284155"/>
                  <a:pt x="2960018" y="5281699"/>
                </a:cubicBezTo>
                <a:cubicBezTo>
                  <a:pt x="2962424" y="5279243"/>
                  <a:pt x="2963627" y="5276205"/>
                  <a:pt x="2963627" y="5272583"/>
                </a:cubicBezTo>
                <a:cubicBezTo>
                  <a:pt x="2963627" y="5269061"/>
                  <a:pt x="2962424" y="5266072"/>
                  <a:pt x="2960018" y="5263616"/>
                </a:cubicBezTo>
                <a:cubicBezTo>
                  <a:pt x="2957612" y="5261161"/>
                  <a:pt x="2954549" y="5259933"/>
                  <a:pt x="2950828" y="5259933"/>
                </a:cubicBezTo>
                <a:close/>
                <a:moveTo>
                  <a:pt x="3274147" y="5220522"/>
                </a:moveTo>
                <a:cubicBezTo>
                  <a:pt x="3270178" y="5220522"/>
                  <a:pt x="3266767" y="5221948"/>
                  <a:pt x="3263915" y="5224800"/>
                </a:cubicBezTo>
                <a:cubicBezTo>
                  <a:pt x="3261062" y="5227653"/>
                  <a:pt x="3259637" y="5231063"/>
                  <a:pt x="3259637" y="5235032"/>
                </a:cubicBezTo>
                <a:cubicBezTo>
                  <a:pt x="3259637" y="5239001"/>
                  <a:pt x="3261062" y="5242399"/>
                  <a:pt x="3263915" y="5245227"/>
                </a:cubicBezTo>
                <a:cubicBezTo>
                  <a:pt x="3266767" y="5248055"/>
                  <a:pt x="3270178" y="5249469"/>
                  <a:pt x="3274147" y="5249469"/>
                </a:cubicBezTo>
                <a:cubicBezTo>
                  <a:pt x="3278116" y="5249469"/>
                  <a:pt x="3281527" y="5248055"/>
                  <a:pt x="3284379" y="5245227"/>
                </a:cubicBezTo>
                <a:cubicBezTo>
                  <a:pt x="3287231" y="5242399"/>
                  <a:pt x="3288658" y="5239001"/>
                  <a:pt x="3288658" y="5235032"/>
                </a:cubicBezTo>
                <a:cubicBezTo>
                  <a:pt x="3288658" y="5231063"/>
                  <a:pt x="3287231" y="5227653"/>
                  <a:pt x="3284379" y="5224800"/>
                </a:cubicBezTo>
                <a:cubicBezTo>
                  <a:pt x="3281527" y="5221948"/>
                  <a:pt x="3278116" y="5220522"/>
                  <a:pt x="3274147" y="5220522"/>
                </a:cubicBezTo>
                <a:close/>
                <a:moveTo>
                  <a:pt x="5989949" y="5185160"/>
                </a:moveTo>
                <a:lnTo>
                  <a:pt x="5981391" y="5202350"/>
                </a:lnTo>
                <a:cubicBezTo>
                  <a:pt x="5986749" y="5203143"/>
                  <a:pt x="5990308" y="5204135"/>
                  <a:pt x="5992070" y="5205326"/>
                </a:cubicBezTo>
                <a:cubicBezTo>
                  <a:pt x="5993831" y="5206517"/>
                  <a:pt x="5994711" y="5207906"/>
                  <a:pt x="5994711" y="5209493"/>
                </a:cubicBezTo>
                <a:cubicBezTo>
                  <a:pt x="5994711" y="5212023"/>
                  <a:pt x="5993434" y="5213834"/>
                  <a:pt x="5990879" y="5214925"/>
                </a:cubicBezTo>
                <a:cubicBezTo>
                  <a:pt x="5988324" y="5216017"/>
                  <a:pt x="5983698" y="5216761"/>
                  <a:pt x="5977001" y="5217158"/>
                </a:cubicBezTo>
                <a:lnTo>
                  <a:pt x="5979010" y="5227948"/>
                </a:lnTo>
                <a:cubicBezTo>
                  <a:pt x="5990122" y="5227601"/>
                  <a:pt x="5998742" y="5225964"/>
                  <a:pt x="6004869" y="5223037"/>
                </a:cubicBezTo>
                <a:cubicBezTo>
                  <a:pt x="6010995" y="5220110"/>
                  <a:pt x="6014059" y="5215595"/>
                  <a:pt x="6014059" y="5209493"/>
                </a:cubicBezTo>
                <a:cubicBezTo>
                  <a:pt x="6014059" y="5205872"/>
                  <a:pt x="6012930" y="5203056"/>
                  <a:pt x="6010673" y="5201047"/>
                </a:cubicBezTo>
                <a:cubicBezTo>
                  <a:pt x="6008416" y="5199038"/>
                  <a:pt x="6005129" y="5197488"/>
                  <a:pt x="6000813" y="5196396"/>
                </a:cubicBezTo>
                <a:lnTo>
                  <a:pt x="6005650" y="5185160"/>
                </a:lnTo>
                <a:close/>
                <a:moveTo>
                  <a:pt x="11920270" y="5168113"/>
                </a:moveTo>
                <a:lnTo>
                  <a:pt x="11911713" y="5185303"/>
                </a:lnTo>
                <a:cubicBezTo>
                  <a:pt x="11917071" y="5186096"/>
                  <a:pt x="11920630" y="5187088"/>
                  <a:pt x="11922391" y="5188279"/>
                </a:cubicBezTo>
                <a:cubicBezTo>
                  <a:pt x="11924152" y="5189470"/>
                  <a:pt x="11925033" y="5190859"/>
                  <a:pt x="11925033" y="5192446"/>
                </a:cubicBezTo>
                <a:cubicBezTo>
                  <a:pt x="11925033" y="5194976"/>
                  <a:pt x="11923756" y="5196787"/>
                  <a:pt x="11921201" y="5197878"/>
                </a:cubicBezTo>
                <a:cubicBezTo>
                  <a:pt x="11918646" y="5198970"/>
                  <a:pt x="11914020" y="5199714"/>
                  <a:pt x="11907322" y="5200111"/>
                </a:cubicBezTo>
                <a:lnTo>
                  <a:pt x="11909332" y="5210901"/>
                </a:lnTo>
                <a:cubicBezTo>
                  <a:pt x="11920444" y="5210554"/>
                  <a:pt x="11929064" y="5208917"/>
                  <a:pt x="11935190" y="5205990"/>
                </a:cubicBezTo>
                <a:cubicBezTo>
                  <a:pt x="11941317" y="5203063"/>
                  <a:pt x="11944381" y="5198548"/>
                  <a:pt x="11944381" y="5192446"/>
                </a:cubicBezTo>
                <a:cubicBezTo>
                  <a:pt x="11944381" y="5188825"/>
                  <a:pt x="11943252" y="5186009"/>
                  <a:pt x="11940995" y="5184000"/>
                </a:cubicBezTo>
                <a:cubicBezTo>
                  <a:pt x="11938738" y="5181991"/>
                  <a:pt x="11935451" y="5180441"/>
                  <a:pt x="11931135" y="5179349"/>
                </a:cubicBezTo>
                <a:lnTo>
                  <a:pt x="11935972" y="5168113"/>
                </a:lnTo>
                <a:close/>
                <a:moveTo>
                  <a:pt x="1631502" y="5115461"/>
                </a:moveTo>
                <a:cubicBezTo>
                  <a:pt x="1625648" y="5115461"/>
                  <a:pt x="1620452" y="5116738"/>
                  <a:pt x="1615912" y="5119293"/>
                </a:cubicBezTo>
                <a:cubicBezTo>
                  <a:pt x="1611373" y="5121848"/>
                  <a:pt x="1607317" y="5124887"/>
                  <a:pt x="1603745" y="5128409"/>
                </a:cubicBezTo>
                <a:lnTo>
                  <a:pt x="1603299" y="5128409"/>
                </a:lnTo>
                <a:lnTo>
                  <a:pt x="1601290" y="5117619"/>
                </a:lnTo>
                <a:lnTo>
                  <a:pt x="1579189" y="5117619"/>
                </a:lnTo>
                <a:lnTo>
                  <a:pt x="1579189" y="5204311"/>
                </a:lnTo>
                <a:lnTo>
                  <a:pt x="1606350" y="5204311"/>
                </a:lnTo>
                <a:lnTo>
                  <a:pt x="1606350" y="5146417"/>
                </a:lnTo>
                <a:cubicBezTo>
                  <a:pt x="1608930" y="5143887"/>
                  <a:pt x="1611299" y="5141952"/>
                  <a:pt x="1613457" y="5140613"/>
                </a:cubicBezTo>
                <a:cubicBezTo>
                  <a:pt x="1615614" y="5139273"/>
                  <a:pt x="1618231" y="5138604"/>
                  <a:pt x="1621307" y="5138604"/>
                </a:cubicBezTo>
                <a:cubicBezTo>
                  <a:pt x="1624730" y="5138604"/>
                  <a:pt x="1627260" y="5139670"/>
                  <a:pt x="1628898" y="5141803"/>
                </a:cubicBezTo>
                <a:cubicBezTo>
                  <a:pt x="1630535" y="5143937"/>
                  <a:pt x="1631353" y="5148004"/>
                  <a:pt x="1631353" y="5154007"/>
                </a:cubicBezTo>
                <a:lnTo>
                  <a:pt x="1631353" y="5204311"/>
                </a:lnTo>
                <a:lnTo>
                  <a:pt x="1658440" y="5204311"/>
                </a:lnTo>
                <a:lnTo>
                  <a:pt x="1658440" y="5150659"/>
                </a:lnTo>
                <a:cubicBezTo>
                  <a:pt x="1658440" y="5139844"/>
                  <a:pt x="1656307" y="5131274"/>
                  <a:pt x="1652040" y="5124949"/>
                </a:cubicBezTo>
                <a:cubicBezTo>
                  <a:pt x="1647774" y="5118623"/>
                  <a:pt x="1640928" y="5115461"/>
                  <a:pt x="1631502" y="5115461"/>
                </a:cubicBezTo>
                <a:close/>
                <a:moveTo>
                  <a:pt x="1512886" y="5111219"/>
                </a:moveTo>
                <a:lnTo>
                  <a:pt x="1513481" y="5111219"/>
                </a:lnTo>
                <a:cubicBezTo>
                  <a:pt x="1514969" y="5116974"/>
                  <a:pt x="1516458" y="5123063"/>
                  <a:pt x="1517946" y="5129488"/>
                </a:cubicBezTo>
                <a:cubicBezTo>
                  <a:pt x="1519434" y="5135912"/>
                  <a:pt x="1520947" y="5141952"/>
                  <a:pt x="1522485" y="5147608"/>
                </a:cubicBezTo>
                <a:lnTo>
                  <a:pt x="1524867" y="5157207"/>
                </a:lnTo>
                <a:lnTo>
                  <a:pt x="1501724" y="5157207"/>
                </a:lnTo>
                <a:lnTo>
                  <a:pt x="1504180" y="5147608"/>
                </a:lnTo>
                <a:cubicBezTo>
                  <a:pt x="1505618" y="5141952"/>
                  <a:pt x="1507082" y="5135949"/>
                  <a:pt x="1508570" y="5129599"/>
                </a:cubicBezTo>
                <a:cubicBezTo>
                  <a:pt x="1510058" y="5123249"/>
                  <a:pt x="1511497" y="5117123"/>
                  <a:pt x="1512886" y="5111219"/>
                </a:cubicBezTo>
                <a:close/>
                <a:moveTo>
                  <a:pt x="3002099" y="5095403"/>
                </a:moveTo>
                <a:lnTo>
                  <a:pt x="3002099" y="5174357"/>
                </a:lnTo>
                <a:lnTo>
                  <a:pt x="3019587" y="5174357"/>
                </a:lnTo>
                <a:lnTo>
                  <a:pt x="3019587" y="5095403"/>
                </a:lnTo>
                <a:close/>
                <a:moveTo>
                  <a:pt x="6093013" y="5092812"/>
                </a:moveTo>
                <a:lnTo>
                  <a:pt x="6093607" y="5092812"/>
                </a:lnTo>
                <a:cubicBezTo>
                  <a:pt x="6095096" y="5098567"/>
                  <a:pt x="6096584" y="5104656"/>
                  <a:pt x="6098072" y="5111081"/>
                </a:cubicBezTo>
                <a:cubicBezTo>
                  <a:pt x="6099561" y="5117505"/>
                  <a:pt x="6101074" y="5123545"/>
                  <a:pt x="6102612" y="5129200"/>
                </a:cubicBezTo>
                <a:lnTo>
                  <a:pt x="6104993" y="5138800"/>
                </a:lnTo>
                <a:lnTo>
                  <a:pt x="6081850" y="5138800"/>
                </a:lnTo>
                <a:lnTo>
                  <a:pt x="6084306" y="5129200"/>
                </a:lnTo>
                <a:cubicBezTo>
                  <a:pt x="6085744" y="5123545"/>
                  <a:pt x="6087208" y="5117542"/>
                  <a:pt x="6088696" y="5111192"/>
                </a:cubicBezTo>
                <a:cubicBezTo>
                  <a:pt x="6090184" y="5104842"/>
                  <a:pt x="6091623" y="5098716"/>
                  <a:pt x="6093013" y="5092812"/>
                </a:cubicBezTo>
                <a:close/>
                <a:moveTo>
                  <a:pt x="1497482" y="5090755"/>
                </a:moveTo>
                <a:lnTo>
                  <a:pt x="1462284" y="5204311"/>
                </a:lnTo>
                <a:lnTo>
                  <a:pt x="1489966" y="5204311"/>
                </a:lnTo>
                <a:lnTo>
                  <a:pt x="1496515" y="5178266"/>
                </a:lnTo>
                <a:lnTo>
                  <a:pt x="1530076" y="5178266"/>
                </a:lnTo>
                <a:lnTo>
                  <a:pt x="1536624" y="5204311"/>
                </a:lnTo>
                <a:lnTo>
                  <a:pt x="1565274" y="5204311"/>
                </a:lnTo>
                <a:lnTo>
                  <a:pt x="1530076" y="5090755"/>
                </a:lnTo>
                <a:close/>
                <a:moveTo>
                  <a:pt x="1005326" y="5077811"/>
                </a:moveTo>
                <a:lnTo>
                  <a:pt x="1005326" y="5096861"/>
                </a:lnTo>
                <a:lnTo>
                  <a:pt x="1066420" y="5096861"/>
                </a:lnTo>
                <a:lnTo>
                  <a:pt x="1066420" y="5128710"/>
                </a:lnTo>
                <a:lnTo>
                  <a:pt x="1086214" y="5128710"/>
                </a:lnTo>
                <a:lnTo>
                  <a:pt x="1086214" y="5077811"/>
                </a:lnTo>
                <a:close/>
                <a:moveTo>
                  <a:pt x="10175389" y="5076406"/>
                </a:moveTo>
                <a:cubicBezTo>
                  <a:pt x="10168146" y="5076406"/>
                  <a:pt x="10161685" y="5077882"/>
                  <a:pt x="10156004" y="5080834"/>
                </a:cubicBezTo>
                <a:cubicBezTo>
                  <a:pt x="10150324" y="5083786"/>
                  <a:pt x="10145859" y="5087966"/>
                  <a:pt x="10142610" y="5093373"/>
                </a:cubicBezTo>
                <a:cubicBezTo>
                  <a:pt x="10139360" y="5098781"/>
                  <a:pt x="10137736" y="5105230"/>
                  <a:pt x="10137736" y="5112720"/>
                </a:cubicBezTo>
                <a:cubicBezTo>
                  <a:pt x="10137736" y="5114755"/>
                  <a:pt x="10137984" y="5116838"/>
                  <a:pt x="10138480" y="5118971"/>
                </a:cubicBezTo>
                <a:cubicBezTo>
                  <a:pt x="10138976" y="5121105"/>
                  <a:pt x="10139596" y="5123287"/>
                  <a:pt x="10140340" y="5125520"/>
                </a:cubicBezTo>
                <a:lnTo>
                  <a:pt x="10139298" y="5125520"/>
                </a:lnTo>
                <a:lnTo>
                  <a:pt x="10127541" y="5126561"/>
                </a:lnTo>
                <a:lnTo>
                  <a:pt x="10127541" y="5142263"/>
                </a:lnTo>
                <a:lnTo>
                  <a:pt x="10144879" y="5142263"/>
                </a:lnTo>
                <a:cubicBezTo>
                  <a:pt x="10144979" y="5142958"/>
                  <a:pt x="10145053" y="5143627"/>
                  <a:pt x="10145103" y="5144272"/>
                </a:cubicBezTo>
                <a:cubicBezTo>
                  <a:pt x="10145152" y="5144917"/>
                  <a:pt x="10145177" y="5145562"/>
                  <a:pt x="10145177" y="5146207"/>
                </a:cubicBezTo>
                <a:cubicBezTo>
                  <a:pt x="10145177" y="5152408"/>
                  <a:pt x="10143366" y="5157766"/>
                  <a:pt x="10139745" y="5162280"/>
                </a:cubicBezTo>
                <a:cubicBezTo>
                  <a:pt x="10136123" y="5166795"/>
                  <a:pt x="10131758" y="5170193"/>
                  <a:pt x="10126648" y="5172475"/>
                </a:cubicBezTo>
                <a:lnTo>
                  <a:pt x="10126648" y="5189218"/>
                </a:lnTo>
                <a:lnTo>
                  <a:pt x="10206048" y="5189218"/>
                </a:lnTo>
                <a:lnTo>
                  <a:pt x="10206048" y="5166373"/>
                </a:lnTo>
                <a:lnTo>
                  <a:pt x="10161548" y="5166373"/>
                </a:lnTo>
                <a:lnTo>
                  <a:pt x="10161548" y="5165778"/>
                </a:lnTo>
                <a:cubicBezTo>
                  <a:pt x="10164177" y="5162702"/>
                  <a:pt x="10166050" y="5159713"/>
                  <a:pt x="10167166" y="5156811"/>
                </a:cubicBezTo>
                <a:cubicBezTo>
                  <a:pt x="10168283" y="5153909"/>
                  <a:pt x="10168841" y="5150498"/>
                  <a:pt x="10168841" y="5146579"/>
                </a:cubicBezTo>
                <a:cubicBezTo>
                  <a:pt x="10168841" y="5145885"/>
                  <a:pt x="10168816" y="5145165"/>
                  <a:pt x="10168766" y="5144421"/>
                </a:cubicBezTo>
                <a:cubicBezTo>
                  <a:pt x="10168717" y="5143677"/>
                  <a:pt x="10168692" y="5142958"/>
                  <a:pt x="10168692" y="5142263"/>
                </a:cubicBezTo>
                <a:lnTo>
                  <a:pt x="10190793" y="5142263"/>
                </a:lnTo>
                <a:lnTo>
                  <a:pt x="10190793" y="5125520"/>
                </a:lnTo>
                <a:lnTo>
                  <a:pt x="10165046" y="5125520"/>
                </a:lnTo>
                <a:cubicBezTo>
                  <a:pt x="10164649" y="5123635"/>
                  <a:pt x="10164289" y="5121762"/>
                  <a:pt x="10163967" y="5119901"/>
                </a:cubicBezTo>
                <a:cubicBezTo>
                  <a:pt x="10163644" y="5118041"/>
                  <a:pt x="10163483" y="5116194"/>
                  <a:pt x="10163483" y="5114358"/>
                </a:cubicBezTo>
                <a:cubicBezTo>
                  <a:pt x="10163483" y="5108802"/>
                  <a:pt x="10164847" y="5104746"/>
                  <a:pt x="10167576" y="5102191"/>
                </a:cubicBezTo>
                <a:cubicBezTo>
                  <a:pt x="10170304" y="5099636"/>
                  <a:pt x="10173876" y="5098359"/>
                  <a:pt x="10178291" y="5098359"/>
                </a:cubicBezTo>
                <a:cubicBezTo>
                  <a:pt x="10180821" y="5098359"/>
                  <a:pt x="10183141" y="5098967"/>
                  <a:pt x="10185249" y="5100182"/>
                </a:cubicBezTo>
                <a:cubicBezTo>
                  <a:pt x="10187357" y="5101397"/>
                  <a:pt x="10189404" y="5103146"/>
                  <a:pt x="10191388" y="5105428"/>
                </a:cubicBezTo>
                <a:lnTo>
                  <a:pt x="10206048" y="5090917"/>
                </a:lnTo>
                <a:cubicBezTo>
                  <a:pt x="10202079" y="5086205"/>
                  <a:pt x="10197639" y="5082608"/>
                  <a:pt x="10192728" y="5080127"/>
                </a:cubicBezTo>
                <a:cubicBezTo>
                  <a:pt x="10187816" y="5077647"/>
                  <a:pt x="10182037" y="5076406"/>
                  <a:pt x="10175389" y="5076406"/>
                </a:cubicBezTo>
                <a:close/>
                <a:moveTo>
                  <a:pt x="12023334" y="5075765"/>
                </a:moveTo>
                <a:lnTo>
                  <a:pt x="12023929" y="5075765"/>
                </a:lnTo>
                <a:cubicBezTo>
                  <a:pt x="12025418" y="5081520"/>
                  <a:pt x="12026906" y="5087609"/>
                  <a:pt x="12028394" y="5094034"/>
                </a:cubicBezTo>
                <a:cubicBezTo>
                  <a:pt x="12029882" y="5100458"/>
                  <a:pt x="12031395" y="5106498"/>
                  <a:pt x="12032933" y="5112153"/>
                </a:cubicBezTo>
                <a:lnTo>
                  <a:pt x="12035315" y="5121753"/>
                </a:lnTo>
                <a:lnTo>
                  <a:pt x="12012172" y="5121753"/>
                </a:lnTo>
                <a:lnTo>
                  <a:pt x="12014627" y="5112153"/>
                </a:lnTo>
                <a:cubicBezTo>
                  <a:pt x="12016066" y="5106498"/>
                  <a:pt x="12017530" y="5100495"/>
                  <a:pt x="12019018" y="5094145"/>
                </a:cubicBezTo>
                <a:cubicBezTo>
                  <a:pt x="12020506" y="5087795"/>
                  <a:pt x="12021945" y="5081669"/>
                  <a:pt x="12023334" y="5075765"/>
                </a:cubicBezTo>
                <a:close/>
                <a:moveTo>
                  <a:pt x="6077608" y="5072348"/>
                </a:moveTo>
                <a:lnTo>
                  <a:pt x="6042411" y="5185904"/>
                </a:lnTo>
                <a:lnTo>
                  <a:pt x="6070093" y="5185904"/>
                </a:lnTo>
                <a:lnTo>
                  <a:pt x="6076641" y="5159859"/>
                </a:lnTo>
                <a:lnTo>
                  <a:pt x="6110202" y="5159859"/>
                </a:lnTo>
                <a:lnTo>
                  <a:pt x="6116750" y="5185904"/>
                </a:lnTo>
                <a:lnTo>
                  <a:pt x="6145400" y="5185904"/>
                </a:lnTo>
                <a:lnTo>
                  <a:pt x="6110202" y="5072348"/>
                </a:lnTo>
                <a:close/>
                <a:moveTo>
                  <a:pt x="4273114" y="5071837"/>
                </a:moveTo>
                <a:lnTo>
                  <a:pt x="4273114" y="5090887"/>
                </a:lnTo>
                <a:lnTo>
                  <a:pt x="4334209" y="5090887"/>
                </a:lnTo>
                <a:lnTo>
                  <a:pt x="4334209" y="5122736"/>
                </a:lnTo>
                <a:lnTo>
                  <a:pt x="4354003" y="5122736"/>
                </a:lnTo>
                <a:lnTo>
                  <a:pt x="4354003" y="5071837"/>
                </a:lnTo>
                <a:close/>
                <a:moveTo>
                  <a:pt x="7199875" y="5063192"/>
                </a:moveTo>
                <a:lnTo>
                  <a:pt x="7199875" y="5176748"/>
                </a:lnTo>
                <a:lnTo>
                  <a:pt x="7227185" y="5176748"/>
                </a:lnTo>
                <a:lnTo>
                  <a:pt x="7227185" y="5063192"/>
                </a:lnTo>
                <a:close/>
                <a:moveTo>
                  <a:pt x="8782739" y="5063145"/>
                </a:moveTo>
                <a:lnTo>
                  <a:pt x="8783334" y="5063145"/>
                </a:lnTo>
                <a:cubicBezTo>
                  <a:pt x="8784823" y="5068900"/>
                  <a:pt x="8786311" y="5074989"/>
                  <a:pt x="8787799" y="5081414"/>
                </a:cubicBezTo>
                <a:cubicBezTo>
                  <a:pt x="8789287" y="5087838"/>
                  <a:pt x="8790800" y="5093878"/>
                  <a:pt x="8792338" y="5099534"/>
                </a:cubicBezTo>
                <a:lnTo>
                  <a:pt x="8794720" y="5109133"/>
                </a:lnTo>
                <a:lnTo>
                  <a:pt x="8771577" y="5109133"/>
                </a:lnTo>
                <a:lnTo>
                  <a:pt x="8774033" y="5099534"/>
                </a:lnTo>
                <a:cubicBezTo>
                  <a:pt x="8775471" y="5093878"/>
                  <a:pt x="8776935" y="5087876"/>
                  <a:pt x="8778423" y="5081525"/>
                </a:cubicBezTo>
                <a:cubicBezTo>
                  <a:pt x="8779911" y="5075176"/>
                  <a:pt x="8781350" y="5069049"/>
                  <a:pt x="8782739" y="5063145"/>
                </a:cubicBezTo>
                <a:close/>
                <a:moveTo>
                  <a:pt x="11767184" y="5057059"/>
                </a:moveTo>
                <a:cubicBezTo>
                  <a:pt x="11763215" y="5058895"/>
                  <a:pt x="11759557" y="5061313"/>
                  <a:pt x="11756208" y="5064314"/>
                </a:cubicBezTo>
                <a:cubicBezTo>
                  <a:pt x="11752859" y="5067316"/>
                  <a:pt x="11750168" y="5070900"/>
                  <a:pt x="11748134" y="5075067"/>
                </a:cubicBezTo>
                <a:cubicBezTo>
                  <a:pt x="11746100" y="5079234"/>
                  <a:pt x="11745083" y="5083972"/>
                  <a:pt x="11745083" y="5089280"/>
                </a:cubicBezTo>
                <a:cubicBezTo>
                  <a:pt x="11745083" y="5094142"/>
                  <a:pt x="11746410" y="5098272"/>
                  <a:pt x="11749064" y="5101670"/>
                </a:cubicBezTo>
                <a:cubicBezTo>
                  <a:pt x="11751718" y="5105069"/>
                  <a:pt x="11755104" y="5106767"/>
                  <a:pt x="11759222" y="5106767"/>
                </a:cubicBezTo>
                <a:cubicBezTo>
                  <a:pt x="11763190" y="5106767"/>
                  <a:pt x="11766316" y="5105602"/>
                  <a:pt x="11768598" y="5103270"/>
                </a:cubicBezTo>
                <a:cubicBezTo>
                  <a:pt x="11770880" y="5100939"/>
                  <a:pt x="11772021" y="5098086"/>
                  <a:pt x="11772021" y="5094712"/>
                </a:cubicBezTo>
                <a:cubicBezTo>
                  <a:pt x="11772021" y="5091389"/>
                  <a:pt x="11770979" y="5088573"/>
                  <a:pt x="11768895" y="5086266"/>
                </a:cubicBezTo>
                <a:cubicBezTo>
                  <a:pt x="11766812" y="5083959"/>
                  <a:pt x="11764108" y="5082806"/>
                  <a:pt x="11760784" y="5082806"/>
                </a:cubicBezTo>
                <a:cubicBezTo>
                  <a:pt x="11760139" y="5082806"/>
                  <a:pt x="11759569" y="5082868"/>
                  <a:pt x="11759073" y="5082992"/>
                </a:cubicBezTo>
                <a:cubicBezTo>
                  <a:pt x="11758577" y="5083116"/>
                  <a:pt x="11758229" y="5083228"/>
                  <a:pt x="11758031" y="5083327"/>
                </a:cubicBezTo>
                <a:cubicBezTo>
                  <a:pt x="11758031" y="5082087"/>
                  <a:pt x="11758527" y="5080413"/>
                  <a:pt x="11759519" y="5078304"/>
                </a:cubicBezTo>
                <a:cubicBezTo>
                  <a:pt x="11760511" y="5076196"/>
                  <a:pt x="11762062" y="5074050"/>
                  <a:pt x="11764170" y="5071867"/>
                </a:cubicBezTo>
                <a:cubicBezTo>
                  <a:pt x="11766279" y="5069685"/>
                  <a:pt x="11768945" y="5067849"/>
                  <a:pt x="11772170" y="5066361"/>
                </a:cubicBezTo>
                <a:close/>
                <a:moveTo>
                  <a:pt x="11735111" y="5057059"/>
                </a:moveTo>
                <a:cubicBezTo>
                  <a:pt x="11731192" y="5058895"/>
                  <a:pt x="11727546" y="5061313"/>
                  <a:pt x="11724173" y="5064314"/>
                </a:cubicBezTo>
                <a:cubicBezTo>
                  <a:pt x="11720799" y="5067316"/>
                  <a:pt x="11718108" y="5070900"/>
                  <a:pt x="11716099" y="5075067"/>
                </a:cubicBezTo>
                <a:cubicBezTo>
                  <a:pt x="11714089" y="5079234"/>
                  <a:pt x="11713085" y="5083972"/>
                  <a:pt x="11713085" y="5089280"/>
                </a:cubicBezTo>
                <a:cubicBezTo>
                  <a:pt x="11713085" y="5094142"/>
                  <a:pt x="11714412" y="5098272"/>
                  <a:pt x="11717066" y="5101670"/>
                </a:cubicBezTo>
                <a:cubicBezTo>
                  <a:pt x="11719720" y="5105069"/>
                  <a:pt x="11723106" y="5106767"/>
                  <a:pt x="11727224" y="5106767"/>
                </a:cubicBezTo>
                <a:cubicBezTo>
                  <a:pt x="11731192" y="5106767"/>
                  <a:pt x="11734318" y="5105602"/>
                  <a:pt x="11736600" y="5103270"/>
                </a:cubicBezTo>
                <a:cubicBezTo>
                  <a:pt x="11738882" y="5100939"/>
                  <a:pt x="11740023" y="5098086"/>
                  <a:pt x="11740023" y="5094712"/>
                </a:cubicBezTo>
                <a:cubicBezTo>
                  <a:pt x="11740023" y="5091389"/>
                  <a:pt x="11738981" y="5088573"/>
                  <a:pt x="11736897" y="5086266"/>
                </a:cubicBezTo>
                <a:cubicBezTo>
                  <a:pt x="11734814" y="5083959"/>
                  <a:pt x="11732085" y="5082806"/>
                  <a:pt x="11728712" y="5082806"/>
                </a:cubicBezTo>
                <a:cubicBezTo>
                  <a:pt x="11728117" y="5082806"/>
                  <a:pt x="11727571" y="5082868"/>
                  <a:pt x="11727075" y="5082992"/>
                </a:cubicBezTo>
                <a:cubicBezTo>
                  <a:pt x="11726579" y="5083116"/>
                  <a:pt x="11726231" y="5083228"/>
                  <a:pt x="11726033" y="5083327"/>
                </a:cubicBezTo>
                <a:cubicBezTo>
                  <a:pt x="11726033" y="5082087"/>
                  <a:pt x="11726529" y="5080413"/>
                  <a:pt x="11727521" y="5078304"/>
                </a:cubicBezTo>
                <a:cubicBezTo>
                  <a:pt x="11728513" y="5076196"/>
                  <a:pt x="11730064" y="5074050"/>
                  <a:pt x="11732172" y="5071867"/>
                </a:cubicBezTo>
                <a:cubicBezTo>
                  <a:pt x="11734281" y="5069685"/>
                  <a:pt x="11736947" y="5067849"/>
                  <a:pt x="11740172" y="5066361"/>
                </a:cubicBezTo>
                <a:close/>
                <a:moveTo>
                  <a:pt x="12007930" y="5055301"/>
                </a:moveTo>
                <a:lnTo>
                  <a:pt x="11972732" y="5168857"/>
                </a:lnTo>
                <a:lnTo>
                  <a:pt x="12000414" y="5168857"/>
                </a:lnTo>
                <a:lnTo>
                  <a:pt x="12006963" y="5142812"/>
                </a:lnTo>
                <a:lnTo>
                  <a:pt x="12040524" y="5142812"/>
                </a:lnTo>
                <a:lnTo>
                  <a:pt x="12047072" y="5168857"/>
                </a:lnTo>
                <a:lnTo>
                  <a:pt x="12075721" y="5168857"/>
                </a:lnTo>
                <a:lnTo>
                  <a:pt x="12040524" y="5055301"/>
                </a:lnTo>
                <a:close/>
                <a:moveTo>
                  <a:pt x="4701575" y="5055301"/>
                </a:moveTo>
                <a:lnTo>
                  <a:pt x="4701575" y="5168857"/>
                </a:lnTo>
                <a:lnTo>
                  <a:pt x="4775171" y="5168857"/>
                </a:lnTo>
                <a:lnTo>
                  <a:pt x="4775171" y="5146012"/>
                </a:lnTo>
                <a:lnTo>
                  <a:pt x="4728885" y="5146012"/>
                </a:lnTo>
                <a:lnTo>
                  <a:pt x="4728885" y="5121902"/>
                </a:lnTo>
                <a:lnTo>
                  <a:pt x="4766836" y="5121902"/>
                </a:lnTo>
                <a:lnTo>
                  <a:pt x="4766836" y="5099057"/>
                </a:lnTo>
                <a:lnTo>
                  <a:pt x="4728885" y="5099057"/>
                </a:lnTo>
                <a:lnTo>
                  <a:pt x="4728885" y="5077997"/>
                </a:lnTo>
                <a:lnTo>
                  <a:pt x="4773534" y="5077997"/>
                </a:lnTo>
                <a:lnTo>
                  <a:pt x="4773534" y="5055301"/>
                </a:lnTo>
                <a:close/>
                <a:moveTo>
                  <a:pt x="8767335" y="5042681"/>
                </a:moveTo>
                <a:lnTo>
                  <a:pt x="8732137" y="5156237"/>
                </a:lnTo>
                <a:lnTo>
                  <a:pt x="8759819" y="5156237"/>
                </a:lnTo>
                <a:lnTo>
                  <a:pt x="8766368" y="5130192"/>
                </a:lnTo>
                <a:lnTo>
                  <a:pt x="8799929" y="5130192"/>
                </a:lnTo>
                <a:lnTo>
                  <a:pt x="8806477" y="5156237"/>
                </a:lnTo>
                <a:lnTo>
                  <a:pt x="8835126" y="5156237"/>
                </a:lnTo>
                <a:lnTo>
                  <a:pt x="8799929" y="5042681"/>
                </a:lnTo>
                <a:close/>
                <a:moveTo>
                  <a:pt x="8900164" y="5040747"/>
                </a:moveTo>
                <a:cubicBezTo>
                  <a:pt x="8892921" y="5040747"/>
                  <a:pt x="8886050" y="5042061"/>
                  <a:pt x="8879552" y="5044690"/>
                </a:cubicBezTo>
                <a:cubicBezTo>
                  <a:pt x="8873053" y="5047320"/>
                  <a:pt x="8867286" y="5051177"/>
                  <a:pt x="8862250" y="5056262"/>
                </a:cubicBezTo>
                <a:cubicBezTo>
                  <a:pt x="8857215" y="5061347"/>
                  <a:pt x="8853246" y="5067573"/>
                  <a:pt x="8850344" y="5074940"/>
                </a:cubicBezTo>
                <a:cubicBezTo>
                  <a:pt x="8847442" y="5082307"/>
                  <a:pt x="8845991" y="5090703"/>
                  <a:pt x="8845991" y="5100129"/>
                </a:cubicBezTo>
                <a:cubicBezTo>
                  <a:pt x="8845991" y="5111688"/>
                  <a:pt x="8848000" y="5121535"/>
                  <a:pt x="8852018" y="5129671"/>
                </a:cubicBezTo>
                <a:cubicBezTo>
                  <a:pt x="8856037" y="5137807"/>
                  <a:pt x="8861432" y="5144232"/>
                  <a:pt x="8868203" y="5148945"/>
                </a:cubicBezTo>
                <a:cubicBezTo>
                  <a:pt x="8874975" y="5153658"/>
                  <a:pt x="8882528" y="5156584"/>
                  <a:pt x="8890863" y="5157725"/>
                </a:cubicBezTo>
                <a:lnTo>
                  <a:pt x="8883347" y="5172683"/>
                </a:lnTo>
                <a:cubicBezTo>
                  <a:pt x="8888754" y="5173476"/>
                  <a:pt x="8892338" y="5174469"/>
                  <a:pt x="8894100" y="5175659"/>
                </a:cubicBezTo>
                <a:cubicBezTo>
                  <a:pt x="8895861" y="5176850"/>
                  <a:pt x="8896741" y="5178239"/>
                  <a:pt x="8896741" y="5179826"/>
                </a:cubicBezTo>
                <a:cubicBezTo>
                  <a:pt x="8896741" y="5182356"/>
                  <a:pt x="8895476" y="5184167"/>
                  <a:pt x="8892946" y="5185259"/>
                </a:cubicBezTo>
                <a:cubicBezTo>
                  <a:pt x="8890416" y="5186350"/>
                  <a:pt x="8885802" y="5187094"/>
                  <a:pt x="8879105" y="5187491"/>
                </a:cubicBezTo>
                <a:lnTo>
                  <a:pt x="8881114" y="5198281"/>
                </a:lnTo>
                <a:cubicBezTo>
                  <a:pt x="8892128" y="5197934"/>
                  <a:pt x="8900722" y="5196297"/>
                  <a:pt x="8906899" y="5193370"/>
                </a:cubicBezTo>
                <a:cubicBezTo>
                  <a:pt x="8913075" y="5190443"/>
                  <a:pt x="8916163" y="5185928"/>
                  <a:pt x="8916163" y="5179826"/>
                </a:cubicBezTo>
                <a:cubicBezTo>
                  <a:pt x="8916163" y="5176205"/>
                  <a:pt x="8915022" y="5173390"/>
                  <a:pt x="8912740" y="5171380"/>
                </a:cubicBezTo>
                <a:cubicBezTo>
                  <a:pt x="8910458" y="5169371"/>
                  <a:pt x="8907110" y="5167821"/>
                  <a:pt x="8902694" y="5166730"/>
                </a:cubicBezTo>
                <a:lnTo>
                  <a:pt x="8906713" y="5157949"/>
                </a:lnTo>
                <a:cubicBezTo>
                  <a:pt x="8918470" y="5156212"/>
                  <a:pt x="8928318" y="5150755"/>
                  <a:pt x="8936255" y="5141578"/>
                </a:cubicBezTo>
                <a:lnTo>
                  <a:pt x="8921893" y="5124537"/>
                </a:lnTo>
                <a:cubicBezTo>
                  <a:pt x="8919264" y="5127414"/>
                  <a:pt x="8916151" y="5129857"/>
                  <a:pt x="8912554" y="5131867"/>
                </a:cubicBezTo>
                <a:cubicBezTo>
                  <a:pt x="8908958" y="5133876"/>
                  <a:pt x="8904877" y="5134880"/>
                  <a:pt x="8900313" y="5134880"/>
                </a:cubicBezTo>
                <a:cubicBezTo>
                  <a:pt x="8892276" y="5134880"/>
                  <a:pt x="8885864" y="5131755"/>
                  <a:pt x="8881077" y="5125504"/>
                </a:cubicBezTo>
                <a:cubicBezTo>
                  <a:pt x="8876290" y="5119253"/>
                  <a:pt x="8873896" y="5110497"/>
                  <a:pt x="8873896" y="5099236"/>
                </a:cubicBezTo>
                <a:cubicBezTo>
                  <a:pt x="8873896" y="5091894"/>
                  <a:pt x="8875112" y="5085593"/>
                  <a:pt x="8877542" y="5080335"/>
                </a:cubicBezTo>
                <a:cubicBezTo>
                  <a:pt x="8879973" y="5075076"/>
                  <a:pt x="8883198" y="5071046"/>
                  <a:pt x="8887216" y="5068243"/>
                </a:cubicBezTo>
                <a:cubicBezTo>
                  <a:pt x="8891235" y="5065440"/>
                  <a:pt x="8895699" y="5064038"/>
                  <a:pt x="8900611" y="5064038"/>
                </a:cubicBezTo>
                <a:cubicBezTo>
                  <a:pt x="8904629" y="5064038"/>
                  <a:pt x="8908213" y="5064869"/>
                  <a:pt x="8911364" y="5066531"/>
                </a:cubicBezTo>
                <a:cubicBezTo>
                  <a:pt x="8914514" y="5068193"/>
                  <a:pt x="8917528" y="5070314"/>
                  <a:pt x="8920405" y="5072893"/>
                </a:cubicBezTo>
                <a:lnTo>
                  <a:pt x="8934544" y="5055480"/>
                </a:lnTo>
                <a:cubicBezTo>
                  <a:pt x="8930674" y="5051512"/>
                  <a:pt x="8925825" y="5048064"/>
                  <a:pt x="8919996" y="5045137"/>
                </a:cubicBezTo>
                <a:cubicBezTo>
                  <a:pt x="8914167" y="5042210"/>
                  <a:pt x="8907556" y="5040747"/>
                  <a:pt x="8900164" y="5040747"/>
                </a:cubicBezTo>
                <a:close/>
                <a:moveTo>
                  <a:pt x="6113104" y="5038862"/>
                </a:moveTo>
                <a:cubicBezTo>
                  <a:pt x="6109383" y="5038862"/>
                  <a:pt x="6106345" y="5040090"/>
                  <a:pt x="6103988" y="5042545"/>
                </a:cubicBezTo>
                <a:cubicBezTo>
                  <a:pt x="6101632" y="5045001"/>
                  <a:pt x="6100454" y="5047990"/>
                  <a:pt x="6100454" y="5051512"/>
                </a:cubicBezTo>
                <a:cubicBezTo>
                  <a:pt x="6100454" y="5055134"/>
                  <a:pt x="6101632" y="5058172"/>
                  <a:pt x="6103988" y="5060628"/>
                </a:cubicBezTo>
                <a:cubicBezTo>
                  <a:pt x="6106345" y="5063084"/>
                  <a:pt x="6109383" y="5064311"/>
                  <a:pt x="6113104" y="5064311"/>
                </a:cubicBezTo>
                <a:cubicBezTo>
                  <a:pt x="6116825" y="5064311"/>
                  <a:pt x="6119863" y="5063084"/>
                  <a:pt x="6122220" y="5060628"/>
                </a:cubicBezTo>
                <a:cubicBezTo>
                  <a:pt x="6124576" y="5058172"/>
                  <a:pt x="6125754" y="5055134"/>
                  <a:pt x="6125754" y="5051512"/>
                </a:cubicBezTo>
                <a:cubicBezTo>
                  <a:pt x="6125754" y="5047990"/>
                  <a:pt x="6124576" y="5045001"/>
                  <a:pt x="6122220" y="5042545"/>
                </a:cubicBezTo>
                <a:cubicBezTo>
                  <a:pt x="6119863" y="5040090"/>
                  <a:pt x="6116825" y="5038862"/>
                  <a:pt x="6113104" y="5038862"/>
                </a:cubicBezTo>
                <a:close/>
                <a:moveTo>
                  <a:pt x="6073962" y="5038862"/>
                </a:moveTo>
                <a:cubicBezTo>
                  <a:pt x="6070292" y="5038862"/>
                  <a:pt x="6067290" y="5040090"/>
                  <a:pt x="6064958" y="5042545"/>
                </a:cubicBezTo>
                <a:cubicBezTo>
                  <a:pt x="6062626" y="5045001"/>
                  <a:pt x="6061461" y="5047990"/>
                  <a:pt x="6061461" y="5051512"/>
                </a:cubicBezTo>
                <a:cubicBezTo>
                  <a:pt x="6061461" y="5055134"/>
                  <a:pt x="6062626" y="5058172"/>
                  <a:pt x="6064958" y="5060628"/>
                </a:cubicBezTo>
                <a:cubicBezTo>
                  <a:pt x="6067290" y="5063084"/>
                  <a:pt x="6070292" y="5064311"/>
                  <a:pt x="6073962" y="5064311"/>
                </a:cubicBezTo>
                <a:cubicBezTo>
                  <a:pt x="6077683" y="5064311"/>
                  <a:pt x="6080746" y="5063084"/>
                  <a:pt x="6083152" y="5060628"/>
                </a:cubicBezTo>
                <a:cubicBezTo>
                  <a:pt x="6085558" y="5058172"/>
                  <a:pt x="6086761" y="5055134"/>
                  <a:pt x="6086761" y="5051512"/>
                </a:cubicBezTo>
                <a:cubicBezTo>
                  <a:pt x="6086761" y="5047990"/>
                  <a:pt x="6085558" y="5045001"/>
                  <a:pt x="6083152" y="5042545"/>
                </a:cubicBezTo>
                <a:cubicBezTo>
                  <a:pt x="6080746" y="5040090"/>
                  <a:pt x="6077683" y="5038862"/>
                  <a:pt x="6073962" y="5038862"/>
                </a:cubicBezTo>
                <a:close/>
                <a:moveTo>
                  <a:pt x="7198982" y="5031194"/>
                </a:moveTo>
                <a:lnTo>
                  <a:pt x="7183727" y="5050393"/>
                </a:lnTo>
                <a:lnTo>
                  <a:pt x="7195336" y="5057537"/>
                </a:lnTo>
                <a:lnTo>
                  <a:pt x="7213418" y="5043249"/>
                </a:lnTo>
                <a:lnTo>
                  <a:pt x="7214088" y="5043249"/>
                </a:lnTo>
                <a:lnTo>
                  <a:pt x="7232171" y="5057537"/>
                </a:lnTo>
                <a:lnTo>
                  <a:pt x="7243928" y="5050393"/>
                </a:lnTo>
                <a:lnTo>
                  <a:pt x="7228525" y="5031194"/>
                </a:lnTo>
                <a:close/>
                <a:moveTo>
                  <a:pt x="4228912" y="5026072"/>
                </a:moveTo>
                <a:cubicBezTo>
                  <a:pt x="4221670" y="5026072"/>
                  <a:pt x="4215208" y="5027548"/>
                  <a:pt x="4209529" y="5030500"/>
                </a:cubicBezTo>
                <a:cubicBezTo>
                  <a:pt x="4203848" y="5033452"/>
                  <a:pt x="4199383" y="5037632"/>
                  <a:pt x="4196133" y="5043039"/>
                </a:cubicBezTo>
                <a:cubicBezTo>
                  <a:pt x="4192886" y="5048447"/>
                  <a:pt x="4191261" y="5054896"/>
                  <a:pt x="4191261" y="5062386"/>
                </a:cubicBezTo>
                <a:cubicBezTo>
                  <a:pt x="4191261" y="5064421"/>
                  <a:pt x="4191509" y="5066504"/>
                  <a:pt x="4192005" y="5068637"/>
                </a:cubicBezTo>
                <a:cubicBezTo>
                  <a:pt x="4192501" y="5070771"/>
                  <a:pt x="4193121" y="5072953"/>
                  <a:pt x="4193866" y="5075186"/>
                </a:cubicBezTo>
                <a:lnTo>
                  <a:pt x="4192824" y="5075186"/>
                </a:lnTo>
                <a:lnTo>
                  <a:pt x="4181067" y="5076227"/>
                </a:lnTo>
                <a:lnTo>
                  <a:pt x="4181067" y="5091929"/>
                </a:lnTo>
                <a:lnTo>
                  <a:pt x="4198404" y="5091929"/>
                </a:lnTo>
                <a:cubicBezTo>
                  <a:pt x="4198502" y="5092624"/>
                  <a:pt x="4198577" y="5093293"/>
                  <a:pt x="4198626" y="5093938"/>
                </a:cubicBezTo>
                <a:cubicBezTo>
                  <a:pt x="4198677" y="5094583"/>
                  <a:pt x="4198701" y="5095228"/>
                  <a:pt x="4198701" y="5095873"/>
                </a:cubicBezTo>
                <a:cubicBezTo>
                  <a:pt x="4198701" y="5102074"/>
                  <a:pt x="4196890" y="5107432"/>
                  <a:pt x="4193270" y="5111946"/>
                </a:cubicBezTo>
                <a:cubicBezTo>
                  <a:pt x="4189649" y="5116461"/>
                  <a:pt x="4185283" y="5119859"/>
                  <a:pt x="4180173" y="5122141"/>
                </a:cubicBezTo>
                <a:lnTo>
                  <a:pt x="4180173" y="5138884"/>
                </a:lnTo>
                <a:lnTo>
                  <a:pt x="4259572" y="5138884"/>
                </a:lnTo>
                <a:lnTo>
                  <a:pt x="4259572" y="5116039"/>
                </a:lnTo>
                <a:lnTo>
                  <a:pt x="4215072" y="5116039"/>
                </a:lnTo>
                <a:lnTo>
                  <a:pt x="4215072" y="5115444"/>
                </a:lnTo>
                <a:cubicBezTo>
                  <a:pt x="4217701" y="5112368"/>
                  <a:pt x="4219573" y="5109379"/>
                  <a:pt x="4220690" y="5106477"/>
                </a:cubicBezTo>
                <a:cubicBezTo>
                  <a:pt x="4221806" y="5103575"/>
                  <a:pt x="4222365" y="5100164"/>
                  <a:pt x="4222365" y="5096245"/>
                </a:cubicBezTo>
                <a:cubicBezTo>
                  <a:pt x="4222365" y="5095551"/>
                  <a:pt x="4222339" y="5094831"/>
                  <a:pt x="4222291" y="5094087"/>
                </a:cubicBezTo>
                <a:cubicBezTo>
                  <a:pt x="4222240" y="5093343"/>
                  <a:pt x="4222216" y="5092624"/>
                  <a:pt x="4222216" y="5091929"/>
                </a:cubicBezTo>
                <a:lnTo>
                  <a:pt x="4244317" y="5091929"/>
                </a:lnTo>
                <a:lnTo>
                  <a:pt x="4244317" y="5075186"/>
                </a:lnTo>
                <a:lnTo>
                  <a:pt x="4218569" y="5075186"/>
                </a:lnTo>
                <a:cubicBezTo>
                  <a:pt x="4218173" y="5073301"/>
                  <a:pt x="4217813" y="5071428"/>
                  <a:pt x="4217490" y="5069567"/>
                </a:cubicBezTo>
                <a:cubicBezTo>
                  <a:pt x="4217168" y="5067707"/>
                  <a:pt x="4217006" y="5065860"/>
                  <a:pt x="4217006" y="5064024"/>
                </a:cubicBezTo>
                <a:cubicBezTo>
                  <a:pt x="4217006" y="5058468"/>
                  <a:pt x="4218371" y="5054412"/>
                  <a:pt x="4221099" y="5051857"/>
                </a:cubicBezTo>
                <a:cubicBezTo>
                  <a:pt x="4223828" y="5049302"/>
                  <a:pt x="4227400" y="5048025"/>
                  <a:pt x="4231815" y="5048025"/>
                </a:cubicBezTo>
                <a:cubicBezTo>
                  <a:pt x="4234345" y="5048025"/>
                  <a:pt x="4236664" y="5048633"/>
                  <a:pt x="4238773" y="5049848"/>
                </a:cubicBezTo>
                <a:cubicBezTo>
                  <a:pt x="4240881" y="5051063"/>
                  <a:pt x="4242928" y="5052812"/>
                  <a:pt x="4244912" y="5055094"/>
                </a:cubicBezTo>
                <a:lnTo>
                  <a:pt x="4259572" y="5040583"/>
                </a:lnTo>
                <a:cubicBezTo>
                  <a:pt x="4255603" y="5035871"/>
                  <a:pt x="4251163" y="5032274"/>
                  <a:pt x="4246251" y="5029793"/>
                </a:cubicBezTo>
                <a:cubicBezTo>
                  <a:pt x="4241341" y="5027313"/>
                  <a:pt x="4235561" y="5026072"/>
                  <a:pt x="4228912" y="5026072"/>
                </a:cubicBezTo>
                <a:close/>
                <a:moveTo>
                  <a:pt x="12043426" y="5021815"/>
                </a:moveTo>
                <a:cubicBezTo>
                  <a:pt x="12039705" y="5021815"/>
                  <a:pt x="12036666" y="5023043"/>
                  <a:pt x="12034310" y="5025498"/>
                </a:cubicBezTo>
                <a:cubicBezTo>
                  <a:pt x="12031954" y="5027954"/>
                  <a:pt x="12030775" y="5030943"/>
                  <a:pt x="12030775" y="5034465"/>
                </a:cubicBezTo>
                <a:cubicBezTo>
                  <a:pt x="12030775" y="5038087"/>
                  <a:pt x="12031954" y="5041125"/>
                  <a:pt x="12034310" y="5043581"/>
                </a:cubicBezTo>
                <a:cubicBezTo>
                  <a:pt x="12036666" y="5046037"/>
                  <a:pt x="12039705" y="5047264"/>
                  <a:pt x="12043426" y="5047264"/>
                </a:cubicBezTo>
                <a:cubicBezTo>
                  <a:pt x="12047146" y="5047264"/>
                  <a:pt x="12050185" y="5046037"/>
                  <a:pt x="12052541" y="5043581"/>
                </a:cubicBezTo>
                <a:cubicBezTo>
                  <a:pt x="12054898" y="5041125"/>
                  <a:pt x="12056076" y="5038087"/>
                  <a:pt x="12056076" y="5034465"/>
                </a:cubicBezTo>
                <a:cubicBezTo>
                  <a:pt x="12056076" y="5030943"/>
                  <a:pt x="12054898" y="5027954"/>
                  <a:pt x="12052541" y="5025498"/>
                </a:cubicBezTo>
                <a:cubicBezTo>
                  <a:pt x="12050185" y="5023043"/>
                  <a:pt x="12047146" y="5021815"/>
                  <a:pt x="12043426" y="5021815"/>
                </a:cubicBezTo>
                <a:close/>
                <a:moveTo>
                  <a:pt x="12004284" y="5021815"/>
                </a:moveTo>
                <a:cubicBezTo>
                  <a:pt x="12000613" y="5021815"/>
                  <a:pt x="11997611" y="5023043"/>
                  <a:pt x="11995280" y="5025498"/>
                </a:cubicBezTo>
                <a:cubicBezTo>
                  <a:pt x="11992948" y="5027954"/>
                  <a:pt x="11991782" y="5030943"/>
                  <a:pt x="11991782" y="5034465"/>
                </a:cubicBezTo>
                <a:cubicBezTo>
                  <a:pt x="11991782" y="5038087"/>
                  <a:pt x="11992948" y="5041125"/>
                  <a:pt x="11995280" y="5043581"/>
                </a:cubicBezTo>
                <a:cubicBezTo>
                  <a:pt x="11997611" y="5046037"/>
                  <a:pt x="12000613" y="5047264"/>
                  <a:pt x="12004284" y="5047264"/>
                </a:cubicBezTo>
                <a:cubicBezTo>
                  <a:pt x="12008005" y="5047264"/>
                  <a:pt x="12011068" y="5046037"/>
                  <a:pt x="12013474" y="5043581"/>
                </a:cubicBezTo>
                <a:cubicBezTo>
                  <a:pt x="12015880" y="5041125"/>
                  <a:pt x="12017083" y="5038087"/>
                  <a:pt x="12017083" y="5034465"/>
                </a:cubicBezTo>
                <a:cubicBezTo>
                  <a:pt x="12017083" y="5030943"/>
                  <a:pt x="12015880" y="5027954"/>
                  <a:pt x="12013474" y="5025498"/>
                </a:cubicBezTo>
                <a:cubicBezTo>
                  <a:pt x="12011068" y="5023043"/>
                  <a:pt x="12008005" y="5021815"/>
                  <a:pt x="12004284" y="5021815"/>
                </a:cubicBezTo>
                <a:close/>
                <a:moveTo>
                  <a:pt x="4758576" y="5021815"/>
                </a:moveTo>
                <a:cubicBezTo>
                  <a:pt x="4754856" y="5021815"/>
                  <a:pt x="4751818" y="5023043"/>
                  <a:pt x="4749460" y="5025498"/>
                </a:cubicBezTo>
                <a:cubicBezTo>
                  <a:pt x="4747105" y="5027954"/>
                  <a:pt x="4745926" y="5030943"/>
                  <a:pt x="4745926" y="5034465"/>
                </a:cubicBezTo>
                <a:cubicBezTo>
                  <a:pt x="4745926" y="5038087"/>
                  <a:pt x="4747105" y="5041125"/>
                  <a:pt x="4749460" y="5043581"/>
                </a:cubicBezTo>
                <a:cubicBezTo>
                  <a:pt x="4751818" y="5046037"/>
                  <a:pt x="4754856" y="5047264"/>
                  <a:pt x="4758576" y="5047264"/>
                </a:cubicBezTo>
                <a:cubicBezTo>
                  <a:pt x="4762297" y="5047264"/>
                  <a:pt x="4765335" y="5046037"/>
                  <a:pt x="4767692" y="5043581"/>
                </a:cubicBezTo>
                <a:cubicBezTo>
                  <a:pt x="4770048" y="5041125"/>
                  <a:pt x="4771227" y="5038087"/>
                  <a:pt x="4771227" y="5034465"/>
                </a:cubicBezTo>
                <a:cubicBezTo>
                  <a:pt x="4771227" y="5030943"/>
                  <a:pt x="4770048" y="5027954"/>
                  <a:pt x="4767692" y="5025498"/>
                </a:cubicBezTo>
                <a:cubicBezTo>
                  <a:pt x="4765335" y="5023043"/>
                  <a:pt x="4762297" y="5021815"/>
                  <a:pt x="4758576" y="5021815"/>
                </a:cubicBezTo>
                <a:close/>
                <a:moveTo>
                  <a:pt x="4719435" y="5021815"/>
                </a:moveTo>
                <a:cubicBezTo>
                  <a:pt x="4715763" y="5021815"/>
                  <a:pt x="4712762" y="5023043"/>
                  <a:pt x="4710431" y="5025498"/>
                </a:cubicBezTo>
                <a:cubicBezTo>
                  <a:pt x="4708098" y="5027954"/>
                  <a:pt x="4706933" y="5030943"/>
                  <a:pt x="4706933" y="5034465"/>
                </a:cubicBezTo>
                <a:cubicBezTo>
                  <a:pt x="4706933" y="5038087"/>
                  <a:pt x="4708098" y="5041125"/>
                  <a:pt x="4710431" y="5043581"/>
                </a:cubicBezTo>
                <a:cubicBezTo>
                  <a:pt x="4712762" y="5046037"/>
                  <a:pt x="4715763" y="5047264"/>
                  <a:pt x="4719435" y="5047264"/>
                </a:cubicBezTo>
                <a:cubicBezTo>
                  <a:pt x="4723156" y="5047264"/>
                  <a:pt x="4726219" y="5046037"/>
                  <a:pt x="4728625" y="5043581"/>
                </a:cubicBezTo>
                <a:cubicBezTo>
                  <a:pt x="4731030" y="5041125"/>
                  <a:pt x="4732234" y="5038087"/>
                  <a:pt x="4732234" y="5034465"/>
                </a:cubicBezTo>
                <a:cubicBezTo>
                  <a:pt x="4732234" y="5030943"/>
                  <a:pt x="4731030" y="5027954"/>
                  <a:pt x="4728625" y="5025498"/>
                </a:cubicBezTo>
                <a:cubicBezTo>
                  <a:pt x="4726219" y="5023043"/>
                  <a:pt x="4723156" y="5021815"/>
                  <a:pt x="4719435" y="5021815"/>
                </a:cubicBezTo>
                <a:close/>
                <a:moveTo>
                  <a:pt x="8770982" y="5007483"/>
                </a:moveTo>
                <a:cubicBezTo>
                  <a:pt x="8764780" y="5007483"/>
                  <a:pt x="8759584" y="5009480"/>
                  <a:pt x="8755392" y="5013474"/>
                </a:cubicBezTo>
                <a:cubicBezTo>
                  <a:pt x="8751200" y="5017467"/>
                  <a:pt x="8748881" y="5023954"/>
                  <a:pt x="8748434" y="5032933"/>
                </a:cubicBezTo>
                <a:lnTo>
                  <a:pt x="8765773" y="5034347"/>
                </a:lnTo>
                <a:cubicBezTo>
                  <a:pt x="8766169" y="5031222"/>
                  <a:pt x="8766901" y="5029088"/>
                  <a:pt x="8767968" y="5027947"/>
                </a:cubicBezTo>
                <a:cubicBezTo>
                  <a:pt x="8769034" y="5026806"/>
                  <a:pt x="8770337" y="5026236"/>
                  <a:pt x="8771874" y="5026236"/>
                </a:cubicBezTo>
                <a:cubicBezTo>
                  <a:pt x="8773264" y="5026236"/>
                  <a:pt x="8774702" y="5026719"/>
                  <a:pt x="8776191" y="5027687"/>
                </a:cubicBezTo>
                <a:cubicBezTo>
                  <a:pt x="8777679" y="5028654"/>
                  <a:pt x="8779341" y="5029770"/>
                  <a:pt x="8781176" y="5031035"/>
                </a:cubicBezTo>
                <a:cubicBezTo>
                  <a:pt x="8783012" y="5032301"/>
                  <a:pt x="8785108" y="5033417"/>
                  <a:pt x="8787464" y="5034384"/>
                </a:cubicBezTo>
                <a:cubicBezTo>
                  <a:pt x="8789821" y="5035351"/>
                  <a:pt x="8792562" y="5035835"/>
                  <a:pt x="8795687" y="5035835"/>
                </a:cubicBezTo>
                <a:cubicBezTo>
                  <a:pt x="8801839" y="5035835"/>
                  <a:pt x="8807035" y="5033851"/>
                  <a:pt x="8811277" y="5029882"/>
                </a:cubicBezTo>
                <a:cubicBezTo>
                  <a:pt x="8815518" y="5025913"/>
                  <a:pt x="8817838" y="5019365"/>
                  <a:pt x="8818234" y="5010237"/>
                </a:cubicBezTo>
                <a:lnTo>
                  <a:pt x="8800822" y="5009046"/>
                </a:lnTo>
                <a:cubicBezTo>
                  <a:pt x="8800474" y="5012172"/>
                  <a:pt x="8799780" y="5014292"/>
                  <a:pt x="8798738" y="5015409"/>
                </a:cubicBezTo>
                <a:cubicBezTo>
                  <a:pt x="8797696" y="5016525"/>
                  <a:pt x="8796357" y="5017083"/>
                  <a:pt x="8794720" y="5017083"/>
                </a:cubicBezTo>
                <a:cubicBezTo>
                  <a:pt x="8793380" y="5017083"/>
                  <a:pt x="8791954" y="5016599"/>
                  <a:pt x="8790441" y="5015632"/>
                </a:cubicBezTo>
                <a:cubicBezTo>
                  <a:pt x="8788928" y="5014664"/>
                  <a:pt x="8787253" y="5013548"/>
                  <a:pt x="8785418" y="5012283"/>
                </a:cubicBezTo>
                <a:cubicBezTo>
                  <a:pt x="8783582" y="5011018"/>
                  <a:pt x="8781486" y="5009902"/>
                  <a:pt x="8779130" y="5008934"/>
                </a:cubicBezTo>
                <a:cubicBezTo>
                  <a:pt x="8776773" y="5007967"/>
                  <a:pt x="8774057" y="5007483"/>
                  <a:pt x="8770982" y="5007483"/>
                </a:cubicBezTo>
                <a:close/>
                <a:moveTo>
                  <a:pt x="3002099" y="5000005"/>
                </a:moveTo>
                <a:lnTo>
                  <a:pt x="3002099" y="5075907"/>
                </a:lnTo>
                <a:lnTo>
                  <a:pt x="3019587" y="5075907"/>
                </a:lnTo>
                <a:lnTo>
                  <a:pt x="3019587" y="5000005"/>
                </a:lnTo>
                <a:close/>
                <a:moveTo>
                  <a:pt x="2953358" y="4997698"/>
                </a:moveTo>
                <a:cubicBezTo>
                  <a:pt x="2950382" y="4999781"/>
                  <a:pt x="2947541" y="5001406"/>
                  <a:pt x="2944837" y="5002572"/>
                </a:cubicBezTo>
                <a:cubicBezTo>
                  <a:pt x="2942134" y="5003738"/>
                  <a:pt x="2938376" y="5004643"/>
                  <a:pt x="2933564" y="5005288"/>
                </a:cubicBezTo>
                <a:lnTo>
                  <a:pt x="2933564" y="5017343"/>
                </a:lnTo>
                <a:lnTo>
                  <a:pt x="2948968" y="5017343"/>
                </a:lnTo>
                <a:lnTo>
                  <a:pt x="2948968" y="5065861"/>
                </a:lnTo>
                <a:lnTo>
                  <a:pt x="2969060" y="5065861"/>
                </a:lnTo>
                <a:lnTo>
                  <a:pt x="2969060" y="4997698"/>
                </a:lnTo>
                <a:close/>
                <a:moveTo>
                  <a:pt x="3211044" y="4941394"/>
                </a:moveTo>
                <a:lnTo>
                  <a:pt x="3211044" y="5054950"/>
                </a:lnTo>
                <a:lnTo>
                  <a:pt x="3284640" y="5054950"/>
                </a:lnTo>
                <a:lnTo>
                  <a:pt x="3284640" y="5032105"/>
                </a:lnTo>
                <a:lnTo>
                  <a:pt x="3238354" y="5032105"/>
                </a:lnTo>
                <a:lnTo>
                  <a:pt x="3238354" y="5007995"/>
                </a:lnTo>
                <a:lnTo>
                  <a:pt x="3276305" y="5007995"/>
                </a:lnTo>
                <a:lnTo>
                  <a:pt x="3276305" y="4985150"/>
                </a:lnTo>
                <a:lnTo>
                  <a:pt x="3238354" y="4985150"/>
                </a:lnTo>
                <a:lnTo>
                  <a:pt x="3238354" y="4964091"/>
                </a:lnTo>
                <a:lnTo>
                  <a:pt x="3283003" y="4964091"/>
                </a:lnTo>
                <a:lnTo>
                  <a:pt x="3283003" y="4941394"/>
                </a:lnTo>
                <a:close/>
                <a:moveTo>
                  <a:pt x="3233591" y="4909396"/>
                </a:moveTo>
                <a:lnTo>
                  <a:pt x="3218485" y="4928595"/>
                </a:lnTo>
                <a:lnTo>
                  <a:pt x="3230094" y="4935739"/>
                </a:lnTo>
                <a:lnTo>
                  <a:pt x="3248102" y="4921451"/>
                </a:lnTo>
                <a:lnTo>
                  <a:pt x="3248846" y="4921451"/>
                </a:lnTo>
                <a:lnTo>
                  <a:pt x="3266854" y="4935739"/>
                </a:lnTo>
                <a:lnTo>
                  <a:pt x="3278537" y="4928595"/>
                </a:lnTo>
                <a:lnTo>
                  <a:pt x="3263357" y="4909396"/>
                </a:lnTo>
                <a:close/>
                <a:moveTo>
                  <a:pt x="11652735" y="4881442"/>
                </a:moveTo>
                <a:cubicBezTo>
                  <a:pt x="11648072" y="4881442"/>
                  <a:pt x="11644227" y="4883054"/>
                  <a:pt x="11641201" y="4886278"/>
                </a:cubicBezTo>
                <a:cubicBezTo>
                  <a:pt x="11638175" y="4889503"/>
                  <a:pt x="11636662" y="4893472"/>
                  <a:pt x="11636662" y="4898185"/>
                </a:cubicBezTo>
                <a:cubicBezTo>
                  <a:pt x="11636662" y="4902947"/>
                  <a:pt x="11638175" y="4906966"/>
                  <a:pt x="11641201" y="4910240"/>
                </a:cubicBezTo>
                <a:cubicBezTo>
                  <a:pt x="11644227" y="4913514"/>
                  <a:pt x="11648072" y="4915151"/>
                  <a:pt x="11652735" y="4915151"/>
                </a:cubicBezTo>
                <a:cubicBezTo>
                  <a:pt x="11657448" y="4915151"/>
                  <a:pt x="11661318" y="4913514"/>
                  <a:pt x="11664344" y="4910240"/>
                </a:cubicBezTo>
                <a:cubicBezTo>
                  <a:pt x="11667370" y="4906966"/>
                  <a:pt x="11668883" y="4902947"/>
                  <a:pt x="11668883" y="4898185"/>
                </a:cubicBezTo>
                <a:cubicBezTo>
                  <a:pt x="11668883" y="4893472"/>
                  <a:pt x="11667370" y="4889503"/>
                  <a:pt x="11664344" y="4886278"/>
                </a:cubicBezTo>
                <a:cubicBezTo>
                  <a:pt x="11661318" y="4883054"/>
                  <a:pt x="11657448" y="4881442"/>
                  <a:pt x="11652735" y="4881442"/>
                </a:cubicBezTo>
                <a:close/>
                <a:moveTo>
                  <a:pt x="10194588" y="4878539"/>
                </a:moveTo>
                <a:cubicBezTo>
                  <a:pt x="10190619" y="4878539"/>
                  <a:pt x="10187209" y="4879966"/>
                  <a:pt x="10184356" y="4882818"/>
                </a:cubicBezTo>
                <a:cubicBezTo>
                  <a:pt x="10181504" y="4885671"/>
                  <a:pt x="10180077" y="4889082"/>
                  <a:pt x="10180077" y="4893050"/>
                </a:cubicBezTo>
                <a:cubicBezTo>
                  <a:pt x="10180077" y="4897019"/>
                  <a:pt x="10181504" y="4900417"/>
                  <a:pt x="10184356" y="4903245"/>
                </a:cubicBezTo>
                <a:cubicBezTo>
                  <a:pt x="10187209" y="4906073"/>
                  <a:pt x="10190619" y="4907486"/>
                  <a:pt x="10194588" y="4907486"/>
                </a:cubicBezTo>
                <a:cubicBezTo>
                  <a:pt x="10198557" y="4907486"/>
                  <a:pt x="10201967" y="4906073"/>
                  <a:pt x="10204820" y="4903245"/>
                </a:cubicBezTo>
                <a:cubicBezTo>
                  <a:pt x="10207672" y="4900417"/>
                  <a:pt x="10209099" y="4897019"/>
                  <a:pt x="10209099" y="4893050"/>
                </a:cubicBezTo>
                <a:cubicBezTo>
                  <a:pt x="10209099" y="4889082"/>
                  <a:pt x="10207672" y="4885671"/>
                  <a:pt x="10204820" y="4882818"/>
                </a:cubicBezTo>
                <a:cubicBezTo>
                  <a:pt x="10201967" y="4879966"/>
                  <a:pt x="10198557" y="4878539"/>
                  <a:pt x="10194588" y="4878539"/>
                </a:cubicBezTo>
                <a:close/>
                <a:moveTo>
                  <a:pt x="8948236" y="4851139"/>
                </a:moveTo>
                <a:lnTo>
                  <a:pt x="8928888" y="4867734"/>
                </a:lnTo>
                <a:cubicBezTo>
                  <a:pt x="8932361" y="4870859"/>
                  <a:pt x="8936019" y="4874307"/>
                  <a:pt x="8939864" y="4878077"/>
                </a:cubicBezTo>
                <a:cubicBezTo>
                  <a:pt x="8943709" y="4881848"/>
                  <a:pt x="8947467" y="4885717"/>
                  <a:pt x="8951138" y="4889686"/>
                </a:cubicBezTo>
                <a:cubicBezTo>
                  <a:pt x="8954809" y="4893655"/>
                  <a:pt x="8958158" y="4897475"/>
                  <a:pt x="8961184" y="4901146"/>
                </a:cubicBezTo>
                <a:lnTo>
                  <a:pt x="8980829" y="4884179"/>
                </a:lnTo>
                <a:cubicBezTo>
                  <a:pt x="8978597" y="4881352"/>
                  <a:pt x="8975595" y="4877916"/>
                  <a:pt x="8971825" y="4873873"/>
                </a:cubicBezTo>
                <a:cubicBezTo>
                  <a:pt x="8968055" y="4869830"/>
                  <a:pt x="8964061" y="4865762"/>
                  <a:pt x="8959844" y="4861669"/>
                </a:cubicBezTo>
                <a:cubicBezTo>
                  <a:pt x="8955628" y="4857576"/>
                  <a:pt x="8951758" y="4854067"/>
                  <a:pt x="8948236" y="4851139"/>
                </a:cubicBezTo>
                <a:close/>
                <a:moveTo>
                  <a:pt x="10141233" y="4845797"/>
                </a:moveTo>
                <a:lnTo>
                  <a:pt x="10141233" y="4864103"/>
                </a:lnTo>
                <a:lnTo>
                  <a:pt x="10247943" y="4864103"/>
                </a:lnTo>
                <a:lnTo>
                  <a:pt x="10247943" y="4845797"/>
                </a:lnTo>
                <a:close/>
                <a:moveTo>
                  <a:pt x="1503882" y="4845710"/>
                </a:moveTo>
                <a:lnTo>
                  <a:pt x="1514969" y="4845710"/>
                </a:lnTo>
                <a:cubicBezTo>
                  <a:pt x="1521518" y="4845710"/>
                  <a:pt x="1526566" y="4846851"/>
                  <a:pt x="1530113" y="4849133"/>
                </a:cubicBezTo>
                <a:cubicBezTo>
                  <a:pt x="1533660" y="4851415"/>
                  <a:pt x="1535433" y="4855408"/>
                  <a:pt x="1535433" y="4861114"/>
                </a:cubicBezTo>
                <a:cubicBezTo>
                  <a:pt x="1535433" y="4866670"/>
                  <a:pt x="1533809" y="4870949"/>
                  <a:pt x="1530559" y="4873950"/>
                </a:cubicBezTo>
                <a:cubicBezTo>
                  <a:pt x="1527310" y="4876951"/>
                  <a:pt x="1522361" y="4878452"/>
                  <a:pt x="1515714" y="4878452"/>
                </a:cubicBezTo>
                <a:lnTo>
                  <a:pt x="1503882" y="4878452"/>
                </a:lnTo>
                <a:close/>
                <a:moveTo>
                  <a:pt x="6103058" y="4834521"/>
                </a:moveTo>
                <a:lnTo>
                  <a:pt x="6116601" y="4834521"/>
                </a:lnTo>
                <a:cubicBezTo>
                  <a:pt x="6123001" y="4834521"/>
                  <a:pt x="6127875" y="4835687"/>
                  <a:pt x="6131224" y="4838018"/>
                </a:cubicBezTo>
                <a:cubicBezTo>
                  <a:pt x="6134572" y="4840350"/>
                  <a:pt x="6136247" y="4844319"/>
                  <a:pt x="6136247" y="4849925"/>
                </a:cubicBezTo>
                <a:cubicBezTo>
                  <a:pt x="6136247" y="4855580"/>
                  <a:pt x="6134647" y="4859921"/>
                  <a:pt x="6131447" y="4862947"/>
                </a:cubicBezTo>
                <a:cubicBezTo>
                  <a:pt x="6128247" y="4865973"/>
                  <a:pt x="6123299" y="4867486"/>
                  <a:pt x="6116601" y="4867486"/>
                </a:cubicBezTo>
                <a:lnTo>
                  <a:pt x="6103058" y="4867486"/>
                </a:lnTo>
                <a:close/>
                <a:moveTo>
                  <a:pt x="4248112" y="4828205"/>
                </a:moveTo>
                <a:cubicBezTo>
                  <a:pt x="4244144" y="4828205"/>
                  <a:pt x="4240732" y="4829632"/>
                  <a:pt x="4237879" y="4832484"/>
                </a:cubicBezTo>
                <a:cubicBezTo>
                  <a:pt x="4235027" y="4835337"/>
                  <a:pt x="4233601" y="4838748"/>
                  <a:pt x="4233601" y="4842716"/>
                </a:cubicBezTo>
                <a:cubicBezTo>
                  <a:pt x="4233601" y="4846685"/>
                  <a:pt x="4235027" y="4850083"/>
                  <a:pt x="4237879" y="4852911"/>
                </a:cubicBezTo>
                <a:cubicBezTo>
                  <a:pt x="4240732" y="4855739"/>
                  <a:pt x="4244144" y="4857152"/>
                  <a:pt x="4248112" y="4857152"/>
                </a:cubicBezTo>
                <a:cubicBezTo>
                  <a:pt x="4252081" y="4857152"/>
                  <a:pt x="4255491" y="4855739"/>
                  <a:pt x="4258344" y="4852911"/>
                </a:cubicBezTo>
                <a:cubicBezTo>
                  <a:pt x="4261196" y="4850083"/>
                  <a:pt x="4262623" y="4846685"/>
                  <a:pt x="4262623" y="4842716"/>
                </a:cubicBezTo>
                <a:cubicBezTo>
                  <a:pt x="4262623" y="4838748"/>
                  <a:pt x="4261196" y="4835337"/>
                  <a:pt x="4258344" y="4832484"/>
                </a:cubicBezTo>
                <a:cubicBezTo>
                  <a:pt x="4255491" y="4829632"/>
                  <a:pt x="4252081" y="4828205"/>
                  <a:pt x="4248112" y="4828205"/>
                </a:cubicBezTo>
                <a:close/>
                <a:moveTo>
                  <a:pt x="1476572" y="4824055"/>
                </a:moveTo>
                <a:lnTo>
                  <a:pt x="1476572" y="4937611"/>
                </a:lnTo>
                <a:lnTo>
                  <a:pt x="1503882" y="4937611"/>
                </a:lnTo>
                <a:lnTo>
                  <a:pt x="1503882" y="4899958"/>
                </a:lnTo>
                <a:lnTo>
                  <a:pt x="1517128" y="4899958"/>
                </a:lnTo>
                <a:cubicBezTo>
                  <a:pt x="1525164" y="4899958"/>
                  <a:pt x="1532581" y="4898593"/>
                  <a:pt x="1539377" y="4895865"/>
                </a:cubicBezTo>
                <a:cubicBezTo>
                  <a:pt x="1546174" y="4893136"/>
                  <a:pt x="1551631" y="4888907"/>
                  <a:pt x="1555749" y="4883177"/>
                </a:cubicBezTo>
                <a:cubicBezTo>
                  <a:pt x="1559866" y="4877447"/>
                  <a:pt x="1561925" y="4870093"/>
                  <a:pt x="1561925" y="4861114"/>
                </a:cubicBezTo>
                <a:cubicBezTo>
                  <a:pt x="1561925" y="4851737"/>
                  <a:pt x="1559866" y="4844358"/>
                  <a:pt x="1555749" y="4838975"/>
                </a:cubicBezTo>
                <a:cubicBezTo>
                  <a:pt x="1551631" y="4833593"/>
                  <a:pt x="1546137" y="4829760"/>
                  <a:pt x="1539266" y="4827478"/>
                </a:cubicBezTo>
                <a:cubicBezTo>
                  <a:pt x="1532395" y="4825196"/>
                  <a:pt x="1524817" y="4824055"/>
                  <a:pt x="1516532" y="4824055"/>
                </a:cubicBezTo>
                <a:close/>
                <a:moveTo>
                  <a:pt x="5993149" y="4817926"/>
                </a:moveTo>
                <a:lnTo>
                  <a:pt x="5996795" y="4817926"/>
                </a:lnTo>
                <a:cubicBezTo>
                  <a:pt x="6002897" y="4817926"/>
                  <a:pt x="6008304" y="4818919"/>
                  <a:pt x="6013017" y="4820903"/>
                </a:cubicBezTo>
                <a:cubicBezTo>
                  <a:pt x="6017730" y="4822888"/>
                  <a:pt x="6021414" y="4826385"/>
                  <a:pt x="6024068" y="4831395"/>
                </a:cubicBezTo>
                <a:cubicBezTo>
                  <a:pt x="6026722" y="4836406"/>
                  <a:pt x="6028049" y="4843401"/>
                  <a:pt x="6028049" y="4852380"/>
                </a:cubicBezTo>
                <a:cubicBezTo>
                  <a:pt x="6028049" y="4861360"/>
                  <a:pt x="6026722" y="4868429"/>
                  <a:pt x="6024068" y="4873588"/>
                </a:cubicBezTo>
                <a:cubicBezTo>
                  <a:pt x="6021414" y="4878748"/>
                  <a:pt x="6017730" y="4882394"/>
                  <a:pt x="6013017" y="4884527"/>
                </a:cubicBezTo>
                <a:cubicBezTo>
                  <a:pt x="6008304" y="4886660"/>
                  <a:pt x="6002897" y="4887727"/>
                  <a:pt x="5996795" y="4887727"/>
                </a:cubicBezTo>
                <a:lnTo>
                  <a:pt x="5993149" y="4887727"/>
                </a:lnTo>
                <a:lnTo>
                  <a:pt x="5993149" y="4857589"/>
                </a:lnTo>
                <a:lnTo>
                  <a:pt x="6014357" y="4857589"/>
                </a:lnTo>
                <a:lnTo>
                  <a:pt x="6014357" y="4844790"/>
                </a:lnTo>
                <a:lnTo>
                  <a:pt x="5993149" y="4844790"/>
                </a:lnTo>
                <a:close/>
                <a:moveTo>
                  <a:pt x="12033380" y="4817474"/>
                </a:moveTo>
                <a:lnTo>
                  <a:pt x="12046923" y="4817474"/>
                </a:lnTo>
                <a:cubicBezTo>
                  <a:pt x="12053323" y="4817474"/>
                  <a:pt x="12058197" y="4818640"/>
                  <a:pt x="12061546" y="4820971"/>
                </a:cubicBezTo>
                <a:cubicBezTo>
                  <a:pt x="12064894" y="4823303"/>
                  <a:pt x="12066569" y="4827272"/>
                  <a:pt x="12066569" y="4832878"/>
                </a:cubicBezTo>
                <a:cubicBezTo>
                  <a:pt x="12066569" y="4838533"/>
                  <a:pt x="12064969" y="4842874"/>
                  <a:pt x="12061769" y="4845900"/>
                </a:cubicBezTo>
                <a:cubicBezTo>
                  <a:pt x="12058569" y="4848926"/>
                  <a:pt x="12053620" y="4850439"/>
                  <a:pt x="12046923" y="4850439"/>
                </a:cubicBezTo>
                <a:lnTo>
                  <a:pt x="12033380" y="4850439"/>
                </a:lnTo>
                <a:close/>
                <a:moveTo>
                  <a:pt x="1579189" y="4815870"/>
                </a:moveTo>
                <a:lnTo>
                  <a:pt x="1579189" y="4909408"/>
                </a:lnTo>
                <a:cubicBezTo>
                  <a:pt x="1579189" y="4915461"/>
                  <a:pt x="1579958" y="4920756"/>
                  <a:pt x="1581496" y="4925296"/>
                </a:cubicBezTo>
                <a:cubicBezTo>
                  <a:pt x="1583034" y="4929835"/>
                  <a:pt x="1585601" y="4933382"/>
                  <a:pt x="1589197" y="4935937"/>
                </a:cubicBezTo>
                <a:cubicBezTo>
                  <a:pt x="1592794" y="4938492"/>
                  <a:pt x="1597693" y="4939769"/>
                  <a:pt x="1603894" y="4939769"/>
                </a:cubicBezTo>
                <a:cubicBezTo>
                  <a:pt x="1606970" y="4939769"/>
                  <a:pt x="1609612" y="4939533"/>
                  <a:pt x="1611819" y="4939062"/>
                </a:cubicBezTo>
                <a:cubicBezTo>
                  <a:pt x="1614027" y="4938591"/>
                  <a:pt x="1615850" y="4938058"/>
                  <a:pt x="1617289" y="4937462"/>
                </a:cubicBezTo>
                <a:lnTo>
                  <a:pt x="1614089" y="4917519"/>
                </a:lnTo>
                <a:cubicBezTo>
                  <a:pt x="1613345" y="4917668"/>
                  <a:pt x="1612774" y="4917755"/>
                  <a:pt x="1612378" y="4917780"/>
                </a:cubicBezTo>
                <a:cubicBezTo>
                  <a:pt x="1611981" y="4917805"/>
                  <a:pt x="1611534" y="4917817"/>
                  <a:pt x="1611038" y="4917817"/>
                </a:cubicBezTo>
                <a:cubicBezTo>
                  <a:pt x="1609996" y="4917817"/>
                  <a:pt x="1608955" y="4917296"/>
                  <a:pt x="1607913" y="4916254"/>
                </a:cubicBezTo>
                <a:cubicBezTo>
                  <a:pt x="1606871" y="4915213"/>
                  <a:pt x="1606350" y="4913228"/>
                  <a:pt x="1606350" y="4910301"/>
                </a:cubicBezTo>
                <a:lnTo>
                  <a:pt x="1606350" y="4815870"/>
                </a:lnTo>
                <a:close/>
                <a:moveTo>
                  <a:pt x="7246682" y="4808324"/>
                </a:moveTo>
                <a:cubicBezTo>
                  <a:pt x="7254123" y="4808324"/>
                  <a:pt x="7260014" y="4811400"/>
                  <a:pt x="7264355" y="4817551"/>
                </a:cubicBezTo>
                <a:cubicBezTo>
                  <a:pt x="7268696" y="4823703"/>
                  <a:pt x="7270866" y="4832261"/>
                  <a:pt x="7270866" y="4843224"/>
                </a:cubicBezTo>
                <a:cubicBezTo>
                  <a:pt x="7270866" y="4854188"/>
                  <a:pt x="7268696" y="4862919"/>
                  <a:pt x="7264355" y="4869418"/>
                </a:cubicBezTo>
                <a:cubicBezTo>
                  <a:pt x="7260014" y="4875917"/>
                  <a:pt x="7254123" y="4879166"/>
                  <a:pt x="7246682" y="4879166"/>
                </a:cubicBezTo>
                <a:cubicBezTo>
                  <a:pt x="7239191" y="4879166"/>
                  <a:pt x="7233299" y="4875917"/>
                  <a:pt x="7229008" y="4869418"/>
                </a:cubicBezTo>
                <a:cubicBezTo>
                  <a:pt x="7224717" y="4862919"/>
                  <a:pt x="7222571" y="4854188"/>
                  <a:pt x="7222571" y="4843224"/>
                </a:cubicBezTo>
                <a:cubicBezTo>
                  <a:pt x="7222571" y="4832261"/>
                  <a:pt x="7224717" y="4823703"/>
                  <a:pt x="7229008" y="4817551"/>
                </a:cubicBezTo>
                <a:cubicBezTo>
                  <a:pt x="7233299" y="4811400"/>
                  <a:pt x="7239191" y="4808324"/>
                  <a:pt x="7246682" y="4808324"/>
                </a:cubicBezTo>
                <a:close/>
                <a:moveTo>
                  <a:pt x="8838624" y="4802845"/>
                </a:moveTo>
                <a:lnTo>
                  <a:pt x="8838624" y="4856497"/>
                </a:lnTo>
                <a:cubicBezTo>
                  <a:pt x="8838624" y="4867312"/>
                  <a:pt x="8840769" y="4875882"/>
                  <a:pt x="8845061" y="4882207"/>
                </a:cubicBezTo>
                <a:cubicBezTo>
                  <a:pt x="8849352" y="4888533"/>
                  <a:pt x="8856260" y="4891695"/>
                  <a:pt x="8865785" y="4891695"/>
                </a:cubicBezTo>
                <a:cubicBezTo>
                  <a:pt x="8871639" y="4891695"/>
                  <a:pt x="8876699" y="4890418"/>
                  <a:pt x="8880965" y="4887863"/>
                </a:cubicBezTo>
                <a:cubicBezTo>
                  <a:pt x="8885232" y="4885308"/>
                  <a:pt x="8889151" y="4881897"/>
                  <a:pt x="8892723" y="4877631"/>
                </a:cubicBezTo>
                <a:lnTo>
                  <a:pt x="8893318" y="4877631"/>
                </a:lnTo>
                <a:lnTo>
                  <a:pt x="8895327" y="4889537"/>
                </a:lnTo>
                <a:lnTo>
                  <a:pt x="8917428" y="4889537"/>
                </a:lnTo>
                <a:lnTo>
                  <a:pt x="8917428" y="4802845"/>
                </a:lnTo>
                <a:lnTo>
                  <a:pt x="8890267" y="4802845"/>
                </a:lnTo>
                <a:lnTo>
                  <a:pt x="8890267" y="4859697"/>
                </a:lnTo>
                <a:cubicBezTo>
                  <a:pt x="8887985" y="4862872"/>
                  <a:pt x="8885765" y="4865129"/>
                  <a:pt x="8883607" y="4866469"/>
                </a:cubicBezTo>
                <a:cubicBezTo>
                  <a:pt x="8881449" y="4867808"/>
                  <a:pt x="8878857" y="4868478"/>
                  <a:pt x="8875831" y="4868478"/>
                </a:cubicBezTo>
                <a:cubicBezTo>
                  <a:pt x="8872408" y="4868478"/>
                  <a:pt x="8869878" y="4867399"/>
                  <a:pt x="8868241" y="4865241"/>
                </a:cubicBezTo>
                <a:cubicBezTo>
                  <a:pt x="8866604" y="4863083"/>
                  <a:pt x="8865785" y="4859052"/>
                  <a:pt x="8865785" y="4853149"/>
                </a:cubicBezTo>
                <a:lnTo>
                  <a:pt x="8865785" y="4802845"/>
                </a:lnTo>
                <a:close/>
                <a:moveTo>
                  <a:pt x="10194588" y="4802339"/>
                </a:moveTo>
                <a:cubicBezTo>
                  <a:pt x="10190619" y="4802339"/>
                  <a:pt x="10187209" y="4803766"/>
                  <a:pt x="10184356" y="4806618"/>
                </a:cubicBezTo>
                <a:cubicBezTo>
                  <a:pt x="10181504" y="4809471"/>
                  <a:pt x="10180077" y="4812882"/>
                  <a:pt x="10180077" y="4816850"/>
                </a:cubicBezTo>
                <a:cubicBezTo>
                  <a:pt x="10180077" y="4820819"/>
                  <a:pt x="10181504" y="4824217"/>
                  <a:pt x="10184356" y="4827045"/>
                </a:cubicBezTo>
                <a:cubicBezTo>
                  <a:pt x="10187209" y="4829873"/>
                  <a:pt x="10190619" y="4831286"/>
                  <a:pt x="10194588" y="4831286"/>
                </a:cubicBezTo>
                <a:cubicBezTo>
                  <a:pt x="10198557" y="4831286"/>
                  <a:pt x="10201967" y="4829873"/>
                  <a:pt x="10204820" y="4827045"/>
                </a:cubicBezTo>
                <a:cubicBezTo>
                  <a:pt x="10207672" y="4824217"/>
                  <a:pt x="10209099" y="4820819"/>
                  <a:pt x="10209099" y="4816850"/>
                </a:cubicBezTo>
                <a:cubicBezTo>
                  <a:pt x="10209099" y="4812882"/>
                  <a:pt x="10207672" y="4809471"/>
                  <a:pt x="10204820" y="4806618"/>
                </a:cubicBezTo>
                <a:cubicBezTo>
                  <a:pt x="10201967" y="4803766"/>
                  <a:pt x="10198557" y="4802339"/>
                  <a:pt x="10194588" y="4802339"/>
                </a:cubicBezTo>
                <a:close/>
                <a:moveTo>
                  <a:pt x="11923470" y="4800879"/>
                </a:moveTo>
                <a:lnTo>
                  <a:pt x="11927117" y="4800879"/>
                </a:lnTo>
                <a:cubicBezTo>
                  <a:pt x="11933219" y="4800879"/>
                  <a:pt x="11938626" y="4801872"/>
                  <a:pt x="11943339" y="4803856"/>
                </a:cubicBezTo>
                <a:cubicBezTo>
                  <a:pt x="11948052" y="4805841"/>
                  <a:pt x="11951735" y="4809338"/>
                  <a:pt x="11954389" y="4814348"/>
                </a:cubicBezTo>
                <a:cubicBezTo>
                  <a:pt x="11957043" y="4819359"/>
                  <a:pt x="11958370" y="4826354"/>
                  <a:pt x="11958370" y="4835333"/>
                </a:cubicBezTo>
                <a:cubicBezTo>
                  <a:pt x="11958370" y="4844313"/>
                  <a:pt x="11957043" y="4851382"/>
                  <a:pt x="11954389" y="4856541"/>
                </a:cubicBezTo>
                <a:cubicBezTo>
                  <a:pt x="11951735" y="4861701"/>
                  <a:pt x="11948052" y="4865347"/>
                  <a:pt x="11943339" y="4867480"/>
                </a:cubicBezTo>
                <a:cubicBezTo>
                  <a:pt x="11938626" y="4869613"/>
                  <a:pt x="11933219" y="4870680"/>
                  <a:pt x="11927117" y="4870680"/>
                </a:cubicBezTo>
                <a:lnTo>
                  <a:pt x="11923470" y="4870680"/>
                </a:lnTo>
                <a:lnTo>
                  <a:pt x="11923470" y="4840542"/>
                </a:lnTo>
                <a:lnTo>
                  <a:pt x="11944678" y="4840542"/>
                </a:lnTo>
                <a:lnTo>
                  <a:pt x="11944678" y="4827743"/>
                </a:lnTo>
                <a:lnTo>
                  <a:pt x="11923470" y="4827743"/>
                </a:lnTo>
                <a:close/>
                <a:moveTo>
                  <a:pt x="4737890" y="4799540"/>
                </a:moveTo>
                <a:lnTo>
                  <a:pt x="4738485" y="4799540"/>
                </a:lnTo>
                <a:cubicBezTo>
                  <a:pt x="4739972" y="4805295"/>
                  <a:pt x="4741462" y="4811384"/>
                  <a:pt x="4742949" y="4817809"/>
                </a:cubicBezTo>
                <a:cubicBezTo>
                  <a:pt x="4744438" y="4824233"/>
                  <a:pt x="4745951" y="4830273"/>
                  <a:pt x="4747488" y="4835928"/>
                </a:cubicBezTo>
                <a:lnTo>
                  <a:pt x="4749870" y="4845528"/>
                </a:lnTo>
                <a:lnTo>
                  <a:pt x="4726727" y="4845528"/>
                </a:lnTo>
                <a:lnTo>
                  <a:pt x="4729183" y="4835928"/>
                </a:lnTo>
                <a:cubicBezTo>
                  <a:pt x="4730622" y="4830273"/>
                  <a:pt x="4732085" y="4824270"/>
                  <a:pt x="4733573" y="4817920"/>
                </a:cubicBezTo>
                <a:cubicBezTo>
                  <a:pt x="4735061" y="4811570"/>
                  <a:pt x="4736501" y="4805444"/>
                  <a:pt x="4737890" y="4799540"/>
                </a:cubicBezTo>
                <a:close/>
                <a:moveTo>
                  <a:pt x="6075748" y="4796123"/>
                </a:moveTo>
                <a:lnTo>
                  <a:pt x="6075748" y="4909679"/>
                </a:lnTo>
                <a:lnTo>
                  <a:pt x="6103058" y="4909679"/>
                </a:lnTo>
                <a:lnTo>
                  <a:pt x="6103058" y="4888917"/>
                </a:lnTo>
                <a:lnTo>
                  <a:pt x="6118090" y="4888917"/>
                </a:lnTo>
                <a:cubicBezTo>
                  <a:pt x="6126077" y="4888917"/>
                  <a:pt x="6133481" y="4887553"/>
                  <a:pt x="6140302" y="4884825"/>
                </a:cubicBezTo>
                <a:cubicBezTo>
                  <a:pt x="6147124" y="4882096"/>
                  <a:pt x="6152605" y="4877855"/>
                  <a:pt x="6156748" y="4872100"/>
                </a:cubicBezTo>
                <a:cubicBezTo>
                  <a:pt x="6160890" y="4866345"/>
                  <a:pt x="6162961" y="4858954"/>
                  <a:pt x="6162961" y="4849925"/>
                </a:cubicBezTo>
                <a:cubicBezTo>
                  <a:pt x="6162961" y="4840648"/>
                  <a:pt x="6160927" y="4833318"/>
                  <a:pt x="6156859" y="4827935"/>
                </a:cubicBezTo>
                <a:cubicBezTo>
                  <a:pt x="6152791" y="4822553"/>
                  <a:pt x="6147359" y="4818733"/>
                  <a:pt x="6140563" y="4816475"/>
                </a:cubicBezTo>
                <a:cubicBezTo>
                  <a:pt x="6133766" y="4814218"/>
                  <a:pt x="6126275" y="4813090"/>
                  <a:pt x="6118090" y="4813090"/>
                </a:cubicBezTo>
                <a:lnTo>
                  <a:pt x="6103058" y="4813090"/>
                </a:lnTo>
                <a:lnTo>
                  <a:pt x="6103058" y="4796123"/>
                </a:lnTo>
                <a:close/>
                <a:moveTo>
                  <a:pt x="5965913" y="4796123"/>
                </a:moveTo>
                <a:lnTo>
                  <a:pt x="5965913" y="4844790"/>
                </a:lnTo>
                <a:lnTo>
                  <a:pt x="5952891" y="4845683"/>
                </a:lnTo>
                <a:lnTo>
                  <a:pt x="5952891" y="4857589"/>
                </a:lnTo>
                <a:lnTo>
                  <a:pt x="5965913" y="4857589"/>
                </a:lnTo>
                <a:lnTo>
                  <a:pt x="5965913" y="4909679"/>
                </a:lnTo>
                <a:lnTo>
                  <a:pt x="5999995" y="4909679"/>
                </a:lnTo>
                <a:cubicBezTo>
                  <a:pt x="6011008" y="4909679"/>
                  <a:pt x="6020719" y="4907645"/>
                  <a:pt x="6029128" y="4903577"/>
                </a:cubicBezTo>
                <a:cubicBezTo>
                  <a:pt x="6037536" y="4899509"/>
                  <a:pt x="6044110" y="4893246"/>
                  <a:pt x="6048847" y="4884788"/>
                </a:cubicBezTo>
                <a:cubicBezTo>
                  <a:pt x="6053585" y="4876329"/>
                  <a:pt x="6055954" y="4865527"/>
                  <a:pt x="6055954" y="4852380"/>
                </a:cubicBezTo>
                <a:cubicBezTo>
                  <a:pt x="6055954" y="4839234"/>
                  <a:pt x="6053573" y="4828518"/>
                  <a:pt x="6048810" y="4820233"/>
                </a:cubicBezTo>
                <a:cubicBezTo>
                  <a:pt x="6044048" y="4811949"/>
                  <a:pt x="6037350" y="4805859"/>
                  <a:pt x="6028718" y="4801965"/>
                </a:cubicBezTo>
                <a:cubicBezTo>
                  <a:pt x="6020086" y="4798070"/>
                  <a:pt x="6010016" y="4796123"/>
                  <a:pt x="5998506" y="4796123"/>
                </a:cubicBezTo>
                <a:close/>
                <a:moveTo>
                  <a:pt x="11639117" y="4796089"/>
                </a:moveTo>
                <a:lnTo>
                  <a:pt x="11640085" y="4820348"/>
                </a:lnTo>
                <a:lnTo>
                  <a:pt x="11644029" y="4871842"/>
                </a:lnTo>
                <a:lnTo>
                  <a:pt x="11661516" y="4871842"/>
                </a:lnTo>
                <a:lnTo>
                  <a:pt x="11665534" y="4820348"/>
                </a:lnTo>
                <a:lnTo>
                  <a:pt x="11666427" y="4796089"/>
                </a:lnTo>
                <a:close/>
                <a:moveTo>
                  <a:pt x="4194757" y="4795463"/>
                </a:moveTo>
                <a:lnTo>
                  <a:pt x="4194757" y="4813769"/>
                </a:lnTo>
                <a:lnTo>
                  <a:pt x="4301467" y="4813769"/>
                </a:lnTo>
                <a:lnTo>
                  <a:pt x="4301467" y="4795463"/>
                </a:lnTo>
                <a:close/>
                <a:moveTo>
                  <a:pt x="7246682" y="4785033"/>
                </a:moveTo>
                <a:cubicBezTo>
                  <a:pt x="7236363" y="4785033"/>
                  <a:pt x="7227297" y="4787302"/>
                  <a:pt x="7219483" y="4791841"/>
                </a:cubicBezTo>
                <a:cubicBezTo>
                  <a:pt x="7211670" y="4796381"/>
                  <a:pt x="7205580" y="4802979"/>
                  <a:pt x="7201215" y="4811636"/>
                </a:cubicBezTo>
                <a:cubicBezTo>
                  <a:pt x="7196849" y="4820293"/>
                  <a:pt x="7194666" y="4830822"/>
                  <a:pt x="7194666" y="4843224"/>
                </a:cubicBezTo>
                <a:cubicBezTo>
                  <a:pt x="7194666" y="4855627"/>
                  <a:pt x="7196849" y="4866268"/>
                  <a:pt x="7201215" y="4875148"/>
                </a:cubicBezTo>
                <a:cubicBezTo>
                  <a:pt x="7205580" y="4884028"/>
                  <a:pt x="7211670" y="4890837"/>
                  <a:pt x="7219483" y="4895575"/>
                </a:cubicBezTo>
                <a:cubicBezTo>
                  <a:pt x="7227297" y="4900312"/>
                  <a:pt x="7236363" y="4902681"/>
                  <a:pt x="7246682" y="4902681"/>
                </a:cubicBezTo>
                <a:cubicBezTo>
                  <a:pt x="7257000" y="4902681"/>
                  <a:pt x="7266054" y="4900312"/>
                  <a:pt x="7273843" y="4895575"/>
                </a:cubicBezTo>
                <a:cubicBezTo>
                  <a:pt x="7281631" y="4890837"/>
                  <a:pt x="7287709" y="4884028"/>
                  <a:pt x="7292074" y="4875148"/>
                </a:cubicBezTo>
                <a:cubicBezTo>
                  <a:pt x="7296440" y="4866268"/>
                  <a:pt x="7298623" y="4855627"/>
                  <a:pt x="7298623" y="4843224"/>
                </a:cubicBezTo>
                <a:cubicBezTo>
                  <a:pt x="7298623" y="4830872"/>
                  <a:pt x="7296440" y="4820354"/>
                  <a:pt x="7292074" y="4811673"/>
                </a:cubicBezTo>
                <a:cubicBezTo>
                  <a:pt x="7287709" y="4802991"/>
                  <a:pt x="7281631" y="4796381"/>
                  <a:pt x="7273843" y="4791841"/>
                </a:cubicBezTo>
                <a:cubicBezTo>
                  <a:pt x="7266054" y="4787302"/>
                  <a:pt x="7257000" y="4785033"/>
                  <a:pt x="7246682" y="4785033"/>
                </a:cubicBezTo>
                <a:close/>
                <a:moveTo>
                  <a:pt x="12006070" y="4779076"/>
                </a:moveTo>
                <a:lnTo>
                  <a:pt x="12006070" y="4892632"/>
                </a:lnTo>
                <a:lnTo>
                  <a:pt x="12033380" y="4892632"/>
                </a:lnTo>
                <a:lnTo>
                  <a:pt x="12033380" y="4871870"/>
                </a:lnTo>
                <a:lnTo>
                  <a:pt x="12048411" y="4871870"/>
                </a:lnTo>
                <a:cubicBezTo>
                  <a:pt x="12056399" y="4871870"/>
                  <a:pt x="12063803" y="4870506"/>
                  <a:pt x="12070624" y="4867778"/>
                </a:cubicBezTo>
                <a:cubicBezTo>
                  <a:pt x="12077445" y="4865049"/>
                  <a:pt x="12082927" y="4860808"/>
                  <a:pt x="12087070" y="4855053"/>
                </a:cubicBezTo>
                <a:cubicBezTo>
                  <a:pt x="12091212" y="4849298"/>
                  <a:pt x="12093283" y="4841907"/>
                  <a:pt x="12093283" y="4832878"/>
                </a:cubicBezTo>
                <a:cubicBezTo>
                  <a:pt x="12093283" y="4823601"/>
                  <a:pt x="12091249" y="4816271"/>
                  <a:pt x="12087181" y="4810888"/>
                </a:cubicBezTo>
                <a:cubicBezTo>
                  <a:pt x="12083113" y="4805506"/>
                  <a:pt x="12077681" y="4801686"/>
                  <a:pt x="12070885" y="4799428"/>
                </a:cubicBezTo>
                <a:cubicBezTo>
                  <a:pt x="12064088" y="4797171"/>
                  <a:pt x="12056597" y="4796043"/>
                  <a:pt x="12048411" y="4796043"/>
                </a:cubicBezTo>
                <a:lnTo>
                  <a:pt x="12033380" y="4796043"/>
                </a:lnTo>
                <a:lnTo>
                  <a:pt x="12033380" y="4779076"/>
                </a:lnTo>
                <a:close/>
                <a:moveTo>
                  <a:pt x="11896235" y="4779076"/>
                </a:moveTo>
                <a:lnTo>
                  <a:pt x="11896235" y="4827743"/>
                </a:lnTo>
                <a:lnTo>
                  <a:pt x="11883212" y="4828636"/>
                </a:lnTo>
                <a:lnTo>
                  <a:pt x="11883212" y="4840542"/>
                </a:lnTo>
                <a:lnTo>
                  <a:pt x="11896235" y="4840542"/>
                </a:lnTo>
                <a:lnTo>
                  <a:pt x="11896235" y="4892632"/>
                </a:lnTo>
                <a:lnTo>
                  <a:pt x="11930316" y="4892632"/>
                </a:lnTo>
                <a:cubicBezTo>
                  <a:pt x="11941330" y="4892632"/>
                  <a:pt x="11951041" y="4890598"/>
                  <a:pt x="11959449" y="4886530"/>
                </a:cubicBezTo>
                <a:cubicBezTo>
                  <a:pt x="11967858" y="4882462"/>
                  <a:pt x="11974432" y="4876199"/>
                  <a:pt x="11979169" y="4867741"/>
                </a:cubicBezTo>
                <a:cubicBezTo>
                  <a:pt x="11983907" y="4859282"/>
                  <a:pt x="11986276" y="4848480"/>
                  <a:pt x="11986276" y="4835333"/>
                </a:cubicBezTo>
                <a:cubicBezTo>
                  <a:pt x="11986276" y="4822187"/>
                  <a:pt x="11983894" y="4811471"/>
                  <a:pt x="11979132" y="4803186"/>
                </a:cubicBezTo>
                <a:cubicBezTo>
                  <a:pt x="11974369" y="4794902"/>
                  <a:pt x="11967672" y="4788812"/>
                  <a:pt x="11959040" y="4784918"/>
                </a:cubicBezTo>
                <a:cubicBezTo>
                  <a:pt x="11950408" y="4781023"/>
                  <a:pt x="11940337" y="4779076"/>
                  <a:pt x="11928828" y="4779076"/>
                </a:cubicBezTo>
                <a:close/>
                <a:moveTo>
                  <a:pt x="4722484" y="4779076"/>
                </a:moveTo>
                <a:lnTo>
                  <a:pt x="4687288" y="4892632"/>
                </a:lnTo>
                <a:lnTo>
                  <a:pt x="4714969" y="4892632"/>
                </a:lnTo>
                <a:lnTo>
                  <a:pt x="4721518" y="4866587"/>
                </a:lnTo>
                <a:lnTo>
                  <a:pt x="4755078" y="4866587"/>
                </a:lnTo>
                <a:lnTo>
                  <a:pt x="4761627" y="4892632"/>
                </a:lnTo>
                <a:lnTo>
                  <a:pt x="4790276" y="4892632"/>
                </a:lnTo>
                <a:lnTo>
                  <a:pt x="4755078" y="4779076"/>
                </a:lnTo>
                <a:close/>
                <a:moveTo>
                  <a:pt x="8746425" y="4775981"/>
                </a:moveTo>
                <a:lnTo>
                  <a:pt x="8746425" y="4889537"/>
                </a:lnTo>
                <a:lnTo>
                  <a:pt x="8820020" y="4889537"/>
                </a:lnTo>
                <a:lnTo>
                  <a:pt x="8820020" y="4866692"/>
                </a:lnTo>
                <a:lnTo>
                  <a:pt x="8773735" y="4866692"/>
                </a:lnTo>
                <a:lnTo>
                  <a:pt x="8773735" y="4842582"/>
                </a:lnTo>
                <a:lnTo>
                  <a:pt x="8811686" y="4842582"/>
                </a:lnTo>
                <a:lnTo>
                  <a:pt x="8811686" y="4819737"/>
                </a:lnTo>
                <a:lnTo>
                  <a:pt x="8773735" y="4819737"/>
                </a:lnTo>
                <a:lnTo>
                  <a:pt x="8773735" y="4798678"/>
                </a:lnTo>
                <a:lnTo>
                  <a:pt x="8818383" y="4798678"/>
                </a:lnTo>
                <a:lnTo>
                  <a:pt x="8818383" y="4775981"/>
                </a:lnTo>
                <a:close/>
                <a:moveTo>
                  <a:pt x="2980370" y="4762326"/>
                </a:moveTo>
                <a:cubicBezTo>
                  <a:pt x="2987811" y="4762326"/>
                  <a:pt x="2993703" y="4765402"/>
                  <a:pt x="2998044" y="4771553"/>
                </a:cubicBezTo>
                <a:cubicBezTo>
                  <a:pt x="3002385" y="4777705"/>
                  <a:pt x="3004555" y="4786263"/>
                  <a:pt x="3004555" y="4797226"/>
                </a:cubicBezTo>
                <a:cubicBezTo>
                  <a:pt x="3004555" y="4808190"/>
                  <a:pt x="3002385" y="4816921"/>
                  <a:pt x="2998044" y="4823420"/>
                </a:cubicBezTo>
                <a:cubicBezTo>
                  <a:pt x="2993703" y="4829919"/>
                  <a:pt x="2987811" y="4833168"/>
                  <a:pt x="2980370" y="4833168"/>
                </a:cubicBezTo>
                <a:cubicBezTo>
                  <a:pt x="2972879" y="4833168"/>
                  <a:pt x="2966988" y="4829919"/>
                  <a:pt x="2962697" y="4823420"/>
                </a:cubicBezTo>
                <a:cubicBezTo>
                  <a:pt x="2958406" y="4816921"/>
                  <a:pt x="2956260" y="4808190"/>
                  <a:pt x="2956260" y="4797226"/>
                </a:cubicBezTo>
                <a:cubicBezTo>
                  <a:pt x="2956260" y="4786263"/>
                  <a:pt x="2958406" y="4777705"/>
                  <a:pt x="2962697" y="4771553"/>
                </a:cubicBezTo>
                <a:cubicBezTo>
                  <a:pt x="2966988" y="4765402"/>
                  <a:pt x="2972879" y="4762326"/>
                  <a:pt x="2980370" y="4762326"/>
                </a:cubicBezTo>
                <a:close/>
                <a:moveTo>
                  <a:pt x="8864669" y="4759685"/>
                </a:moveTo>
                <a:lnTo>
                  <a:pt x="8845916" y="4782232"/>
                </a:lnTo>
                <a:lnTo>
                  <a:pt x="8856186" y="4791831"/>
                </a:lnTo>
                <a:lnTo>
                  <a:pt x="8878138" y="4776428"/>
                </a:lnTo>
                <a:lnTo>
                  <a:pt x="8878882" y="4776428"/>
                </a:lnTo>
                <a:lnTo>
                  <a:pt x="8900834" y="4791831"/>
                </a:lnTo>
                <a:lnTo>
                  <a:pt x="8911178" y="4782232"/>
                </a:lnTo>
                <a:lnTo>
                  <a:pt x="8892425" y="4759685"/>
                </a:lnTo>
                <a:close/>
                <a:moveTo>
                  <a:pt x="1012470" y="4755077"/>
                </a:moveTo>
                <a:lnTo>
                  <a:pt x="1012470" y="4868633"/>
                </a:lnTo>
                <a:lnTo>
                  <a:pt x="1086066" y="4868633"/>
                </a:lnTo>
                <a:lnTo>
                  <a:pt x="1086066" y="4845788"/>
                </a:lnTo>
                <a:lnTo>
                  <a:pt x="1039780" y="4845788"/>
                </a:lnTo>
                <a:lnTo>
                  <a:pt x="1039780" y="4821678"/>
                </a:lnTo>
                <a:lnTo>
                  <a:pt x="1077731" y="4821678"/>
                </a:lnTo>
                <a:lnTo>
                  <a:pt x="1077731" y="4798833"/>
                </a:lnTo>
                <a:lnTo>
                  <a:pt x="1039780" y="4798833"/>
                </a:lnTo>
                <a:lnTo>
                  <a:pt x="1039780" y="4777774"/>
                </a:lnTo>
                <a:lnTo>
                  <a:pt x="1084428" y="4777774"/>
                </a:lnTo>
                <a:lnTo>
                  <a:pt x="1084428" y="4755077"/>
                </a:lnTo>
                <a:close/>
                <a:moveTo>
                  <a:pt x="4248112" y="4752005"/>
                </a:moveTo>
                <a:cubicBezTo>
                  <a:pt x="4244144" y="4752005"/>
                  <a:pt x="4240732" y="4753432"/>
                  <a:pt x="4237879" y="4756284"/>
                </a:cubicBezTo>
                <a:cubicBezTo>
                  <a:pt x="4235027" y="4759137"/>
                  <a:pt x="4233601" y="4762548"/>
                  <a:pt x="4233601" y="4766516"/>
                </a:cubicBezTo>
                <a:cubicBezTo>
                  <a:pt x="4233601" y="4770485"/>
                  <a:pt x="4235027" y="4773883"/>
                  <a:pt x="4237879" y="4776711"/>
                </a:cubicBezTo>
                <a:cubicBezTo>
                  <a:pt x="4240732" y="4779539"/>
                  <a:pt x="4244144" y="4780952"/>
                  <a:pt x="4248112" y="4780952"/>
                </a:cubicBezTo>
                <a:cubicBezTo>
                  <a:pt x="4252081" y="4780952"/>
                  <a:pt x="4255491" y="4779539"/>
                  <a:pt x="4258344" y="4776711"/>
                </a:cubicBezTo>
                <a:cubicBezTo>
                  <a:pt x="4261196" y="4773883"/>
                  <a:pt x="4262623" y="4770485"/>
                  <a:pt x="4262623" y="4766516"/>
                </a:cubicBezTo>
                <a:cubicBezTo>
                  <a:pt x="4262623" y="4762548"/>
                  <a:pt x="4261196" y="4759137"/>
                  <a:pt x="4258344" y="4756284"/>
                </a:cubicBezTo>
                <a:cubicBezTo>
                  <a:pt x="4255491" y="4753432"/>
                  <a:pt x="4252081" y="4752005"/>
                  <a:pt x="4248112" y="4752005"/>
                </a:cubicBezTo>
                <a:close/>
                <a:moveTo>
                  <a:pt x="7229938" y="4744030"/>
                </a:moveTo>
                <a:lnTo>
                  <a:pt x="7215576" y="4761518"/>
                </a:lnTo>
                <a:lnTo>
                  <a:pt x="7248319" y="4782279"/>
                </a:lnTo>
                <a:lnTo>
                  <a:pt x="7260374" y="4768661"/>
                </a:lnTo>
                <a:close/>
                <a:moveTo>
                  <a:pt x="8803426" y="4742495"/>
                </a:moveTo>
                <a:cubicBezTo>
                  <a:pt x="8799705" y="4742495"/>
                  <a:pt x="8796667" y="4743723"/>
                  <a:pt x="8794310" y="4746178"/>
                </a:cubicBezTo>
                <a:cubicBezTo>
                  <a:pt x="8791954" y="4748634"/>
                  <a:pt x="8790776" y="4751623"/>
                  <a:pt x="8790776" y="4755145"/>
                </a:cubicBezTo>
                <a:cubicBezTo>
                  <a:pt x="8790776" y="4758767"/>
                  <a:pt x="8791954" y="4761805"/>
                  <a:pt x="8794310" y="4764261"/>
                </a:cubicBezTo>
                <a:cubicBezTo>
                  <a:pt x="8796667" y="4766717"/>
                  <a:pt x="8799705" y="4767945"/>
                  <a:pt x="8803426" y="4767945"/>
                </a:cubicBezTo>
                <a:cubicBezTo>
                  <a:pt x="8807147" y="4767945"/>
                  <a:pt x="8810185" y="4766717"/>
                  <a:pt x="8812542" y="4764261"/>
                </a:cubicBezTo>
                <a:cubicBezTo>
                  <a:pt x="8814898" y="4761805"/>
                  <a:pt x="8816076" y="4758767"/>
                  <a:pt x="8816076" y="4755145"/>
                </a:cubicBezTo>
                <a:cubicBezTo>
                  <a:pt x="8816076" y="4751623"/>
                  <a:pt x="8814898" y="4748634"/>
                  <a:pt x="8812542" y="4746178"/>
                </a:cubicBezTo>
                <a:cubicBezTo>
                  <a:pt x="8810185" y="4743723"/>
                  <a:pt x="8807147" y="4742495"/>
                  <a:pt x="8803426" y="4742495"/>
                </a:cubicBezTo>
                <a:close/>
                <a:moveTo>
                  <a:pt x="8764284" y="4742495"/>
                </a:moveTo>
                <a:cubicBezTo>
                  <a:pt x="8760613" y="4742495"/>
                  <a:pt x="8757612" y="4743723"/>
                  <a:pt x="8755280" y="4746178"/>
                </a:cubicBezTo>
                <a:cubicBezTo>
                  <a:pt x="8752949" y="4748634"/>
                  <a:pt x="8751783" y="4751623"/>
                  <a:pt x="8751783" y="4755145"/>
                </a:cubicBezTo>
                <a:cubicBezTo>
                  <a:pt x="8751783" y="4758767"/>
                  <a:pt x="8752949" y="4761805"/>
                  <a:pt x="8755280" y="4764261"/>
                </a:cubicBezTo>
                <a:cubicBezTo>
                  <a:pt x="8757612" y="4766717"/>
                  <a:pt x="8760613" y="4767945"/>
                  <a:pt x="8764284" y="4767945"/>
                </a:cubicBezTo>
                <a:cubicBezTo>
                  <a:pt x="8768005" y="4767945"/>
                  <a:pt x="8771068" y="4766717"/>
                  <a:pt x="8773474" y="4764261"/>
                </a:cubicBezTo>
                <a:cubicBezTo>
                  <a:pt x="8775880" y="4761805"/>
                  <a:pt x="8777083" y="4758767"/>
                  <a:pt x="8777083" y="4755145"/>
                </a:cubicBezTo>
                <a:cubicBezTo>
                  <a:pt x="8777083" y="4751623"/>
                  <a:pt x="8775880" y="4748634"/>
                  <a:pt x="8773474" y="4746178"/>
                </a:cubicBezTo>
                <a:cubicBezTo>
                  <a:pt x="8771068" y="4743723"/>
                  <a:pt x="8768005" y="4742495"/>
                  <a:pt x="8764284" y="4742495"/>
                </a:cubicBezTo>
                <a:close/>
                <a:moveTo>
                  <a:pt x="2980370" y="4739035"/>
                </a:moveTo>
                <a:cubicBezTo>
                  <a:pt x="2970051" y="4739035"/>
                  <a:pt x="2960986" y="4741304"/>
                  <a:pt x="2953172" y="4745843"/>
                </a:cubicBezTo>
                <a:cubicBezTo>
                  <a:pt x="2945359" y="4750383"/>
                  <a:pt x="2939269" y="4756981"/>
                  <a:pt x="2934904" y="4765638"/>
                </a:cubicBezTo>
                <a:cubicBezTo>
                  <a:pt x="2930538" y="4774295"/>
                  <a:pt x="2928355" y="4784824"/>
                  <a:pt x="2928355" y="4797226"/>
                </a:cubicBezTo>
                <a:cubicBezTo>
                  <a:pt x="2928355" y="4809629"/>
                  <a:pt x="2930538" y="4820270"/>
                  <a:pt x="2934904" y="4829150"/>
                </a:cubicBezTo>
                <a:cubicBezTo>
                  <a:pt x="2939269" y="4838030"/>
                  <a:pt x="2945359" y="4844839"/>
                  <a:pt x="2953172" y="4849577"/>
                </a:cubicBezTo>
                <a:cubicBezTo>
                  <a:pt x="2960986" y="4854315"/>
                  <a:pt x="2970051" y="4856683"/>
                  <a:pt x="2980370" y="4856683"/>
                </a:cubicBezTo>
                <a:cubicBezTo>
                  <a:pt x="2990689" y="4856683"/>
                  <a:pt x="2999743" y="4854315"/>
                  <a:pt x="3007532" y="4849577"/>
                </a:cubicBezTo>
                <a:cubicBezTo>
                  <a:pt x="3015320" y="4844839"/>
                  <a:pt x="3021397" y="4838030"/>
                  <a:pt x="3025763" y="4829150"/>
                </a:cubicBezTo>
                <a:cubicBezTo>
                  <a:pt x="3030129" y="4820270"/>
                  <a:pt x="3032311" y="4809629"/>
                  <a:pt x="3032311" y="4797226"/>
                </a:cubicBezTo>
                <a:cubicBezTo>
                  <a:pt x="3032311" y="4784874"/>
                  <a:pt x="3030129" y="4774356"/>
                  <a:pt x="3025763" y="4765675"/>
                </a:cubicBezTo>
                <a:cubicBezTo>
                  <a:pt x="3021397" y="4756993"/>
                  <a:pt x="3015320" y="4750383"/>
                  <a:pt x="3007532" y="4745843"/>
                </a:cubicBezTo>
                <a:cubicBezTo>
                  <a:pt x="2999743" y="4741304"/>
                  <a:pt x="2990689" y="4739035"/>
                  <a:pt x="2980370" y="4739035"/>
                </a:cubicBezTo>
                <a:close/>
                <a:moveTo>
                  <a:pt x="4755227" y="4736139"/>
                </a:moveTo>
                <a:lnTo>
                  <a:pt x="4724718" y="4760770"/>
                </a:lnTo>
                <a:lnTo>
                  <a:pt x="4736773" y="4774388"/>
                </a:lnTo>
                <a:lnTo>
                  <a:pt x="4769590" y="4753627"/>
                </a:lnTo>
                <a:close/>
                <a:moveTo>
                  <a:pt x="1035018" y="4723079"/>
                </a:moveTo>
                <a:lnTo>
                  <a:pt x="1019911" y="4742278"/>
                </a:lnTo>
                <a:lnTo>
                  <a:pt x="1031520" y="4749422"/>
                </a:lnTo>
                <a:lnTo>
                  <a:pt x="1049528" y="4735134"/>
                </a:lnTo>
                <a:lnTo>
                  <a:pt x="1050272" y="4735134"/>
                </a:lnTo>
                <a:lnTo>
                  <a:pt x="1068281" y="4749422"/>
                </a:lnTo>
                <a:lnTo>
                  <a:pt x="1079964" y="4742278"/>
                </a:lnTo>
                <a:lnTo>
                  <a:pt x="1064783" y="4723079"/>
                </a:lnTo>
                <a:close/>
                <a:moveTo>
                  <a:pt x="2999867" y="4707483"/>
                </a:moveTo>
                <a:cubicBezTo>
                  <a:pt x="2996146" y="4707483"/>
                  <a:pt x="2993107" y="4708711"/>
                  <a:pt x="2990751" y="4711166"/>
                </a:cubicBezTo>
                <a:cubicBezTo>
                  <a:pt x="2988395" y="4713622"/>
                  <a:pt x="2987217" y="4716611"/>
                  <a:pt x="2987217" y="4720133"/>
                </a:cubicBezTo>
                <a:cubicBezTo>
                  <a:pt x="2987217" y="4723755"/>
                  <a:pt x="2988395" y="4726793"/>
                  <a:pt x="2990751" y="4729249"/>
                </a:cubicBezTo>
                <a:cubicBezTo>
                  <a:pt x="2993107" y="4731705"/>
                  <a:pt x="2996146" y="4732933"/>
                  <a:pt x="2999867" y="4732933"/>
                </a:cubicBezTo>
                <a:cubicBezTo>
                  <a:pt x="3003588" y="4732933"/>
                  <a:pt x="3006626" y="4731705"/>
                  <a:pt x="3008983" y="4729249"/>
                </a:cubicBezTo>
                <a:cubicBezTo>
                  <a:pt x="3011339" y="4726793"/>
                  <a:pt x="3012517" y="4723755"/>
                  <a:pt x="3012517" y="4720133"/>
                </a:cubicBezTo>
                <a:cubicBezTo>
                  <a:pt x="3012517" y="4716611"/>
                  <a:pt x="3011339" y="4713622"/>
                  <a:pt x="3008983" y="4711166"/>
                </a:cubicBezTo>
                <a:cubicBezTo>
                  <a:pt x="3006626" y="4708711"/>
                  <a:pt x="3003588" y="4707483"/>
                  <a:pt x="2999867" y="4707483"/>
                </a:cubicBezTo>
                <a:close/>
                <a:moveTo>
                  <a:pt x="2960874" y="4707483"/>
                </a:moveTo>
                <a:cubicBezTo>
                  <a:pt x="2957104" y="4707483"/>
                  <a:pt x="2954052" y="4708711"/>
                  <a:pt x="2951721" y="4711166"/>
                </a:cubicBezTo>
                <a:cubicBezTo>
                  <a:pt x="2949389" y="4713622"/>
                  <a:pt x="2948224" y="4716611"/>
                  <a:pt x="2948224" y="4720133"/>
                </a:cubicBezTo>
                <a:cubicBezTo>
                  <a:pt x="2948224" y="4723755"/>
                  <a:pt x="2949389" y="4726793"/>
                  <a:pt x="2951721" y="4729249"/>
                </a:cubicBezTo>
                <a:cubicBezTo>
                  <a:pt x="2954052" y="4731705"/>
                  <a:pt x="2957104" y="4732933"/>
                  <a:pt x="2960874" y="4732933"/>
                </a:cubicBezTo>
                <a:cubicBezTo>
                  <a:pt x="2964595" y="4732933"/>
                  <a:pt x="2967633" y="4731705"/>
                  <a:pt x="2969990" y="4729249"/>
                </a:cubicBezTo>
                <a:cubicBezTo>
                  <a:pt x="2972346" y="4726793"/>
                  <a:pt x="2973525" y="4723755"/>
                  <a:pt x="2973525" y="4720133"/>
                </a:cubicBezTo>
                <a:cubicBezTo>
                  <a:pt x="2973525" y="4716611"/>
                  <a:pt x="2972346" y="4713622"/>
                  <a:pt x="2969990" y="4711166"/>
                </a:cubicBezTo>
                <a:cubicBezTo>
                  <a:pt x="2967633" y="4708711"/>
                  <a:pt x="2964595" y="4707483"/>
                  <a:pt x="2960874" y="4707483"/>
                </a:cubicBezTo>
                <a:close/>
                <a:moveTo>
                  <a:pt x="3210448" y="4665169"/>
                </a:moveTo>
                <a:lnTo>
                  <a:pt x="3210448" y="4725370"/>
                </a:lnTo>
                <a:cubicBezTo>
                  <a:pt x="3210448" y="4744520"/>
                  <a:pt x="3214330" y="4758559"/>
                  <a:pt x="3222094" y="4767489"/>
                </a:cubicBezTo>
                <a:cubicBezTo>
                  <a:pt x="3229858" y="4776418"/>
                  <a:pt x="3241306" y="4780883"/>
                  <a:pt x="3256436" y="4780883"/>
                </a:cubicBezTo>
                <a:cubicBezTo>
                  <a:pt x="3271567" y="4780883"/>
                  <a:pt x="3282928" y="4776418"/>
                  <a:pt x="3290518" y="4767489"/>
                </a:cubicBezTo>
                <a:cubicBezTo>
                  <a:pt x="3298108" y="4758559"/>
                  <a:pt x="3301903" y="4744520"/>
                  <a:pt x="3301903" y="4725370"/>
                </a:cubicBezTo>
                <a:lnTo>
                  <a:pt x="3301903" y="4665169"/>
                </a:lnTo>
                <a:lnTo>
                  <a:pt x="3275635" y="4665169"/>
                </a:lnTo>
                <a:lnTo>
                  <a:pt x="3275635" y="4728273"/>
                </a:lnTo>
                <a:cubicBezTo>
                  <a:pt x="3275635" y="4739038"/>
                  <a:pt x="3273986" y="4746578"/>
                  <a:pt x="3270687" y="4750894"/>
                </a:cubicBezTo>
                <a:cubicBezTo>
                  <a:pt x="3267388" y="4755210"/>
                  <a:pt x="3262637" y="4757368"/>
                  <a:pt x="3256436" y="4757368"/>
                </a:cubicBezTo>
                <a:cubicBezTo>
                  <a:pt x="3250186" y="4757368"/>
                  <a:pt x="3245473" y="4755210"/>
                  <a:pt x="3242298" y="4750894"/>
                </a:cubicBezTo>
                <a:cubicBezTo>
                  <a:pt x="3239123" y="4746578"/>
                  <a:pt x="3237535" y="4739038"/>
                  <a:pt x="3237535" y="4728273"/>
                </a:cubicBezTo>
                <a:lnTo>
                  <a:pt x="3237535" y="4665169"/>
                </a:lnTo>
                <a:close/>
                <a:moveTo>
                  <a:pt x="10540470" y="4655287"/>
                </a:moveTo>
                <a:lnTo>
                  <a:pt x="10536526" y="4706781"/>
                </a:lnTo>
                <a:lnTo>
                  <a:pt x="10535558" y="4730817"/>
                </a:lnTo>
                <a:lnTo>
                  <a:pt x="10562868" y="4730817"/>
                </a:lnTo>
                <a:lnTo>
                  <a:pt x="10561975" y="4706781"/>
                </a:lnTo>
                <a:lnTo>
                  <a:pt x="10557957" y="4655287"/>
                </a:lnTo>
                <a:close/>
                <a:moveTo>
                  <a:pt x="3241256" y="4633171"/>
                </a:moveTo>
                <a:lnTo>
                  <a:pt x="3226001" y="4652370"/>
                </a:lnTo>
                <a:lnTo>
                  <a:pt x="3237758" y="4659514"/>
                </a:lnTo>
                <a:lnTo>
                  <a:pt x="3255692" y="4645226"/>
                </a:lnTo>
                <a:lnTo>
                  <a:pt x="3256436" y="4645226"/>
                </a:lnTo>
                <a:lnTo>
                  <a:pt x="3274445" y="4659514"/>
                </a:lnTo>
                <a:lnTo>
                  <a:pt x="3286202" y="4652370"/>
                </a:lnTo>
                <a:lnTo>
                  <a:pt x="3270947" y="4633171"/>
                </a:lnTo>
                <a:close/>
                <a:moveTo>
                  <a:pt x="5989949" y="4632710"/>
                </a:moveTo>
                <a:lnTo>
                  <a:pt x="5981391" y="4649900"/>
                </a:lnTo>
                <a:cubicBezTo>
                  <a:pt x="5986749" y="4650693"/>
                  <a:pt x="5990308" y="4651685"/>
                  <a:pt x="5992070" y="4652876"/>
                </a:cubicBezTo>
                <a:cubicBezTo>
                  <a:pt x="5993831" y="4654067"/>
                  <a:pt x="5994711" y="4655456"/>
                  <a:pt x="5994711" y="4657043"/>
                </a:cubicBezTo>
                <a:cubicBezTo>
                  <a:pt x="5994711" y="4659573"/>
                  <a:pt x="5993434" y="4661384"/>
                  <a:pt x="5990879" y="4662475"/>
                </a:cubicBezTo>
                <a:cubicBezTo>
                  <a:pt x="5988324" y="4663567"/>
                  <a:pt x="5983698" y="4664311"/>
                  <a:pt x="5977001" y="4664708"/>
                </a:cubicBezTo>
                <a:lnTo>
                  <a:pt x="5979010" y="4675498"/>
                </a:lnTo>
                <a:cubicBezTo>
                  <a:pt x="5990122" y="4675151"/>
                  <a:pt x="5998742" y="4673514"/>
                  <a:pt x="6004869" y="4670587"/>
                </a:cubicBezTo>
                <a:cubicBezTo>
                  <a:pt x="6010995" y="4667660"/>
                  <a:pt x="6014059" y="4663145"/>
                  <a:pt x="6014059" y="4657043"/>
                </a:cubicBezTo>
                <a:cubicBezTo>
                  <a:pt x="6014059" y="4653422"/>
                  <a:pt x="6012930" y="4650606"/>
                  <a:pt x="6010673" y="4648597"/>
                </a:cubicBezTo>
                <a:cubicBezTo>
                  <a:pt x="6008416" y="4646588"/>
                  <a:pt x="6005129" y="4645038"/>
                  <a:pt x="6000813" y="4643946"/>
                </a:cubicBezTo>
                <a:lnTo>
                  <a:pt x="6005650" y="4632710"/>
                </a:lnTo>
                <a:close/>
                <a:moveTo>
                  <a:pt x="1494580" y="4615845"/>
                </a:moveTo>
                <a:cubicBezTo>
                  <a:pt x="1494977" y="4619813"/>
                  <a:pt x="1494444" y="4623348"/>
                  <a:pt x="1492980" y="4626449"/>
                </a:cubicBezTo>
                <a:cubicBezTo>
                  <a:pt x="1491517" y="4629549"/>
                  <a:pt x="1489557" y="4632439"/>
                  <a:pt x="1487102" y="4635118"/>
                </a:cubicBezTo>
                <a:cubicBezTo>
                  <a:pt x="1484646" y="4637797"/>
                  <a:pt x="1482153" y="4640501"/>
                  <a:pt x="1479623" y="4643229"/>
                </a:cubicBezTo>
                <a:cubicBezTo>
                  <a:pt x="1477093" y="4645958"/>
                  <a:pt x="1474960" y="4648934"/>
                  <a:pt x="1473223" y="4652159"/>
                </a:cubicBezTo>
                <a:cubicBezTo>
                  <a:pt x="1471487" y="4655383"/>
                  <a:pt x="1470619" y="4659129"/>
                  <a:pt x="1470619" y="4663395"/>
                </a:cubicBezTo>
                <a:cubicBezTo>
                  <a:pt x="1470619" y="4670440"/>
                  <a:pt x="1472107" y="4676182"/>
                  <a:pt x="1475084" y="4680622"/>
                </a:cubicBezTo>
                <a:cubicBezTo>
                  <a:pt x="1478060" y="4685062"/>
                  <a:pt x="1482091" y="4688324"/>
                  <a:pt x="1487176" y="4690408"/>
                </a:cubicBezTo>
                <a:cubicBezTo>
                  <a:pt x="1492261" y="4692491"/>
                  <a:pt x="1497978" y="4693533"/>
                  <a:pt x="1504328" y="4693533"/>
                </a:cubicBezTo>
                <a:cubicBezTo>
                  <a:pt x="1511174" y="4693533"/>
                  <a:pt x="1517425" y="4692070"/>
                  <a:pt x="1523081" y="4689143"/>
                </a:cubicBezTo>
                <a:cubicBezTo>
                  <a:pt x="1528736" y="4686216"/>
                  <a:pt x="1533647" y="4682346"/>
                  <a:pt x="1537815" y="4677534"/>
                </a:cubicBezTo>
                <a:lnTo>
                  <a:pt x="1522932" y="4663842"/>
                </a:lnTo>
                <a:cubicBezTo>
                  <a:pt x="1520650" y="4666124"/>
                  <a:pt x="1518318" y="4668009"/>
                  <a:pt x="1515937" y="4669497"/>
                </a:cubicBezTo>
                <a:cubicBezTo>
                  <a:pt x="1513556" y="4670986"/>
                  <a:pt x="1510802" y="4671730"/>
                  <a:pt x="1507677" y="4671730"/>
                </a:cubicBezTo>
                <a:cubicBezTo>
                  <a:pt x="1504551" y="4671730"/>
                  <a:pt x="1501935" y="4670874"/>
                  <a:pt x="1499826" y="4669162"/>
                </a:cubicBezTo>
                <a:cubicBezTo>
                  <a:pt x="1497718" y="4667451"/>
                  <a:pt x="1496664" y="4664908"/>
                  <a:pt x="1496664" y="4661535"/>
                </a:cubicBezTo>
                <a:cubicBezTo>
                  <a:pt x="1496664" y="4659005"/>
                  <a:pt x="1497507" y="4656537"/>
                  <a:pt x="1499194" y="4654131"/>
                </a:cubicBezTo>
                <a:cubicBezTo>
                  <a:pt x="1500881" y="4651725"/>
                  <a:pt x="1502915" y="4649244"/>
                  <a:pt x="1505296" y="4646689"/>
                </a:cubicBezTo>
                <a:cubicBezTo>
                  <a:pt x="1507677" y="4644135"/>
                  <a:pt x="1509996" y="4641356"/>
                  <a:pt x="1512253" y="4638355"/>
                </a:cubicBezTo>
                <a:cubicBezTo>
                  <a:pt x="1514511" y="4635354"/>
                  <a:pt x="1516259" y="4632017"/>
                  <a:pt x="1517500" y="4628346"/>
                </a:cubicBezTo>
                <a:cubicBezTo>
                  <a:pt x="1518740" y="4624675"/>
                  <a:pt x="1519013" y="4620508"/>
                  <a:pt x="1518318" y="4615845"/>
                </a:cubicBezTo>
                <a:close/>
                <a:moveTo>
                  <a:pt x="10549176" y="4611978"/>
                </a:moveTo>
                <a:cubicBezTo>
                  <a:pt x="10544513" y="4611978"/>
                  <a:pt x="10540668" y="4613603"/>
                  <a:pt x="10537642" y="4616852"/>
                </a:cubicBezTo>
                <a:cubicBezTo>
                  <a:pt x="10534616" y="4620101"/>
                  <a:pt x="10533103" y="4624107"/>
                  <a:pt x="10533103" y="4628870"/>
                </a:cubicBezTo>
                <a:cubicBezTo>
                  <a:pt x="10533103" y="4633533"/>
                  <a:pt x="10534616" y="4637502"/>
                  <a:pt x="10537642" y="4640776"/>
                </a:cubicBezTo>
                <a:cubicBezTo>
                  <a:pt x="10540668" y="4644050"/>
                  <a:pt x="10544513" y="4645687"/>
                  <a:pt x="10549176" y="4645687"/>
                </a:cubicBezTo>
                <a:cubicBezTo>
                  <a:pt x="10553889" y="4645687"/>
                  <a:pt x="10557759" y="4644050"/>
                  <a:pt x="10560785" y="4640776"/>
                </a:cubicBezTo>
                <a:cubicBezTo>
                  <a:pt x="10563811" y="4637502"/>
                  <a:pt x="10565324" y="4633533"/>
                  <a:pt x="10565324" y="4628870"/>
                </a:cubicBezTo>
                <a:cubicBezTo>
                  <a:pt x="10565324" y="4624107"/>
                  <a:pt x="10563811" y="4620101"/>
                  <a:pt x="10560785" y="4616852"/>
                </a:cubicBezTo>
                <a:cubicBezTo>
                  <a:pt x="10557759" y="4613603"/>
                  <a:pt x="10553889" y="4611978"/>
                  <a:pt x="10549176" y="4611978"/>
                </a:cubicBezTo>
                <a:close/>
                <a:moveTo>
                  <a:pt x="10633115" y="4588016"/>
                </a:moveTo>
                <a:cubicBezTo>
                  <a:pt x="10625872" y="4588016"/>
                  <a:pt x="10619411" y="4589492"/>
                  <a:pt x="10613730" y="4592444"/>
                </a:cubicBezTo>
                <a:cubicBezTo>
                  <a:pt x="10608050" y="4595396"/>
                  <a:pt x="10603585" y="4599576"/>
                  <a:pt x="10600336" y="4604983"/>
                </a:cubicBezTo>
                <a:cubicBezTo>
                  <a:pt x="10597086" y="4610390"/>
                  <a:pt x="10595462" y="4616840"/>
                  <a:pt x="10595462" y="4624330"/>
                </a:cubicBezTo>
                <a:cubicBezTo>
                  <a:pt x="10595462" y="4626365"/>
                  <a:pt x="10595710" y="4628448"/>
                  <a:pt x="10596206" y="4630581"/>
                </a:cubicBezTo>
                <a:cubicBezTo>
                  <a:pt x="10596702" y="4632715"/>
                  <a:pt x="10597322" y="4634897"/>
                  <a:pt x="10598066" y="4637130"/>
                </a:cubicBezTo>
                <a:lnTo>
                  <a:pt x="10597024" y="4637130"/>
                </a:lnTo>
                <a:lnTo>
                  <a:pt x="10585267" y="4638171"/>
                </a:lnTo>
                <a:lnTo>
                  <a:pt x="10585267" y="4653873"/>
                </a:lnTo>
                <a:lnTo>
                  <a:pt x="10602605" y="4653873"/>
                </a:lnTo>
                <a:cubicBezTo>
                  <a:pt x="10602705" y="4654568"/>
                  <a:pt x="10602779" y="4655237"/>
                  <a:pt x="10602829" y="4655882"/>
                </a:cubicBezTo>
                <a:cubicBezTo>
                  <a:pt x="10602878" y="4656527"/>
                  <a:pt x="10602903" y="4657172"/>
                  <a:pt x="10602903" y="4657817"/>
                </a:cubicBezTo>
                <a:cubicBezTo>
                  <a:pt x="10602903" y="4664018"/>
                  <a:pt x="10601092" y="4669376"/>
                  <a:pt x="10597471" y="4673890"/>
                </a:cubicBezTo>
                <a:cubicBezTo>
                  <a:pt x="10593849" y="4678405"/>
                  <a:pt x="10589484" y="4681803"/>
                  <a:pt x="10584374" y="4684085"/>
                </a:cubicBezTo>
                <a:lnTo>
                  <a:pt x="10584374" y="4700828"/>
                </a:lnTo>
                <a:lnTo>
                  <a:pt x="10663774" y="4700828"/>
                </a:lnTo>
                <a:lnTo>
                  <a:pt x="10663774" y="4677983"/>
                </a:lnTo>
                <a:lnTo>
                  <a:pt x="10619274" y="4677983"/>
                </a:lnTo>
                <a:lnTo>
                  <a:pt x="10619274" y="4677388"/>
                </a:lnTo>
                <a:cubicBezTo>
                  <a:pt x="10621903" y="4674312"/>
                  <a:pt x="10623776" y="4671323"/>
                  <a:pt x="10624892" y="4668421"/>
                </a:cubicBezTo>
                <a:cubicBezTo>
                  <a:pt x="10626009" y="4665519"/>
                  <a:pt x="10626567" y="4662108"/>
                  <a:pt x="10626567" y="4658189"/>
                </a:cubicBezTo>
                <a:cubicBezTo>
                  <a:pt x="10626567" y="4657494"/>
                  <a:pt x="10626542" y="4656775"/>
                  <a:pt x="10626492" y="4656031"/>
                </a:cubicBezTo>
                <a:cubicBezTo>
                  <a:pt x="10626443" y="4655287"/>
                  <a:pt x="10626418" y="4654568"/>
                  <a:pt x="10626418" y="4653873"/>
                </a:cubicBezTo>
                <a:lnTo>
                  <a:pt x="10648519" y="4653873"/>
                </a:lnTo>
                <a:lnTo>
                  <a:pt x="10648519" y="4637130"/>
                </a:lnTo>
                <a:lnTo>
                  <a:pt x="10622772" y="4637130"/>
                </a:lnTo>
                <a:cubicBezTo>
                  <a:pt x="10622375" y="4635245"/>
                  <a:pt x="10622015" y="4633372"/>
                  <a:pt x="10621693" y="4631511"/>
                </a:cubicBezTo>
                <a:cubicBezTo>
                  <a:pt x="10621370" y="4629651"/>
                  <a:pt x="10621209" y="4627803"/>
                  <a:pt x="10621209" y="4625968"/>
                </a:cubicBezTo>
                <a:cubicBezTo>
                  <a:pt x="10621209" y="4620412"/>
                  <a:pt x="10622573" y="4616356"/>
                  <a:pt x="10625302" y="4613801"/>
                </a:cubicBezTo>
                <a:cubicBezTo>
                  <a:pt x="10628030" y="4611246"/>
                  <a:pt x="10631602" y="4609969"/>
                  <a:pt x="10636017" y="4609969"/>
                </a:cubicBezTo>
                <a:cubicBezTo>
                  <a:pt x="10638547" y="4609969"/>
                  <a:pt x="10640867" y="4610576"/>
                  <a:pt x="10642975" y="4611792"/>
                </a:cubicBezTo>
                <a:cubicBezTo>
                  <a:pt x="10645083" y="4613007"/>
                  <a:pt x="10647130" y="4614756"/>
                  <a:pt x="10649114" y="4617038"/>
                </a:cubicBezTo>
                <a:lnTo>
                  <a:pt x="10663774" y="4602527"/>
                </a:lnTo>
                <a:cubicBezTo>
                  <a:pt x="10659805" y="4597814"/>
                  <a:pt x="10655365" y="4594218"/>
                  <a:pt x="10650454" y="4591737"/>
                </a:cubicBezTo>
                <a:cubicBezTo>
                  <a:pt x="10645542" y="4589257"/>
                  <a:pt x="10639763" y="4588016"/>
                  <a:pt x="10633115" y="4588016"/>
                </a:cubicBezTo>
                <a:close/>
                <a:moveTo>
                  <a:pt x="8948236" y="4574914"/>
                </a:moveTo>
                <a:lnTo>
                  <a:pt x="8928888" y="4591509"/>
                </a:lnTo>
                <a:cubicBezTo>
                  <a:pt x="8932361" y="4594634"/>
                  <a:pt x="8936019" y="4598082"/>
                  <a:pt x="8939864" y="4601852"/>
                </a:cubicBezTo>
                <a:cubicBezTo>
                  <a:pt x="8943709" y="4605623"/>
                  <a:pt x="8947467" y="4609492"/>
                  <a:pt x="8951138" y="4613461"/>
                </a:cubicBezTo>
                <a:cubicBezTo>
                  <a:pt x="8954809" y="4617430"/>
                  <a:pt x="8958158" y="4621250"/>
                  <a:pt x="8961184" y="4624921"/>
                </a:cubicBezTo>
                <a:lnTo>
                  <a:pt x="8980829" y="4607954"/>
                </a:lnTo>
                <a:cubicBezTo>
                  <a:pt x="8978597" y="4605126"/>
                  <a:pt x="8975595" y="4601691"/>
                  <a:pt x="8971825" y="4597648"/>
                </a:cubicBezTo>
                <a:cubicBezTo>
                  <a:pt x="8968055" y="4593605"/>
                  <a:pt x="8964061" y="4589537"/>
                  <a:pt x="8959844" y="4585444"/>
                </a:cubicBezTo>
                <a:cubicBezTo>
                  <a:pt x="8955628" y="4581351"/>
                  <a:pt x="8951758" y="4577841"/>
                  <a:pt x="8948236" y="4574914"/>
                </a:cubicBezTo>
                <a:close/>
                <a:moveTo>
                  <a:pt x="1506635" y="4572536"/>
                </a:moveTo>
                <a:cubicBezTo>
                  <a:pt x="1501972" y="4572536"/>
                  <a:pt x="1498102" y="4574160"/>
                  <a:pt x="1495026" y="4577410"/>
                </a:cubicBezTo>
                <a:cubicBezTo>
                  <a:pt x="1491951" y="4580659"/>
                  <a:pt x="1490413" y="4584665"/>
                  <a:pt x="1490413" y="4589428"/>
                </a:cubicBezTo>
                <a:cubicBezTo>
                  <a:pt x="1490413" y="4594091"/>
                  <a:pt x="1491951" y="4598060"/>
                  <a:pt x="1495026" y="4601334"/>
                </a:cubicBezTo>
                <a:cubicBezTo>
                  <a:pt x="1498102" y="4604608"/>
                  <a:pt x="1501972" y="4606245"/>
                  <a:pt x="1506635" y="4606245"/>
                </a:cubicBezTo>
                <a:cubicBezTo>
                  <a:pt x="1511348" y="4606245"/>
                  <a:pt x="1515218" y="4604608"/>
                  <a:pt x="1518244" y="4601334"/>
                </a:cubicBezTo>
                <a:cubicBezTo>
                  <a:pt x="1521270" y="4598060"/>
                  <a:pt x="1522783" y="4594091"/>
                  <a:pt x="1522783" y="4589428"/>
                </a:cubicBezTo>
                <a:cubicBezTo>
                  <a:pt x="1522783" y="4584665"/>
                  <a:pt x="1521270" y="4580659"/>
                  <a:pt x="1518244" y="4577410"/>
                </a:cubicBezTo>
                <a:cubicBezTo>
                  <a:pt x="1515218" y="4574160"/>
                  <a:pt x="1511348" y="4572536"/>
                  <a:pt x="1506635" y="4572536"/>
                </a:cubicBezTo>
                <a:close/>
                <a:moveTo>
                  <a:pt x="1586407" y="4570229"/>
                </a:moveTo>
                <a:lnTo>
                  <a:pt x="1586407" y="4579233"/>
                </a:lnTo>
                <a:cubicBezTo>
                  <a:pt x="1585018" y="4580523"/>
                  <a:pt x="1583716" y="4581527"/>
                  <a:pt x="1582500" y="4582247"/>
                </a:cubicBezTo>
                <a:cubicBezTo>
                  <a:pt x="1581285" y="4582966"/>
                  <a:pt x="1579834" y="4583326"/>
                  <a:pt x="1578147" y="4583326"/>
                </a:cubicBezTo>
                <a:cubicBezTo>
                  <a:pt x="1574178" y="4583326"/>
                  <a:pt x="1572194" y="4581763"/>
                  <a:pt x="1572194" y="4578638"/>
                </a:cubicBezTo>
                <a:cubicBezTo>
                  <a:pt x="1572194" y="4576753"/>
                  <a:pt x="1573211" y="4575041"/>
                  <a:pt x="1575245" y="4573503"/>
                </a:cubicBezTo>
                <a:cubicBezTo>
                  <a:pt x="1577279" y="4571965"/>
                  <a:pt x="1581000" y="4570874"/>
                  <a:pt x="1586407" y="4570229"/>
                </a:cubicBezTo>
                <a:close/>
                <a:moveTo>
                  <a:pt x="6092194" y="4566556"/>
                </a:moveTo>
                <a:cubicBezTo>
                  <a:pt x="6097254" y="4566556"/>
                  <a:pt x="6100962" y="4568677"/>
                  <a:pt x="6103319" y="4572918"/>
                </a:cubicBezTo>
                <a:cubicBezTo>
                  <a:pt x="6105675" y="4577160"/>
                  <a:pt x="6106853" y="4582853"/>
                  <a:pt x="6106853" y="4589996"/>
                </a:cubicBezTo>
                <a:cubicBezTo>
                  <a:pt x="6106853" y="4597239"/>
                  <a:pt x="6105675" y="4602994"/>
                  <a:pt x="6103319" y="4607260"/>
                </a:cubicBezTo>
                <a:cubicBezTo>
                  <a:pt x="6100962" y="4611527"/>
                  <a:pt x="6097254" y="4613660"/>
                  <a:pt x="6092194" y="4613660"/>
                </a:cubicBezTo>
                <a:cubicBezTo>
                  <a:pt x="6087084" y="4613660"/>
                  <a:pt x="6083351" y="4611527"/>
                  <a:pt x="6080994" y="4607260"/>
                </a:cubicBezTo>
                <a:cubicBezTo>
                  <a:pt x="6078638" y="4602994"/>
                  <a:pt x="6077460" y="4597239"/>
                  <a:pt x="6077460" y="4589996"/>
                </a:cubicBezTo>
                <a:cubicBezTo>
                  <a:pt x="6077460" y="4582853"/>
                  <a:pt x="6078638" y="4577160"/>
                  <a:pt x="6080994" y="4572918"/>
                </a:cubicBezTo>
                <a:cubicBezTo>
                  <a:pt x="6083351" y="4568677"/>
                  <a:pt x="6087084" y="4566556"/>
                  <a:pt x="6092194" y="4566556"/>
                </a:cubicBezTo>
                <a:close/>
                <a:moveTo>
                  <a:pt x="10164897" y="4563024"/>
                </a:moveTo>
                <a:cubicBezTo>
                  <a:pt x="10168866" y="4563024"/>
                  <a:pt x="10172239" y="4564500"/>
                  <a:pt x="10175017" y="4567451"/>
                </a:cubicBezTo>
                <a:cubicBezTo>
                  <a:pt x="10177795" y="4570403"/>
                  <a:pt x="10179184" y="4574310"/>
                  <a:pt x="10179184" y="4579172"/>
                </a:cubicBezTo>
                <a:cubicBezTo>
                  <a:pt x="10179184" y="4584182"/>
                  <a:pt x="10177795" y="4588151"/>
                  <a:pt x="10175017" y="4591078"/>
                </a:cubicBezTo>
                <a:cubicBezTo>
                  <a:pt x="10172239" y="4594005"/>
                  <a:pt x="10168866" y="4595468"/>
                  <a:pt x="10164897" y="4595468"/>
                </a:cubicBezTo>
                <a:cubicBezTo>
                  <a:pt x="10160779" y="4595468"/>
                  <a:pt x="10157331" y="4594005"/>
                  <a:pt x="10154553" y="4591078"/>
                </a:cubicBezTo>
                <a:cubicBezTo>
                  <a:pt x="10151775" y="4588151"/>
                  <a:pt x="10150386" y="4584182"/>
                  <a:pt x="10150386" y="4579172"/>
                </a:cubicBezTo>
                <a:cubicBezTo>
                  <a:pt x="10150386" y="4574310"/>
                  <a:pt x="10151775" y="4570403"/>
                  <a:pt x="10154553" y="4567451"/>
                </a:cubicBezTo>
                <a:cubicBezTo>
                  <a:pt x="10157331" y="4564500"/>
                  <a:pt x="10160779" y="4563024"/>
                  <a:pt x="10164897" y="4563024"/>
                </a:cubicBezTo>
                <a:close/>
                <a:moveTo>
                  <a:pt x="7197717" y="4547131"/>
                </a:moveTo>
                <a:lnTo>
                  <a:pt x="7197717" y="4633823"/>
                </a:lnTo>
                <a:lnTo>
                  <a:pt x="7224878" y="4633823"/>
                </a:lnTo>
                <a:lnTo>
                  <a:pt x="7224878" y="4547131"/>
                </a:lnTo>
                <a:close/>
                <a:moveTo>
                  <a:pt x="8834531" y="4546265"/>
                </a:moveTo>
                <a:lnTo>
                  <a:pt x="8834531" y="4565315"/>
                </a:lnTo>
                <a:lnTo>
                  <a:pt x="8895625" y="4565315"/>
                </a:lnTo>
                <a:lnTo>
                  <a:pt x="8895625" y="4597164"/>
                </a:lnTo>
                <a:lnTo>
                  <a:pt x="8915419" y="4597164"/>
                </a:lnTo>
                <a:lnTo>
                  <a:pt x="8915419" y="4546265"/>
                </a:lnTo>
                <a:close/>
                <a:moveTo>
                  <a:pt x="6092194" y="4544604"/>
                </a:moveTo>
                <a:cubicBezTo>
                  <a:pt x="6084851" y="4544604"/>
                  <a:pt x="6077943" y="4546402"/>
                  <a:pt x="6071470" y="4549999"/>
                </a:cubicBezTo>
                <a:cubicBezTo>
                  <a:pt x="6064996" y="4553595"/>
                  <a:pt x="6059749" y="4558780"/>
                  <a:pt x="6055731" y="4565551"/>
                </a:cubicBezTo>
                <a:cubicBezTo>
                  <a:pt x="6051712" y="4572323"/>
                  <a:pt x="6049703" y="4580471"/>
                  <a:pt x="6049703" y="4589996"/>
                </a:cubicBezTo>
                <a:cubicBezTo>
                  <a:pt x="6049703" y="4599620"/>
                  <a:pt x="6051712" y="4607831"/>
                  <a:pt x="6055731" y="4614627"/>
                </a:cubicBezTo>
                <a:cubicBezTo>
                  <a:pt x="6059749" y="4621424"/>
                  <a:pt x="6064996" y="4626620"/>
                  <a:pt x="6071470" y="4630217"/>
                </a:cubicBezTo>
                <a:cubicBezTo>
                  <a:pt x="6077943" y="4633814"/>
                  <a:pt x="6084851" y="4635612"/>
                  <a:pt x="6092194" y="4635612"/>
                </a:cubicBezTo>
                <a:cubicBezTo>
                  <a:pt x="6099536" y="4635612"/>
                  <a:pt x="6106432" y="4633814"/>
                  <a:pt x="6112881" y="4630217"/>
                </a:cubicBezTo>
                <a:cubicBezTo>
                  <a:pt x="6119330" y="4626620"/>
                  <a:pt x="6124564" y="4621424"/>
                  <a:pt x="6128582" y="4614627"/>
                </a:cubicBezTo>
                <a:cubicBezTo>
                  <a:pt x="6132600" y="4607831"/>
                  <a:pt x="6134610" y="4599620"/>
                  <a:pt x="6134610" y="4589996"/>
                </a:cubicBezTo>
                <a:cubicBezTo>
                  <a:pt x="6134610" y="4582853"/>
                  <a:pt x="6133444" y="4576465"/>
                  <a:pt x="6131112" y="4570835"/>
                </a:cubicBezTo>
                <a:cubicBezTo>
                  <a:pt x="6128781" y="4565204"/>
                  <a:pt x="6125618" y="4560441"/>
                  <a:pt x="6121624" y="4556547"/>
                </a:cubicBezTo>
                <a:cubicBezTo>
                  <a:pt x="6117631" y="4552653"/>
                  <a:pt x="6113104" y="4549689"/>
                  <a:pt x="6108044" y="4547655"/>
                </a:cubicBezTo>
                <a:cubicBezTo>
                  <a:pt x="6102984" y="4545621"/>
                  <a:pt x="6097700" y="4544604"/>
                  <a:pt x="6092194" y="4544604"/>
                </a:cubicBezTo>
                <a:close/>
                <a:moveTo>
                  <a:pt x="1581496" y="4537487"/>
                </a:moveTo>
                <a:cubicBezTo>
                  <a:pt x="1577031" y="4537487"/>
                  <a:pt x="1572641" y="4538157"/>
                  <a:pt x="1568324" y="4539496"/>
                </a:cubicBezTo>
                <a:cubicBezTo>
                  <a:pt x="1564008" y="4540835"/>
                  <a:pt x="1559866" y="4542646"/>
                  <a:pt x="1555897" y="4544928"/>
                </a:cubicBezTo>
                <a:lnTo>
                  <a:pt x="1562595" y="4557430"/>
                </a:lnTo>
                <a:cubicBezTo>
                  <a:pt x="1565571" y="4555941"/>
                  <a:pt x="1568337" y="4554738"/>
                  <a:pt x="1570892" y="4553821"/>
                </a:cubicBezTo>
                <a:cubicBezTo>
                  <a:pt x="1573447" y="4552903"/>
                  <a:pt x="1575865" y="4552444"/>
                  <a:pt x="1578147" y="4552444"/>
                </a:cubicBezTo>
                <a:cubicBezTo>
                  <a:pt x="1583207" y="4552444"/>
                  <a:pt x="1585961" y="4554776"/>
                  <a:pt x="1586407" y="4559439"/>
                </a:cubicBezTo>
                <a:cubicBezTo>
                  <a:pt x="1575047" y="4560431"/>
                  <a:pt x="1566824" y="4562614"/>
                  <a:pt x="1561739" y="4565987"/>
                </a:cubicBezTo>
                <a:cubicBezTo>
                  <a:pt x="1556654" y="4569361"/>
                  <a:pt x="1554111" y="4574123"/>
                  <a:pt x="1554111" y="4580275"/>
                </a:cubicBezTo>
                <a:cubicBezTo>
                  <a:pt x="1554111" y="4585037"/>
                  <a:pt x="1555686" y="4589155"/>
                  <a:pt x="1558837" y="4592628"/>
                </a:cubicBezTo>
                <a:cubicBezTo>
                  <a:pt x="1561987" y="4596100"/>
                  <a:pt x="1566290" y="4597837"/>
                  <a:pt x="1571748" y="4597837"/>
                </a:cubicBezTo>
                <a:cubicBezTo>
                  <a:pt x="1575022" y="4597837"/>
                  <a:pt x="1577986" y="4597179"/>
                  <a:pt x="1580640" y="4595865"/>
                </a:cubicBezTo>
                <a:cubicBezTo>
                  <a:pt x="1583294" y="4594550"/>
                  <a:pt x="1585713" y="4592826"/>
                  <a:pt x="1587895" y="4590693"/>
                </a:cubicBezTo>
                <a:lnTo>
                  <a:pt x="1588491" y="4590693"/>
                </a:lnTo>
                <a:lnTo>
                  <a:pt x="1590202" y="4596497"/>
                </a:lnTo>
                <a:lnTo>
                  <a:pt x="1605457" y="4596497"/>
                </a:lnTo>
                <a:lnTo>
                  <a:pt x="1605457" y="4563681"/>
                </a:lnTo>
                <a:cubicBezTo>
                  <a:pt x="1605457" y="4554800"/>
                  <a:pt x="1603336" y="4548215"/>
                  <a:pt x="1599095" y="4543924"/>
                </a:cubicBezTo>
                <a:cubicBezTo>
                  <a:pt x="1594853" y="4539632"/>
                  <a:pt x="1588987" y="4537487"/>
                  <a:pt x="1581496" y="4537487"/>
                </a:cubicBezTo>
                <a:close/>
                <a:moveTo>
                  <a:pt x="10135131" y="4536160"/>
                </a:moveTo>
                <a:lnTo>
                  <a:pt x="10121737" y="4549629"/>
                </a:lnTo>
                <a:lnTo>
                  <a:pt x="10132080" y="4560270"/>
                </a:lnTo>
                <a:cubicBezTo>
                  <a:pt x="10128359" y="4565579"/>
                  <a:pt x="10126499" y="4571879"/>
                  <a:pt x="10126499" y="4579172"/>
                </a:cubicBezTo>
                <a:cubicBezTo>
                  <a:pt x="10126499" y="4586663"/>
                  <a:pt x="10128409" y="4593112"/>
                  <a:pt x="10132229" y="4598519"/>
                </a:cubicBezTo>
                <a:lnTo>
                  <a:pt x="10121737" y="4609161"/>
                </a:lnTo>
                <a:lnTo>
                  <a:pt x="10135131" y="4622778"/>
                </a:lnTo>
                <a:lnTo>
                  <a:pt x="10147484" y="4610426"/>
                </a:lnTo>
                <a:cubicBezTo>
                  <a:pt x="10152742" y="4612956"/>
                  <a:pt x="10158547" y="4614221"/>
                  <a:pt x="10164897" y="4614221"/>
                </a:cubicBezTo>
                <a:cubicBezTo>
                  <a:pt x="10167675" y="4614221"/>
                  <a:pt x="10170552" y="4613911"/>
                  <a:pt x="10173529" y="4613290"/>
                </a:cubicBezTo>
                <a:cubicBezTo>
                  <a:pt x="10176505" y="4612670"/>
                  <a:pt x="10179358" y="4611716"/>
                  <a:pt x="10182086" y="4610426"/>
                </a:cubicBezTo>
                <a:lnTo>
                  <a:pt x="10194439" y="4622778"/>
                </a:lnTo>
                <a:lnTo>
                  <a:pt x="10207834" y="4609161"/>
                </a:lnTo>
                <a:lnTo>
                  <a:pt x="10197193" y="4598519"/>
                </a:lnTo>
                <a:cubicBezTo>
                  <a:pt x="10199028" y="4595840"/>
                  <a:pt x="10200479" y="4592914"/>
                  <a:pt x="10201546" y="4589738"/>
                </a:cubicBezTo>
                <a:cubicBezTo>
                  <a:pt x="10202612" y="4586564"/>
                  <a:pt x="10203146" y="4583041"/>
                  <a:pt x="10203146" y="4579172"/>
                </a:cubicBezTo>
                <a:cubicBezTo>
                  <a:pt x="10203146" y="4571730"/>
                  <a:pt x="10201161" y="4565430"/>
                  <a:pt x="10197193" y="4560270"/>
                </a:cubicBezTo>
                <a:lnTo>
                  <a:pt x="10207834" y="4549629"/>
                </a:lnTo>
                <a:lnTo>
                  <a:pt x="10194439" y="4536160"/>
                </a:lnTo>
                <a:lnTo>
                  <a:pt x="10182235" y="4548215"/>
                </a:lnTo>
                <a:cubicBezTo>
                  <a:pt x="10176778" y="4545586"/>
                  <a:pt x="10170999" y="4544271"/>
                  <a:pt x="10164897" y="4544271"/>
                </a:cubicBezTo>
                <a:cubicBezTo>
                  <a:pt x="10158646" y="4544271"/>
                  <a:pt x="10152792" y="4545586"/>
                  <a:pt x="10147335" y="4548215"/>
                </a:cubicBezTo>
                <a:close/>
                <a:moveTo>
                  <a:pt x="12032859" y="4532840"/>
                </a:moveTo>
                <a:lnTo>
                  <a:pt x="12033454" y="4532840"/>
                </a:lnTo>
                <a:cubicBezTo>
                  <a:pt x="12034943" y="4538595"/>
                  <a:pt x="12036431" y="4544684"/>
                  <a:pt x="12037919" y="4551109"/>
                </a:cubicBezTo>
                <a:cubicBezTo>
                  <a:pt x="12039407" y="4557533"/>
                  <a:pt x="12040920" y="4563573"/>
                  <a:pt x="12042458" y="4569228"/>
                </a:cubicBezTo>
                <a:lnTo>
                  <a:pt x="12044840" y="4578828"/>
                </a:lnTo>
                <a:lnTo>
                  <a:pt x="12021697" y="4578828"/>
                </a:lnTo>
                <a:lnTo>
                  <a:pt x="12024153" y="4569228"/>
                </a:lnTo>
                <a:cubicBezTo>
                  <a:pt x="12025591" y="4563573"/>
                  <a:pt x="12027055" y="4557570"/>
                  <a:pt x="12028543" y="4551220"/>
                </a:cubicBezTo>
                <a:cubicBezTo>
                  <a:pt x="12030031" y="4544870"/>
                  <a:pt x="12031470" y="4538744"/>
                  <a:pt x="12032859" y="4532840"/>
                </a:cubicBezTo>
                <a:close/>
                <a:moveTo>
                  <a:pt x="4737890" y="4532840"/>
                </a:moveTo>
                <a:lnTo>
                  <a:pt x="4738485" y="4532840"/>
                </a:lnTo>
                <a:cubicBezTo>
                  <a:pt x="4739972" y="4538595"/>
                  <a:pt x="4741462" y="4544684"/>
                  <a:pt x="4742949" y="4551109"/>
                </a:cubicBezTo>
                <a:cubicBezTo>
                  <a:pt x="4744438" y="4557533"/>
                  <a:pt x="4745951" y="4563573"/>
                  <a:pt x="4747488" y="4569228"/>
                </a:cubicBezTo>
                <a:lnTo>
                  <a:pt x="4749870" y="4578828"/>
                </a:lnTo>
                <a:lnTo>
                  <a:pt x="4726727" y="4578828"/>
                </a:lnTo>
                <a:lnTo>
                  <a:pt x="4729183" y="4569228"/>
                </a:lnTo>
                <a:cubicBezTo>
                  <a:pt x="4730622" y="4563573"/>
                  <a:pt x="4732085" y="4557570"/>
                  <a:pt x="4733573" y="4551220"/>
                </a:cubicBezTo>
                <a:cubicBezTo>
                  <a:pt x="4735061" y="4544870"/>
                  <a:pt x="4736501" y="4538744"/>
                  <a:pt x="4737890" y="4532840"/>
                </a:cubicBezTo>
                <a:close/>
                <a:moveTo>
                  <a:pt x="10252184" y="4527826"/>
                </a:moveTo>
                <a:lnTo>
                  <a:pt x="10239236" y="4540774"/>
                </a:lnTo>
                <a:lnTo>
                  <a:pt x="10277039" y="4578576"/>
                </a:lnTo>
                <a:lnTo>
                  <a:pt x="10239236" y="4616379"/>
                </a:lnTo>
                <a:lnTo>
                  <a:pt x="10252184" y="4629327"/>
                </a:lnTo>
                <a:lnTo>
                  <a:pt x="10289987" y="4591524"/>
                </a:lnTo>
                <a:lnTo>
                  <a:pt x="10327789" y="4629327"/>
                </a:lnTo>
                <a:lnTo>
                  <a:pt x="10340737" y="4616379"/>
                </a:lnTo>
                <a:lnTo>
                  <a:pt x="10302935" y="4578576"/>
                </a:lnTo>
                <a:lnTo>
                  <a:pt x="10340737" y="4540774"/>
                </a:lnTo>
                <a:lnTo>
                  <a:pt x="10327789" y="4527826"/>
                </a:lnTo>
                <a:lnTo>
                  <a:pt x="10289987" y="4565628"/>
                </a:lnTo>
                <a:close/>
                <a:moveTo>
                  <a:pt x="11635620" y="4523212"/>
                </a:moveTo>
                <a:lnTo>
                  <a:pt x="11635620" y="4636768"/>
                </a:lnTo>
                <a:lnTo>
                  <a:pt x="11662930" y="4636768"/>
                </a:lnTo>
                <a:lnTo>
                  <a:pt x="11662930" y="4523212"/>
                </a:lnTo>
                <a:close/>
                <a:moveTo>
                  <a:pt x="7247500" y="4520267"/>
                </a:moveTo>
                <a:lnTo>
                  <a:pt x="7247500" y="4633823"/>
                </a:lnTo>
                <a:lnTo>
                  <a:pt x="7274810" y="4633823"/>
                </a:lnTo>
                <a:lnTo>
                  <a:pt x="7274810" y="4520267"/>
                </a:lnTo>
                <a:close/>
                <a:moveTo>
                  <a:pt x="12017455" y="4512376"/>
                </a:moveTo>
                <a:lnTo>
                  <a:pt x="11982695" y="4624520"/>
                </a:lnTo>
                <a:lnTo>
                  <a:pt x="11979578" y="4605022"/>
                </a:lnTo>
                <a:cubicBezTo>
                  <a:pt x="11978586" y="4605419"/>
                  <a:pt x="11977582" y="4605704"/>
                  <a:pt x="11976565" y="4605877"/>
                </a:cubicBezTo>
                <a:cubicBezTo>
                  <a:pt x="11975548" y="4606051"/>
                  <a:pt x="11974667" y="4606138"/>
                  <a:pt x="11973923" y="4606138"/>
                </a:cubicBezTo>
                <a:cubicBezTo>
                  <a:pt x="11971393" y="4606138"/>
                  <a:pt x="11969446" y="4605617"/>
                  <a:pt x="11968081" y="4604575"/>
                </a:cubicBezTo>
                <a:cubicBezTo>
                  <a:pt x="11966717" y="4603533"/>
                  <a:pt x="11966035" y="4601549"/>
                  <a:pt x="11966035" y="4598622"/>
                </a:cubicBezTo>
                <a:cubicBezTo>
                  <a:pt x="11966035" y="4594058"/>
                  <a:pt x="11966134" y="4588390"/>
                  <a:pt x="11966333" y="4581618"/>
                </a:cubicBezTo>
                <a:cubicBezTo>
                  <a:pt x="11966531" y="4574847"/>
                  <a:pt x="11966779" y="4567740"/>
                  <a:pt x="11967077" y="4560299"/>
                </a:cubicBezTo>
                <a:cubicBezTo>
                  <a:pt x="11967375" y="4552857"/>
                  <a:pt x="11967623" y="4545838"/>
                  <a:pt x="11967821" y="4539240"/>
                </a:cubicBezTo>
                <a:lnTo>
                  <a:pt x="11940362" y="4539240"/>
                </a:lnTo>
                <a:lnTo>
                  <a:pt x="11940362" y="4594232"/>
                </a:lnTo>
                <a:cubicBezTo>
                  <a:pt x="11938427" y="4598052"/>
                  <a:pt x="11936369" y="4600780"/>
                  <a:pt x="11934186" y="4602417"/>
                </a:cubicBezTo>
                <a:cubicBezTo>
                  <a:pt x="11932003" y="4604054"/>
                  <a:pt x="11929498" y="4604873"/>
                  <a:pt x="11926670" y="4604873"/>
                </a:cubicBezTo>
                <a:cubicBezTo>
                  <a:pt x="11923247" y="4604873"/>
                  <a:pt x="11920742" y="4603782"/>
                  <a:pt x="11919154" y="4601599"/>
                </a:cubicBezTo>
                <a:cubicBezTo>
                  <a:pt x="11917567" y="4599416"/>
                  <a:pt x="11916773" y="4595398"/>
                  <a:pt x="11916773" y="4589544"/>
                </a:cubicBezTo>
                <a:lnTo>
                  <a:pt x="11916773" y="4539240"/>
                </a:lnTo>
                <a:lnTo>
                  <a:pt x="11889612" y="4539240"/>
                </a:lnTo>
                <a:lnTo>
                  <a:pt x="11889612" y="4656739"/>
                </a:lnTo>
                <a:lnTo>
                  <a:pt x="11917071" y="4656739"/>
                </a:lnTo>
                <a:cubicBezTo>
                  <a:pt x="11916376" y="4650786"/>
                  <a:pt x="11915892" y="4645329"/>
                  <a:pt x="11915620" y="4640368"/>
                </a:cubicBezTo>
                <a:cubicBezTo>
                  <a:pt x="11915347" y="4635408"/>
                  <a:pt x="11915161" y="4629827"/>
                  <a:pt x="11915061" y="4623625"/>
                </a:cubicBezTo>
                <a:cubicBezTo>
                  <a:pt x="11916451" y="4625064"/>
                  <a:pt x="11918013" y="4626006"/>
                  <a:pt x="11919750" y="4626453"/>
                </a:cubicBezTo>
                <a:cubicBezTo>
                  <a:pt x="11921486" y="4626899"/>
                  <a:pt x="11923346" y="4627123"/>
                  <a:pt x="11925331" y="4627123"/>
                </a:cubicBezTo>
                <a:cubicBezTo>
                  <a:pt x="11933020" y="4627123"/>
                  <a:pt x="11938899" y="4622707"/>
                  <a:pt x="11942967" y="4613877"/>
                </a:cubicBezTo>
                <a:lnTo>
                  <a:pt x="11943413" y="4613877"/>
                </a:lnTo>
                <a:cubicBezTo>
                  <a:pt x="11946539" y="4623353"/>
                  <a:pt x="11954377" y="4628090"/>
                  <a:pt x="11966928" y="4628090"/>
                </a:cubicBezTo>
                <a:cubicBezTo>
                  <a:pt x="11970748" y="4628090"/>
                  <a:pt x="11973849" y="4627792"/>
                  <a:pt x="11976230" y="4627197"/>
                </a:cubicBezTo>
                <a:lnTo>
                  <a:pt x="11982506" y="4625129"/>
                </a:lnTo>
                <a:lnTo>
                  <a:pt x="11982257" y="4625932"/>
                </a:lnTo>
                <a:lnTo>
                  <a:pt x="12009939" y="4625932"/>
                </a:lnTo>
                <a:lnTo>
                  <a:pt x="12016488" y="4599887"/>
                </a:lnTo>
                <a:lnTo>
                  <a:pt x="12050049" y="4599887"/>
                </a:lnTo>
                <a:lnTo>
                  <a:pt x="12056597" y="4625932"/>
                </a:lnTo>
                <a:lnTo>
                  <a:pt x="12085246" y="4625932"/>
                </a:lnTo>
                <a:lnTo>
                  <a:pt x="12050049" y="4512376"/>
                </a:lnTo>
                <a:close/>
                <a:moveTo>
                  <a:pt x="4722484" y="4512376"/>
                </a:moveTo>
                <a:lnTo>
                  <a:pt x="4687288" y="4625932"/>
                </a:lnTo>
                <a:lnTo>
                  <a:pt x="4714969" y="4625932"/>
                </a:lnTo>
                <a:lnTo>
                  <a:pt x="4721518" y="4599887"/>
                </a:lnTo>
                <a:lnTo>
                  <a:pt x="4755078" y="4599887"/>
                </a:lnTo>
                <a:lnTo>
                  <a:pt x="4761627" y="4625932"/>
                </a:lnTo>
                <a:lnTo>
                  <a:pt x="4790276" y="4625932"/>
                </a:lnTo>
                <a:lnTo>
                  <a:pt x="4755078" y="4512376"/>
                </a:lnTo>
                <a:close/>
                <a:moveTo>
                  <a:pt x="7230683" y="4509180"/>
                </a:moveTo>
                <a:cubicBezTo>
                  <a:pt x="7226863" y="4509180"/>
                  <a:pt x="7223725" y="4510420"/>
                  <a:pt x="7221269" y="4512900"/>
                </a:cubicBezTo>
                <a:cubicBezTo>
                  <a:pt x="7218814" y="4515381"/>
                  <a:pt x="7217586" y="4518457"/>
                  <a:pt x="7217586" y="4522128"/>
                </a:cubicBezTo>
                <a:cubicBezTo>
                  <a:pt x="7217586" y="4525700"/>
                  <a:pt x="7218814" y="4528750"/>
                  <a:pt x="7221269" y="4531281"/>
                </a:cubicBezTo>
                <a:cubicBezTo>
                  <a:pt x="7223725" y="4533811"/>
                  <a:pt x="7226863" y="4535076"/>
                  <a:pt x="7230683" y="4535076"/>
                </a:cubicBezTo>
                <a:cubicBezTo>
                  <a:pt x="7234403" y="4535076"/>
                  <a:pt x="7237491" y="4533811"/>
                  <a:pt x="7239947" y="4531281"/>
                </a:cubicBezTo>
                <a:cubicBezTo>
                  <a:pt x="7242403" y="4528750"/>
                  <a:pt x="7243631" y="4525700"/>
                  <a:pt x="7243631" y="4522128"/>
                </a:cubicBezTo>
                <a:cubicBezTo>
                  <a:pt x="7243631" y="4518457"/>
                  <a:pt x="7242403" y="4515381"/>
                  <a:pt x="7239947" y="4512900"/>
                </a:cubicBezTo>
                <a:cubicBezTo>
                  <a:pt x="7237491" y="4510420"/>
                  <a:pt x="7234403" y="4509180"/>
                  <a:pt x="7230683" y="4509180"/>
                </a:cubicBezTo>
                <a:close/>
                <a:moveTo>
                  <a:pt x="7191987" y="4509180"/>
                </a:moveTo>
                <a:cubicBezTo>
                  <a:pt x="7188068" y="4509180"/>
                  <a:pt x="7184930" y="4510420"/>
                  <a:pt x="7182574" y="4512900"/>
                </a:cubicBezTo>
                <a:cubicBezTo>
                  <a:pt x="7180217" y="4515381"/>
                  <a:pt x="7179039" y="4518457"/>
                  <a:pt x="7179039" y="4522128"/>
                </a:cubicBezTo>
                <a:cubicBezTo>
                  <a:pt x="7179039" y="4525700"/>
                  <a:pt x="7180217" y="4528750"/>
                  <a:pt x="7182574" y="4531281"/>
                </a:cubicBezTo>
                <a:cubicBezTo>
                  <a:pt x="7184930" y="4533811"/>
                  <a:pt x="7188068" y="4535076"/>
                  <a:pt x="7191987" y="4535076"/>
                </a:cubicBezTo>
                <a:cubicBezTo>
                  <a:pt x="7195758" y="4535076"/>
                  <a:pt x="7198858" y="4533811"/>
                  <a:pt x="7201289" y="4531281"/>
                </a:cubicBezTo>
                <a:cubicBezTo>
                  <a:pt x="7203720" y="4528750"/>
                  <a:pt x="7204935" y="4525700"/>
                  <a:pt x="7204935" y="4522128"/>
                </a:cubicBezTo>
                <a:cubicBezTo>
                  <a:pt x="7204935" y="4518457"/>
                  <a:pt x="7203720" y="4515381"/>
                  <a:pt x="7201289" y="4512900"/>
                </a:cubicBezTo>
                <a:cubicBezTo>
                  <a:pt x="7198858" y="4510420"/>
                  <a:pt x="7195758" y="4509180"/>
                  <a:pt x="7191987" y="4509180"/>
                </a:cubicBezTo>
                <a:close/>
                <a:moveTo>
                  <a:pt x="6111392" y="4508811"/>
                </a:moveTo>
                <a:cubicBezTo>
                  <a:pt x="6107622" y="4508811"/>
                  <a:pt x="6104522" y="4510051"/>
                  <a:pt x="6102091" y="4512531"/>
                </a:cubicBezTo>
                <a:cubicBezTo>
                  <a:pt x="6099660" y="4515012"/>
                  <a:pt x="6098444" y="4518088"/>
                  <a:pt x="6098444" y="4521759"/>
                </a:cubicBezTo>
                <a:cubicBezTo>
                  <a:pt x="6098444" y="4525331"/>
                  <a:pt x="6099660" y="4528381"/>
                  <a:pt x="6102091" y="4530912"/>
                </a:cubicBezTo>
                <a:cubicBezTo>
                  <a:pt x="6104522" y="4533442"/>
                  <a:pt x="6107622" y="4534707"/>
                  <a:pt x="6111392" y="4534707"/>
                </a:cubicBezTo>
                <a:cubicBezTo>
                  <a:pt x="6115212" y="4534707"/>
                  <a:pt x="6118325" y="4533442"/>
                  <a:pt x="6120731" y="4530912"/>
                </a:cubicBezTo>
                <a:cubicBezTo>
                  <a:pt x="6123137" y="4528381"/>
                  <a:pt x="6124340" y="4525331"/>
                  <a:pt x="6124340" y="4521759"/>
                </a:cubicBezTo>
                <a:cubicBezTo>
                  <a:pt x="6124340" y="4518088"/>
                  <a:pt x="6123137" y="4515012"/>
                  <a:pt x="6120731" y="4512531"/>
                </a:cubicBezTo>
                <a:cubicBezTo>
                  <a:pt x="6118325" y="4510051"/>
                  <a:pt x="6115212" y="4508811"/>
                  <a:pt x="6111392" y="4508811"/>
                </a:cubicBezTo>
                <a:close/>
                <a:moveTo>
                  <a:pt x="6072846" y="4508811"/>
                </a:moveTo>
                <a:cubicBezTo>
                  <a:pt x="6069027" y="4508811"/>
                  <a:pt x="6065914" y="4510051"/>
                  <a:pt x="6063507" y="4512531"/>
                </a:cubicBezTo>
                <a:cubicBezTo>
                  <a:pt x="6061101" y="4515012"/>
                  <a:pt x="6059898" y="4518088"/>
                  <a:pt x="6059898" y="4521759"/>
                </a:cubicBezTo>
                <a:cubicBezTo>
                  <a:pt x="6059898" y="4525331"/>
                  <a:pt x="6061101" y="4528381"/>
                  <a:pt x="6063507" y="4530912"/>
                </a:cubicBezTo>
                <a:cubicBezTo>
                  <a:pt x="6065914" y="4533442"/>
                  <a:pt x="6069027" y="4534707"/>
                  <a:pt x="6072846" y="4534707"/>
                </a:cubicBezTo>
                <a:cubicBezTo>
                  <a:pt x="6076666" y="4534707"/>
                  <a:pt x="6079779" y="4533442"/>
                  <a:pt x="6082185" y="4530912"/>
                </a:cubicBezTo>
                <a:cubicBezTo>
                  <a:pt x="6084592" y="4528381"/>
                  <a:pt x="6085794" y="4525331"/>
                  <a:pt x="6085794" y="4521759"/>
                </a:cubicBezTo>
                <a:cubicBezTo>
                  <a:pt x="6085794" y="4518088"/>
                  <a:pt x="6084592" y="4515012"/>
                  <a:pt x="6082185" y="4512531"/>
                </a:cubicBezTo>
                <a:cubicBezTo>
                  <a:pt x="6079779" y="4510051"/>
                  <a:pt x="6076666" y="4508811"/>
                  <a:pt x="6072846" y="4508811"/>
                </a:cubicBezTo>
                <a:close/>
                <a:moveTo>
                  <a:pt x="1066867" y="4502218"/>
                </a:moveTo>
                <a:cubicBezTo>
                  <a:pt x="1060963" y="4502218"/>
                  <a:pt x="1055444" y="4503607"/>
                  <a:pt x="1050310" y="4506385"/>
                </a:cubicBezTo>
                <a:cubicBezTo>
                  <a:pt x="1045175" y="4509164"/>
                  <a:pt x="1041020" y="4513071"/>
                  <a:pt x="1037845" y="4518106"/>
                </a:cubicBezTo>
                <a:cubicBezTo>
                  <a:pt x="1034670" y="4523141"/>
                  <a:pt x="1033083" y="4529057"/>
                  <a:pt x="1033083" y="4535853"/>
                </a:cubicBezTo>
                <a:cubicBezTo>
                  <a:pt x="1033083" y="4542898"/>
                  <a:pt x="1034534" y="4548975"/>
                  <a:pt x="1037436" y="4554085"/>
                </a:cubicBezTo>
                <a:cubicBezTo>
                  <a:pt x="1040338" y="4559195"/>
                  <a:pt x="1044344" y="4563151"/>
                  <a:pt x="1049454" y="4565954"/>
                </a:cubicBezTo>
                <a:cubicBezTo>
                  <a:pt x="1054564" y="4568757"/>
                  <a:pt x="1060418" y="4570158"/>
                  <a:pt x="1067016" y="4570158"/>
                </a:cubicBezTo>
                <a:cubicBezTo>
                  <a:pt x="1071431" y="4570158"/>
                  <a:pt x="1075511" y="4569328"/>
                  <a:pt x="1079257" y="4567665"/>
                </a:cubicBezTo>
                <a:cubicBezTo>
                  <a:pt x="1083002" y="4566004"/>
                  <a:pt x="1086562" y="4563833"/>
                  <a:pt x="1089935" y="4561154"/>
                </a:cubicBezTo>
                <a:lnTo>
                  <a:pt x="1081229" y="4548801"/>
                </a:lnTo>
                <a:cubicBezTo>
                  <a:pt x="1078996" y="4550439"/>
                  <a:pt x="1076900" y="4551791"/>
                  <a:pt x="1074941" y="4552857"/>
                </a:cubicBezTo>
                <a:cubicBezTo>
                  <a:pt x="1072981" y="4553924"/>
                  <a:pt x="1070563" y="4554457"/>
                  <a:pt x="1067685" y="4554457"/>
                </a:cubicBezTo>
                <a:cubicBezTo>
                  <a:pt x="1063022" y="4554457"/>
                  <a:pt x="1059314" y="4552783"/>
                  <a:pt x="1056560" y="4549434"/>
                </a:cubicBezTo>
                <a:cubicBezTo>
                  <a:pt x="1053807" y="4546085"/>
                  <a:pt x="1052431" y="4541559"/>
                  <a:pt x="1052431" y="4535853"/>
                </a:cubicBezTo>
                <a:cubicBezTo>
                  <a:pt x="1052431" y="4530992"/>
                  <a:pt x="1053795" y="4526812"/>
                  <a:pt x="1056523" y="4523315"/>
                </a:cubicBezTo>
                <a:cubicBezTo>
                  <a:pt x="1059252" y="4519817"/>
                  <a:pt x="1063320" y="4518068"/>
                  <a:pt x="1068727" y="4518068"/>
                </a:cubicBezTo>
                <a:cubicBezTo>
                  <a:pt x="1071009" y="4518068"/>
                  <a:pt x="1073031" y="4518577"/>
                  <a:pt x="1074792" y="4519594"/>
                </a:cubicBezTo>
                <a:cubicBezTo>
                  <a:pt x="1076553" y="4520611"/>
                  <a:pt x="1078327" y="4522062"/>
                  <a:pt x="1080113" y="4523947"/>
                </a:cubicBezTo>
                <a:lnTo>
                  <a:pt x="1090233" y="4512562"/>
                </a:lnTo>
                <a:cubicBezTo>
                  <a:pt x="1087455" y="4509734"/>
                  <a:pt x="1084243" y="4507303"/>
                  <a:pt x="1080596" y="4505269"/>
                </a:cubicBezTo>
                <a:cubicBezTo>
                  <a:pt x="1076950" y="4503235"/>
                  <a:pt x="1072374" y="4502218"/>
                  <a:pt x="1066867" y="4502218"/>
                </a:cubicBezTo>
                <a:close/>
                <a:moveTo>
                  <a:pt x="8790329" y="4500500"/>
                </a:moveTo>
                <a:cubicBezTo>
                  <a:pt x="8783086" y="4500500"/>
                  <a:pt x="8776625" y="4501976"/>
                  <a:pt x="8770944" y="4504928"/>
                </a:cubicBezTo>
                <a:cubicBezTo>
                  <a:pt x="8765264" y="4507880"/>
                  <a:pt x="8760799" y="4512059"/>
                  <a:pt x="8757550" y="4517467"/>
                </a:cubicBezTo>
                <a:cubicBezTo>
                  <a:pt x="8754300" y="4522874"/>
                  <a:pt x="8752676" y="4529324"/>
                  <a:pt x="8752676" y="4536814"/>
                </a:cubicBezTo>
                <a:cubicBezTo>
                  <a:pt x="8752676" y="4538849"/>
                  <a:pt x="8752924" y="4540932"/>
                  <a:pt x="8753420" y="4543065"/>
                </a:cubicBezTo>
                <a:cubicBezTo>
                  <a:pt x="8753916" y="4545198"/>
                  <a:pt x="8754536" y="4547381"/>
                  <a:pt x="8755280" y="4549614"/>
                </a:cubicBezTo>
                <a:lnTo>
                  <a:pt x="8754238" y="4549614"/>
                </a:lnTo>
                <a:lnTo>
                  <a:pt x="8742481" y="4550655"/>
                </a:lnTo>
                <a:lnTo>
                  <a:pt x="8742481" y="4566357"/>
                </a:lnTo>
                <a:lnTo>
                  <a:pt x="8759819" y="4566357"/>
                </a:lnTo>
                <a:cubicBezTo>
                  <a:pt x="8759919" y="4567051"/>
                  <a:pt x="8759993" y="4567721"/>
                  <a:pt x="8760043" y="4568366"/>
                </a:cubicBezTo>
                <a:cubicBezTo>
                  <a:pt x="8760092" y="4569011"/>
                  <a:pt x="8760117" y="4569656"/>
                  <a:pt x="8760117" y="4570301"/>
                </a:cubicBezTo>
                <a:cubicBezTo>
                  <a:pt x="8760117" y="4576502"/>
                  <a:pt x="8758306" y="4581860"/>
                  <a:pt x="8754685" y="4586374"/>
                </a:cubicBezTo>
                <a:cubicBezTo>
                  <a:pt x="8751063" y="4590889"/>
                  <a:pt x="8746698" y="4594287"/>
                  <a:pt x="8741588" y="4596569"/>
                </a:cubicBezTo>
                <a:lnTo>
                  <a:pt x="8741588" y="4613312"/>
                </a:lnTo>
                <a:lnTo>
                  <a:pt x="8820988" y="4613312"/>
                </a:lnTo>
                <a:lnTo>
                  <a:pt x="8820988" y="4590467"/>
                </a:lnTo>
                <a:lnTo>
                  <a:pt x="8776488" y="4590467"/>
                </a:lnTo>
                <a:lnTo>
                  <a:pt x="8776488" y="4589872"/>
                </a:lnTo>
                <a:cubicBezTo>
                  <a:pt x="8779117" y="4586796"/>
                  <a:pt x="8780990" y="4583807"/>
                  <a:pt x="8782106" y="4580905"/>
                </a:cubicBezTo>
                <a:cubicBezTo>
                  <a:pt x="8783223" y="4578003"/>
                  <a:pt x="8783781" y="4574592"/>
                  <a:pt x="8783781" y="4570673"/>
                </a:cubicBezTo>
                <a:cubicBezTo>
                  <a:pt x="8783781" y="4569978"/>
                  <a:pt x="8783756" y="4569259"/>
                  <a:pt x="8783706" y="4568515"/>
                </a:cubicBezTo>
                <a:cubicBezTo>
                  <a:pt x="8783657" y="4567771"/>
                  <a:pt x="8783632" y="4567051"/>
                  <a:pt x="8783632" y="4566357"/>
                </a:cubicBezTo>
                <a:lnTo>
                  <a:pt x="8805733" y="4566357"/>
                </a:lnTo>
                <a:lnTo>
                  <a:pt x="8805733" y="4549614"/>
                </a:lnTo>
                <a:lnTo>
                  <a:pt x="8779986" y="4549614"/>
                </a:lnTo>
                <a:cubicBezTo>
                  <a:pt x="8779589" y="4547729"/>
                  <a:pt x="8779229" y="4545856"/>
                  <a:pt x="8778907" y="4543995"/>
                </a:cubicBezTo>
                <a:cubicBezTo>
                  <a:pt x="8778584" y="4542135"/>
                  <a:pt x="8778423" y="4540287"/>
                  <a:pt x="8778423" y="4538451"/>
                </a:cubicBezTo>
                <a:cubicBezTo>
                  <a:pt x="8778423" y="4532895"/>
                  <a:pt x="8779787" y="4528840"/>
                  <a:pt x="8782516" y="4526285"/>
                </a:cubicBezTo>
                <a:cubicBezTo>
                  <a:pt x="8785244" y="4523730"/>
                  <a:pt x="8788816" y="4522452"/>
                  <a:pt x="8793231" y="4522452"/>
                </a:cubicBezTo>
                <a:cubicBezTo>
                  <a:pt x="8795761" y="4522452"/>
                  <a:pt x="8798081" y="4523060"/>
                  <a:pt x="8800189" y="4524276"/>
                </a:cubicBezTo>
                <a:cubicBezTo>
                  <a:pt x="8802297" y="4525491"/>
                  <a:pt x="8804344" y="4527240"/>
                  <a:pt x="8806328" y="4529522"/>
                </a:cubicBezTo>
                <a:lnTo>
                  <a:pt x="8820988" y="4515011"/>
                </a:lnTo>
                <a:cubicBezTo>
                  <a:pt x="8817019" y="4510298"/>
                  <a:pt x="8812579" y="4506702"/>
                  <a:pt x="8807668" y="4504221"/>
                </a:cubicBezTo>
                <a:cubicBezTo>
                  <a:pt x="8802756" y="4501741"/>
                  <a:pt x="8796977" y="4500500"/>
                  <a:pt x="8790329" y="4500500"/>
                </a:cubicBezTo>
                <a:close/>
                <a:moveTo>
                  <a:pt x="2996667" y="4499049"/>
                </a:moveTo>
                <a:cubicBezTo>
                  <a:pt x="2992748" y="4499049"/>
                  <a:pt x="2989176" y="4500017"/>
                  <a:pt x="2985952" y="4501951"/>
                </a:cubicBezTo>
                <a:cubicBezTo>
                  <a:pt x="2982727" y="4503886"/>
                  <a:pt x="2980147" y="4506466"/>
                  <a:pt x="2978212" y="4509690"/>
                </a:cubicBezTo>
                <a:cubicBezTo>
                  <a:pt x="2976277" y="4512915"/>
                  <a:pt x="2975310" y="4516487"/>
                  <a:pt x="2975310" y="4520406"/>
                </a:cubicBezTo>
                <a:cubicBezTo>
                  <a:pt x="2975310" y="4524325"/>
                  <a:pt x="2976277" y="4527897"/>
                  <a:pt x="2978212" y="4531122"/>
                </a:cubicBezTo>
                <a:cubicBezTo>
                  <a:pt x="2980147" y="4534346"/>
                  <a:pt x="2982727" y="4536914"/>
                  <a:pt x="2985952" y="4538823"/>
                </a:cubicBezTo>
                <a:cubicBezTo>
                  <a:pt x="2989176" y="4540734"/>
                  <a:pt x="2992748" y="4541688"/>
                  <a:pt x="2996667" y="4541688"/>
                </a:cubicBezTo>
                <a:cubicBezTo>
                  <a:pt x="3000586" y="4541688"/>
                  <a:pt x="3004158" y="4540734"/>
                  <a:pt x="3007382" y="4538823"/>
                </a:cubicBezTo>
                <a:cubicBezTo>
                  <a:pt x="3010607" y="4536914"/>
                  <a:pt x="3013187" y="4534346"/>
                  <a:pt x="3015122" y="4531122"/>
                </a:cubicBezTo>
                <a:cubicBezTo>
                  <a:pt x="3017057" y="4527897"/>
                  <a:pt x="3018024" y="4524325"/>
                  <a:pt x="3018024" y="4520406"/>
                </a:cubicBezTo>
                <a:cubicBezTo>
                  <a:pt x="3018024" y="4516487"/>
                  <a:pt x="3017057" y="4512915"/>
                  <a:pt x="3015122" y="4509690"/>
                </a:cubicBezTo>
                <a:cubicBezTo>
                  <a:pt x="3013187" y="4506466"/>
                  <a:pt x="3010607" y="4503886"/>
                  <a:pt x="3007382" y="4501951"/>
                </a:cubicBezTo>
                <a:cubicBezTo>
                  <a:pt x="3004158" y="4500017"/>
                  <a:pt x="3000586" y="4499049"/>
                  <a:pt x="2996667" y="4499049"/>
                </a:cubicBezTo>
                <a:close/>
                <a:moveTo>
                  <a:pt x="4238066" y="4493342"/>
                </a:moveTo>
                <a:lnTo>
                  <a:pt x="4238810" y="4493342"/>
                </a:lnTo>
                <a:lnTo>
                  <a:pt x="4238810" y="4540446"/>
                </a:lnTo>
                <a:lnTo>
                  <a:pt x="4218123" y="4540446"/>
                </a:lnTo>
                <a:lnTo>
                  <a:pt x="4224969" y="4524894"/>
                </a:lnTo>
                <a:cubicBezTo>
                  <a:pt x="4227152" y="4520082"/>
                  <a:pt x="4229322" y="4514984"/>
                  <a:pt x="4231480" y="4509602"/>
                </a:cubicBezTo>
                <a:cubicBezTo>
                  <a:pt x="4233638" y="4504219"/>
                  <a:pt x="4235834" y="4498799"/>
                  <a:pt x="4238066" y="4493342"/>
                </a:cubicBezTo>
                <a:close/>
                <a:moveTo>
                  <a:pt x="1064783" y="4489047"/>
                </a:moveTo>
                <a:cubicBezTo>
                  <a:pt x="1073316" y="4489047"/>
                  <a:pt x="1081005" y="4490970"/>
                  <a:pt x="1087852" y="4494814"/>
                </a:cubicBezTo>
                <a:cubicBezTo>
                  <a:pt x="1094698" y="4498659"/>
                  <a:pt x="1100130" y="4504079"/>
                  <a:pt x="1104148" y="4511074"/>
                </a:cubicBezTo>
                <a:cubicBezTo>
                  <a:pt x="1108167" y="4518068"/>
                  <a:pt x="1110176" y="4526279"/>
                  <a:pt x="1110176" y="4535705"/>
                </a:cubicBezTo>
                <a:cubicBezTo>
                  <a:pt x="1110176" y="4545180"/>
                  <a:pt x="1108167" y="4553440"/>
                  <a:pt x="1104148" y="4560485"/>
                </a:cubicBezTo>
                <a:cubicBezTo>
                  <a:pt x="1100130" y="4567529"/>
                  <a:pt x="1094698" y="4573011"/>
                  <a:pt x="1087852" y="4576930"/>
                </a:cubicBezTo>
                <a:cubicBezTo>
                  <a:pt x="1081005" y="4580849"/>
                  <a:pt x="1073316" y="4582809"/>
                  <a:pt x="1064783" y="4582809"/>
                </a:cubicBezTo>
                <a:cubicBezTo>
                  <a:pt x="1056300" y="4582809"/>
                  <a:pt x="1048635" y="4580849"/>
                  <a:pt x="1041789" y="4576930"/>
                </a:cubicBezTo>
                <a:cubicBezTo>
                  <a:pt x="1034943" y="4573011"/>
                  <a:pt x="1029511" y="4567529"/>
                  <a:pt x="1025493" y="4560485"/>
                </a:cubicBezTo>
                <a:cubicBezTo>
                  <a:pt x="1021474" y="4553440"/>
                  <a:pt x="1019465" y="4545180"/>
                  <a:pt x="1019465" y="4535705"/>
                </a:cubicBezTo>
                <a:cubicBezTo>
                  <a:pt x="1019465" y="4526279"/>
                  <a:pt x="1021474" y="4518068"/>
                  <a:pt x="1025493" y="4511074"/>
                </a:cubicBezTo>
                <a:cubicBezTo>
                  <a:pt x="1029511" y="4504079"/>
                  <a:pt x="1034943" y="4498659"/>
                  <a:pt x="1041789" y="4494814"/>
                </a:cubicBezTo>
                <a:cubicBezTo>
                  <a:pt x="1048635" y="4490970"/>
                  <a:pt x="1056300" y="4489047"/>
                  <a:pt x="1064783" y="4489047"/>
                </a:cubicBezTo>
                <a:close/>
                <a:moveTo>
                  <a:pt x="7246607" y="4488269"/>
                </a:moveTo>
                <a:lnTo>
                  <a:pt x="7231352" y="4507468"/>
                </a:lnTo>
                <a:lnTo>
                  <a:pt x="7242961" y="4514612"/>
                </a:lnTo>
                <a:lnTo>
                  <a:pt x="7261043" y="4500324"/>
                </a:lnTo>
                <a:lnTo>
                  <a:pt x="7261713" y="4500324"/>
                </a:lnTo>
                <a:lnTo>
                  <a:pt x="7279796" y="4514612"/>
                </a:lnTo>
                <a:lnTo>
                  <a:pt x="7291553" y="4507468"/>
                </a:lnTo>
                <a:lnTo>
                  <a:pt x="7276150" y="4488269"/>
                </a:lnTo>
                <a:close/>
                <a:moveTo>
                  <a:pt x="12052951" y="4478890"/>
                </a:moveTo>
                <a:cubicBezTo>
                  <a:pt x="12049230" y="4478890"/>
                  <a:pt x="12046191" y="4480118"/>
                  <a:pt x="12043835" y="4482573"/>
                </a:cubicBezTo>
                <a:cubicBezTo>
                  <a:pt x="12041479" y="4485029"/>
                  <a:pt x="12040300" y="4488018"/>
                  <a:pt x="12040300" y="4491540"/>
                </a:cubicBezTo>
                <a:cubicBezTo>
                  <a:pt x="12040300" y="4495162"/>
                  <a:pt x="12041479" y="4498200"/>
                  <a:pt x="12043835" y="4500656"/>
                </a:cubicBezTo>
                <a:cubicBezTo>
                  <a:pt x="12046191" y="4503112"/>
                  <a:pt x="12049230" y="4504339"/>
                  <a:pt x="12052951" y="4504339"/>
                </a:cubicBezTo>
                <a:cubicBezTo>
                  <a:pt x="12056671" y="4504339"/>
                  <a:pt x="12059710" y="4503112"/>
                  <a:pt x="12062066" y="4500656"/>
                </a:cubicBezTo>
                <a:cubicBezTo>
                  <a:pt x="12064423" y="4498200"/>
                  <a:pt x="12065601" y="4495162"/>
                  <a:pt x="12065601" y="4491540"/>
                </a:cubicBezTo>
                <a:cubicBezTo>
                  <a:pt x="12065601" y="4488018"/>
                  <a:pt x="12064423" y="4485029"/>
                  <a:pt x="12062066" y="4482573"/>
                </a:cubicBezTo>
                <a:cubicBezTo>
                  <a:pt x="12059710" y="4480118"/>
                  <a:pt x="12056671" y="4478890"/>
                  <a:pt x="12052951" y="4478890"/>
                </a:cubicBezTo>
                <a:close/>
                <a:moveTo>
                  <a:pt x="12013809" y="4478890"/>
                </a:moveTo>
                <a:cubicBezTo>
                  <a:pt x="12010138" y="4478890"/>
                  <a:pt x="12007136" y="4480118"/>
                  <a:pt x="12004805" y="4482573"/>
                </a:cubicBezTo>
                <a:cubicBezTo>
                  <a:pt x="12002473" y="4485029"/>
                  <a:pt x="12001307" y="4488018"/>
                  <a:pt x="12001307" y="4491540"/>
                </a:cubicBezTo>
                <a:cubicBezTo>
                  <a:pt x="12001307" y="4495162"/>
                  <a:pt x="12002473" y="4498200"/>
                  <a:pt x="12004805" y="4500656"/>
                </a:cubicBezTo>
                <a:cubicBezTo>
                  <a:pt x="12007136" y="4503112"/>
                  <a:pt x="12010138" y="4504339"/>
                  <a:pt x="12013809" y="4504339"/>
                </a:cubicBezTo>
                <a:cubicBezTo>
                  <a:pt x="12017530" y="4504339"/>
                  <a:pt x="12020593" y="4503112"/>
                  <a:pt x="12022999" y="4500656"/>
                </a:cubicBezTo>
                <a:cubicBezTo>
                  <a:pt x="12025405" y="4498200"/>
                  <a:pt x="12026608" y="4495162"/>
                  <a:pt x="12026608" y="4491540"/>
                </a:cubicBezTo>
                <a:cubicBezTo>
                  <a:pt x="12026608" y="4488018"/>
                  <a:pt x="12025405" y="4485029"/>
                  <a:pt x="12022999" y="4482573"/>
                </a:cubicBezTo>
                <a:cubicBezTo>
                  <a:pt x="12020593" y="4480118"/>
                  <a:pt x="12017530" y="4478890"/>
                  <a:pt x="12013809" y="4478890"/>
                </a:cubicBezTo>
                <a:close/>
                <a:moveTo>
                  <a:pt x="1064783" y="4478108"/>
                </a:moveTo>
                <a:cubicBezTo>
                  <a:pt x="1057044" y="4478108"/>
                  <a:pt x="1049727" y="4479410"/>
                  <a:pt x="1042831" y="4482015"/>
                </a:cubicBezTo>
                <a:cubicBezTo>
                  <a:pt x="1035935" y="4484619"/>
                  <a:pt x="1029821" y="4488402"/>
                  <a:pt x="1024488" y="4493363"/>
                </a:cubicBezTo>
                <a:cubicBezTo>
                  <a:pt x="1019155" y="4498324"/>
                  <a:pt x="1014951" y="4504364"/>
                  <a:pt x="1011875" y="4511483"/>
                </a:cubicBezTo>
                <a:cubicBezTo>
                  <a:pt x="1008799" y="4518602"/>
                  <a:pt x="1007261" y="4526676"/>
                  <a:pt x="1007261" y="4535705"/>
                </a:cubicBezTo>
                <a:cubicBezTo>
                  <a:pt x="1007261" y="4544684"/>
                  <a:pt x="1008799" y="4552758"/>
                  <a:pt x="1011875" y="4559926"/>
                </a:cubicBezTo>
                <a:cubicBezTo>
                  <a:pt x="1014951" y="4567095"/>
                  <a:pt x="1019155" y="4573197"/>
                  <a:pt x="1024488" y="4578232"/>
                </a:cubicBezTo>
                <a:cubicBezTo>
                  <a:pt x="1029821" y="4583268"/>
                  <a:pt x="1035935" y="4587113"/>
                  <a:pt x="1042831" y="4589766"/>
                </a:cubicBezTo>
                <a:cubicBezTo>
                  <a:pt x="1049727" y="4592421"/>
                  <a:pt x="1057044" y="4593748"/>
                  <a:pt x="1064783" y="4593748"/>
                </a:cubicBezTo>
                <a:cubicBezTo>
                  <a:pt x="1072473" y="4593748"/>
                  <a:pt x="1079790" y="4592421"/>
                  <a:pt x="1086735" y="4589766"/>
                </a:cubicBezTo>
                <a:cubicBezTo>
                  <a:pt x="1093681" y="4587113"/>
                  <a:pt x="1099820" y="4583268"/>
                  <a:pt x="1105153" y="4578232"/>
                </a:cubicBezTo>
                <a:cubicBezTo>
                  <a:pt x="1110486" y="4573197"/>
                  <a:pt x="1114690" y="4567095"/>
                  <a:pt x="1117766" y="4559926"/>
                </a:cubicBezTo>
                <a:cubicBezTo>
                  <a:pt x="1120842" y="4552758"/>
                  <a:pt x="1122380" y="4544684"/>
                  <a:pt x="1122380" y="4535705"/>
                </a:cubicBezTo>
                <a:cubicBezTo>
                  <a:pt x="1122380" y="4526726"/>
                  <a:pt x="1120842" y="4518676"/>
                  <a:pt x="1117766" y="4511557"/>
                </a:cubicBezTo>
                <a:cubicBezTo>
                  <a:pt x="1114690" y="4504439"/>
                  <a:pt x="1110486" y="4498386"/>
                  <a:pt x="1105153" y="4493400"/>
                </a:cubicBezTo>
                <a:cubicBezTo>
                  <a:pt x="1099820" y="4488414"/>
                  <a:pt x="1093681" y="4484619"/>
                  <a:pt x="1086735" y="4482015"/>
                </a:cubicBezTo>
                <a:cubicBezTo>
                  <a:pt x="1079790" y="4479410"/>
                  <a:pt x="1072473" y="4478108"/>
                  <a:pt x="1064783" y="4478108"/>
                </a:cubicBezTo>
                <a:close/>
                <a:moveTo>
                  <a:pt x="4726132" y="4477178"/>
                </a:moveTo>
                <a:cubicBezTo>
                  <a:pt x="4719931" y="4477178"/>
                  <a:pt x="4714735" y="4479175"/>
                  <a:pt x="4710542" y="4483169"/>
                </a:cubicBezTo>
                <a:cubicBezTo>
                  <a:pt x="4706350" y="4487162"/>
                  <a:pt x="4704031" y="4493649"/>
                  <a:pt x="4703584" y="4502628"/>
                </a:cubicBezTo>
                <a:lnTo>
                  <a:pt x="4720922" y="4504042"/>
                </a:lnTo>
                <a:cubicBezTo>
                  <a:pt x="4721319" y="4500916"/>
                  <a:pt x="4722051" y="4498783"/>
                  <a:pt x="4723118" y="4497642"/>
                </a:cubicBezTo>
                <a:cubicBezTo>
                  <a:pt x="4724184" y="4496501"/>
                  <a:pt x="4725487" y="4495931"/>
                  <a:pt x="4727025" y="4495931"/>
                </a:cubicBezTo>
                <a:cubicBezTo>
                  <a:pt x="4728413" y="4495931"/>
                  <a:pt x="4729852" y="4496414"/>
                  <a:pt x="4731341" y="4497382"/>
                </a:cubicBezTo>
                <a:cubicBezTo>
                  <a:pt x="4732829" y="4498349"/>
                  <a:pt x="4734490" y="4499465"/>
                  <a:pt x="4736326" y="4500730"/>
                </a:cubicBezTo>
                <a:cubicBezTo>
                  <a:pt x="4738162" y="4501995"/>
                  <a:pt x="4740258" y="4503112"/>
                  <a:pt x="4742615" y="4504079"/>
                </a:cubicBezTo>
                <a:cubicBezTo>
                  <a:pt x="4744970" y="4505046"/>
                  <a:pt x="4747711" y="4505530"/>
                  <a:pt x="4750837" y="4505530"/>
                </a:cubicBezTo>
                <a:cubicBezTo>
                  <a:pt x="4756989" y="4505530"/>
                  <a:pt x="4762185" y="4503546"/>
                  <a:pt x="4766427" y="4499577"/>
                </a:cubicBezTo>
                <a:cubicBezTo>
                  <a:pt x="4770668" y="4495608"/>
                  <a:pt x="4772987" y="4489060"/>
                  <a:pt x="4773384" y="4479932"/>
                </a:cubicBezTo>
                <a:lnTo>
                  <a:pt x="4755971" y="4478741"/>
                </a:lnTo>
                <a:cubicBezTo>
                  <a:pt x="4755624" y="4481866"/>
                  <a:pt x="4754931" y="4483987"/>
                  <a:pt x="4753888" y="4485103"/>
                </a:cubicBezTo>
                <a:cubicBezTo>
                  <a:pt x="4752846" y="4486220"/>
                  <a:pt x="4751507" y="4486778"/>
                  <a:pt x="4749870" y="4486778"/>
                </a:cubicBezTo>
                <a:cubicBezTo>
                  <a:pt x="4748530" y="4486778"/>
                  <a:pt x="4747105" y="4486294"/>
                  <a:pt x="4745592" y="4485327"/>
                </a:cubicBezTo>
                <a:cubicBezTo>
                  <a:pt x="4744077" y="4484359"/>
                  <a:pt x="4742404" y="4483243"/>
                  <a:pt x="4740568" y="4481978"/>
                </a:cubicBezTo>
                <a:cubicBezTo>
                  <a:pt x="4738733" y="4480713"/>
                  <a:pt x="4736637" y="4479597"/>
                  <a:pt x="4734280" y="4478629"/>
                </a:cubicBezTo>
                <a:cubicBezTo>
                  <a:pt x="4731923" y="4477662"/>
                  <a:pt x="4729208" y="4477178"/>
                  <a:pt x="4726132" y="4477178"/>
                </a:cubicBezTo>
                <a:close/>
                <a:moveTo>
                  <a:pt x="4222216" y="4472878"/>
                </a:moveTo>
                <a:lnTo>
                  <a:pt x="4169011" y="4586434"/>
                </a:lnTo>
                <a:lnTo>
                  <a:pt x="4197510" y="4586434"/>
                </a:lnTo>
                <a:lnTo>
                  <a:pt x="4208672" y="4561431"/>
                </a:lnTo>
                <a:lnTo>
                  <a:pt x="4238810" y="4561431"/>
                </a:lnTo>
                <a:lnTo>
                  <a:pt x="4238810" y="4586434"/>
                </a:lnTo>
                <a:lnTo>
                  <a:pt x="4310620" y="4586434"/>
                </a:lnTo>
                <a:lnTo>
                  <a:pt x="4310620" y="4563589"/>
                </a:lnTo>
                <a:lnTo>
                  <a:pt x="4266120" y="4563589"/>
                </a:lnTo>
                <a:lnTo>
                  <a:pt x="4266120" y="4539479"/>
                </a:lnTo>
                <a:lnTo>
                  <a:pt x="4302211" y="4539479"/>
                </a:lnTo>
                <a:lnTo>
                  <a:pt x="4302211" y="4516634"/>
                </a:lnTo>
                <a:lnTo>
                  <a:pt x="4266120" y="4516634"/>
                </a:lnTo>
                <a:lnTo>
                  <a:pt x="4266120" y="4495575"/>
                </a:lnTo>
                <a:lnTo>
                  <a:pt x="4308908" y="4495575"/>
                </a:lnTo>
                <a:lnTo>
                  <a:pt x="4308908" y="4472878"/>
                </a:lnTo>
                <a:close/>
                <a:moveTo>
                  <a:pt x="3250855" y="4424142"/>
                </a:moveTo>
                <a:lnTo>
                  <a:pt x="3240959" y="4432253"/>
                </a:lnTo>
                <a:lnTo>
                  <a:pt x="3260008" y="4458596"/>
                </a:lnTo>
                <a:lnTo>
                  <a:pt x="3240959" y="4484939"/>
                </a:lnTo>
                <a:lnTo>
                  <a:pt x="3250855" y="4492901"/>
                </a:lnTo>
                <a:lnTo>
                  <a:pt x="3274445" y="4468047"/>
                </a:lnTo>
                <a:lnTo>
                  <a:pt x="3274445" y="4448997"/>
                </a:lnTo>
                <a:close/>
                <a:moveTo>
                  <a:pt x="3217295" y="4424142"/>
                </a:moveTo>
                <a:lnTo>
                  <a:pt x="3207398" y="4432253"/>
                </a:lnTo>
                <a:lnTo>
                  <a:pt x="3226447" y="4458596"/>
                </a:lnTo>
                <a:lnTo>
                  <a:pt x="3207398" y="4484939"/>
                </a:lnTo>
                <a:lnTo>
                  <a:pt x="3217295" y="4492901"/>
                </a:lnTo>
                <a:lnTo>
                  <a:pt x="3240735" y="4468047"/>
                </a:lnTo>
                <a:lnTo>
                  <a:pt x="3240735" y="4448997"/>
                </a:lnTo>
                <a:close/>
                <a:moveTo>
                  <a:pt x="10775023" y="4355770"/>
                </a:moveTo>
                <a:lnTo>
                  <a:pt x="10751657" y="4380624"/>
                </a:lnTo>
                <a:lnTo>
                  <a:pt x="10751657" y="4399674"/>
                </a:lnTo>
                <a:lnTo>
                  <a:pt x="10775023" y="4424529"/>
                </a:lnTo>
                <a:lnTo>
                  <a:pt x="10784920" y="4416566"/>
                </a:lnTo>
                <a:lnTo>
                  <a:pt x="10765870" y="4390224"/>
                </a:lnTo>
                <a:lnTo>
                  <a:pt x="10784920" y="4363881"/>
                </a:lnTo>
                <a:close/>
                <a:moveTo>
                  <a:pt x="10741462" y="4355770"/>
                </a:moveTo>
                <a:lnTo>
                  <a:pt x="10718170" y="4380624"/>
                </a:lnTo>
                <a:lnTo>
                  <a:pt x="10718170" y="4399674"/>
                </a:lnTo>
                <a:lnTo>
                  <a:pt x="10741462" y="4424529"/>
                </a:lnTo>
                <a:lnTo>
                  <a:pt x="10751359" y="4416566"/>
                </a:lnTo>
                <a:lnTo>
                  <a:pt x="10732309" y="4390224"/>
                </a:lnTo>
                <a:lnTo>
                  <a:pt x="10751359" y="4363881"/>
                </a:lnTo>
                <a:close/>
                <a:moveTo>
                  <a:pt x="10529010" y="4347436"/>
                </a:moveTo>
                <a:lnTo>
                  <a:pt x="10529010" y="4401088"/>
                </a:lnTo>
                <a:cubicBezTo>
                  <a:pt x="10529010" y="4411903"/>
                  <a:pt x="10531155" y="4420473"/>
                  <a:pt x="10535447" y="4426798"/>
                </a:cubicBezTo>
                <a:cubicBezTo>
                  <a:pt x="10539738" y="4433124"/>
                  <a:pt x="10546646" y="4436286"/>
                  <a:pt x="10556171" y="4436286"/>
                </a:cubicBezTo>
                <a:cubicBezTo>
                  <a:pt x="10562025" y="4436286"/>
                  <a:pt x="10567085" y="4435009"/>
                  <a:pt x="10571351" y="4432454"/>
                </a:cubicBezTo>
                <a:cubicBezTo>
                  <a:pt x="10575618" y="4429899"/>
                  <a:pt x="10579537" y="4426488"/>
                  <a:pt x="10583109" y="4422222"/>
                </a:cubicBezTo>
                <a:lnTo>
                  <a:pt x="10583704" y="4422222"/>
                </a:lnTo>
                <a:lnTo>
                  <a:pt x="10585713" y="4434128"/>
                </a:lnTo>
                <a:lnTo>
                  <a:pt x="10607814" y="4434128"/>
                </a:lnTo>
                <a:lnTo>
                  <a:pt x="10607814" y="4347436"/>
                </a:lnTo>
                <a:lnTo>
                  <a:pt x="10580653" y="4347436"/>
                </a:lnTo>
                <a:lnTo>
                  <a:pt x="10580653" y="4404288"/>
                </a:lnTo>
                <a:cubicBezTo>
                  <a:pt x="10578371" y="4407463"/>
                  <a:pt x="10576151" y="4409720"/>
                  <a:pt x="10573993" y="4411060"/>
                </a:cubicBezTo>
                <a:cubicBezTo>
                  <a:pt x="10571835" y="4412399"/>
                  <a:pt x="10569243" y="4413069"/>
                  <a:pt x="10566217" y="4413069"/>
                </a:cubicBezTo>
                <a:cubicBezTo>
                  <a:pt x="10562794" y="4413069"/>
                  <a:pt x="10560264" y="4411990"/>
                  <a:pt x="10558627" y="4409832"/>
                </a:cubicBezTo>
                <a:cubicBezTo>
                  <a:pt x="10556990" y="4407674"/>
                  <a:pt x="10556171" y="4403643"/>
                  <a:pt x="10556171" y="4397740"/>
                </a:cubicBezTo>
                <a:lnTo>
                  <a:pt x="10556171" y="4347436"/>
                </a:lnTo>
                <a:close/>
                <a:moveTo>
                  <a:pt x="4213509" y="4318990"/>
                </a:moveTo>
                <a:lnTo>
                  <a:pt x="4204952" y="4336180"/>
                </a:lnTo>
                <a:cubicBezTo>
                  <a:pt x="4210309" y="4336973"/>
                  <a:pt x="4213869" y="4337966"/>
                  <a:pt x="4215630" y="4339156"/>
                </a:cubicBezTo>
                <a:cubicBezTo>
                  <a:pt x="4217391" y="4340347"/>
                  <a:pt x="4218271" y="4341736"/>
                  <a:pt x="4218271" y="4343323"/>
                </a:cubicBezTo>
                <a:cubicBezTo>
                  <a:pt x="4218271" y="4345853"/>
                  <a:pt x="4216994" y="4347664"/>
                  <a:pt x="4214439" y="4348756"/>
                </a:cubicBezTo>
                <a:cubicBezTo>
                  <a:pt x="4211885" y="4349847"/>
                  <a:pt x="4207258" y="4350591"/>
                  <a:pt x="4200562" y="4350988"/>
                </a:cubicBezTo>
                <a:lnTo>
                  <a:pt x="4202570" y="4361778"/>
                </a:lnTo>
                <a:cubicBezTo>
                  <a:pt x="4213683" y="4361431"/>
                  <a:pt x="4222302" y="4359794"/>
                  <a:pt x="4228429" y="4356867"/>
                </a:cubicBezTo>
                <a:cubicBezTo>
                  <a:pt x="4234556" y="4353940"/>
                  <a:pt x="4237619" y="4349425"/>
                  <a:pt x="4237619" y="4343323"/>
                </a:cubicBezTo>
                <a:cubicBezTo>
                  <a:pt x="4237619" y="4339702"/>
                  <a:pt x="4236491" y="4336887"/>
                  <a:pt x="4234234" y="4334877"/>
                </a:cubicBezTo>
                <a:cubicBezTo>
                  <a:pt x="4231977" y="4332868"/>
                  <a:pt x="4228690" y="4331318"/>
                  <a:pt x="4224374" y="4330227"/>
                </a:cubicBezTo>
                <a:lnTo>
                  <a:pt x="4229211" y="4318990"/>
                </a:lnTo>
                <a:close/>
                <a:moveTo>
                  <a:pt x="1512067" y="4318263"/>
                </a:moveTo>
                <a:cubicBezTo>
                  <a:pt x="1517128" y="4318263"/>
                  <a:pt x="1520836" y="4320384"/>
                  <a:pt x="1523192" y="4324625"/>
                </a:cubicBezTo>
                <a:cubicBezTo>
                  <a:pt x="1525549" y="4328867"/>
                  <a:pt x="1526727" y="4334560"/>
                  <a:pt x="1526727" y="4341703"/>
                </a:cubicBezTo>
                <a:cubicBezTo>
                  <a:pt x="1526727" y="4348946"/>
                  <a:pt x="1525549" y="4354701"/>
                  <a:pt x="1523192" y="4358967"/>
                </a:cubicBezTo>
                <a:cubicBezTo>
                  <a:pt x="1520836" y="4363234"/>
                  <a:pt x="1517128" y="4365367"/>
                  <a:pt x="1512067" y="4365367"/>
                </a:cubicBezTo>
                <a:cubicBezTo>
                  <a:pt x="1506958" y="4365367"/>
                  <a:pt x="1503225" y="4363234"/>
                  <a:pt x="1500868" y="4358967"/>
                </a:cubicBezTo>
                <a:cubicBezTo>
                  <a:pt x="1498512" y="4354701"/>
                  <a:pt x="1497333" y="4348946"/>
                  <a:pt x="1497333" y="4341703"/>
                </a:cubicBezTo>
                <a:cubicBezTo>
                  <a:pt x="1497333" y="4334560"/>
                  <a:pt x="1498512" y="4328867"/>
                  <a:pt x="1500868" y="4324625"/>
                </a:cubicBezTo>
                <a:cubicBezTo>
                  <a:pt x="1503225" y="4320384"/>
                  <a:pt x="1506958" y="4318263"/>
                  <a:pt x="1512067" y="4318263"/>
                </a:cubicBezTo>
                <a:close/>
                <a:moveTo>
                  <a:pt x="12038738" y="4310119"/>
                </a:moveTo>
                <a:lnTo>
                  <a:pt x="12038738" y="4323960"/>
                </a:lnTo>
                <a:cubicBezTo>
                  <a:pt x="12036753" y="4326093"/>
                  <a:pt x="12034769" y="4327767"/>
                  <a:pt x="12032785" y="4328983"/>
                </a:cubicBezTo>
                <a:cubicBezTo>
                  <a:pt x="12030800" y="4330198"/>
                  <a:pt x="12028419" y="4330806"/>
                  <a:pt x="12025641" y="4330806"/>
                </a:cubicBezTo>
                <a:cubicBezTo>
                  <a:pt x="12022813" y="4330806"/>
                  <a:pt x="12020556" y="4330186"/>
                  <a:pt x="12018869" y="4328945"/>
                </a:cubicBezTo>
                <a:cubicBezTo>
                  <a:pt x="12017182" y="4327705"/>
                  <a:pt x="12016339" y="4325845"/>
                  <a:pt x="12016339" y="4323364"/>
                </a:cubicBezTo>
                <a:cubicBezTo>
                  <a:pt x="12016339" y="4320289"/>
                  <a:pt x="12017964" y="4317573"/>
                  <a:pt x="12021213" y="4315216"/>
                </a:cubicBezTo>
                <a:cubicBezTo>
                  <a:pt x="12024463" y="4312860"/>
                  <a:pt x="12030304" y="4311161"/>
                  <a:pt x="12038738" y="4310119"/>
                </a:cubicBezTo>
                <a:close/>
                <a:moveTo>
                  <a:pt x="10555055" y="4304276"/>
                </a:moveTo>
                <a:lnTo>
                  <a:pt x="10536302" y="4326823"/>
                </a:lnTo>
                <a:lnTo>
                  <a:pt x="10546572" y="4336422"/>
                </a:lnTo>
                <a:lnTo>
                  <a:pt x="10568524" y="4321019"/>
                </a:lnTo>
                <a:lnTo>
                  <a:pt x="10569268" y="4321019"/>
                </a:lnTo>
                <a:lnTo>
                  <a:pt x="10591220" y="4336422"/>
                </a:lnTo>
                <a:lnTo>
                  <a:pt x="10601564" y="4326823"/>
                </a:lnTo>
                <a:lnTo>
                  <a:pt x="10582811" y="4304276"/>
                </a:lnTo>
                <a:close/>
                <a:moveTo>
                  <a:pt x="8957761" y="4298689"/>
                </a:moveTo>
                <a:lnTo>
                  <a:pt x="8938413" y="4315284"/>
                </a:lnTo>
                <a:cubicBezTo>
                  <a:pt x="8941886" y="4318409"/>
                  <a:pt x="8945545" y="4321857"/>
                  <a:pt x="8949389" y="4325627"/>
                </a:cubicBezTo>
                <a:cubicBezTo>
                  <a:pt x="8953234" y="4329398"/>
                  <a:pt x="8956992" y="4333267"/>
                  <a:pt x="8960663" y="4337236"/>
                </a:cubicBezTo>
                <a:cubicBezTo>
                  <a:pt x="8964334" y="4341205"/>
                  <a:pt x="8967683" y="4345025"/>
                  <a:pt x="8970709" y="4348696"/>
                </a:cubicBezTo>
                <a:lnTo>
                  <a:pt x="8990354" y="4331729"/>
                </a:lnTo>
                <a:cubicBezTo>
                  <a:pt x="8988122" y="4328901"/>
                  <a:pt x="8985120" y="4325466"/>
                  <a:pt x="8981350" y="4321423"/>
                </a:cubicBezTo>
                <a:cubicBezTo>
                  <a:pt x="8977580" y="4317380"/>
                  <a:pt x="8973586" y="4313312"/>
                  <a:pt x="8969369" y="4309219"/>
                </a:cubicBezTo>
                <a:cubicBezTo>
                  <a:pt x="8965153" y="4305126"/>
                  <a:pt x="8961283" y="4301616"/>
                  <a:pt x="8957761" y="4298689"/>
                </a:cubicBezTo>
                <a:close/>
                <a:moveTo>
                  <a:pt x="1512067" y="4296311"/>
                </a:moveTo>
                <a:cubicBezTo>
                  <a:pt x="1504725" y="4296311"/>
                  <a:pt x="1497817" y="4298109"/>
                  <a:pt x="1491343" y="4301706"/>
                </a:cubicBezTo>
                <a:cubicBezTo>
                  <a:pt x="1484869" y="4305303"/>
                  <a:pt x="1479623" y="4310487"/>
                  <a:pt x="1475604" y="4317258"/>
                </a:cubicBezTo>
                <a:cubicBezTo>
                  <a:pt x="1471586" y="4324030"/>
                  <a:pt x="1469577" y="4332178"/>
                  <a:pt x="1469577" y="4341703"/>
                </a:cubicBezTo>
                <a:cubicBezTo>
                  <a:pt x="1469577" y="4351328"/>
                  <a:pt x="1471586" y="4359538"/>
                  <a:pt x="1475604" y="4366334"/>
                </a:cubicBezTo>
                <a:cubicBezTo>
                  <a:pt x="1479623" y="4373131"/>
                  <a:pt x="1484869" y="4378327"/>
                  <a:pt x="1491343" y="4381924"/>
                </a:cubicBezTo>
                <a:cubicBezTo>
                  <a:pt x="1497817" y="4385521"/>
                  <a:pt x="1504725" y="4387319"/>
                  <a:pt x="1512067" y="4387319"/>
                </a:cubicBezTo>
                <a:cubicBezTo>
                  <a:pt x="1519410" y="4387319"/>
                  <a:pt x="1526305" y="4385521"/>
                  <a:pt x="1532755" y="4381924"/>
                </a:cubicBezTo>
                <a:cubicBezTo>
                  <a:pt x="1539204" y="4378327"/>
                  <a:pt x="1544437" y="4373131"/>
                  <a:pt x="1548456" y="4366334"/>
                </a:cubicBezTo>
                <a:cubicBezTo>
                  <a:pt x="1552474" y="4359538"/>
                  <a:pt x="1554483" y="4351328"/>
                  <a:pt x="1554483" y="4341703"/>
                </a:cubicBezTo>
                <a:cubicBezTo>
                  <a:pt x="1554483" y="4334560"/>
                  <a:pt x="1553318" y="4328172"/>
                  <a:pt x="1550986" y="4322542"/>
                </a:cubicBezTo>
                <a:cubicBezTo>
                  <a:pt x="1548654" y="4316911"/>
                  <a:pt x="1545492" y="4312149"/>
                  <a:pt x="1541498" y="4308254"/>
                </a:cubicBezTo>
                <a:cubicBezTo>
                  <a:pt x="1537505" y="4304360"/>
                  <a:pt x="1532978" y="4301396"/>
                  <a:pt x="1527918" y="4299362"/>
                </a:cubicBezTo>
                <a:cubicBezTo>
                  <a:pt x="1522857" y="4297328"/>
                  <a:pt x="1517574" y="4296311"/>
                  <a:pt x="1512067" y="4296311"/>
                </a:cubicBezTo>
                <a:close/>
                <a:moveTo>
                  <a:pt x="10678805" y="4288872"/>
                </a:moveTo>
                <a:lnTo>
                  <a:pt x="10651719" y="4321168"/>
                </a:lnTo>
                <a:lnTo>
                  <a:pt x="10665113" y="4334339"/>
                </a:lnTo>
                <a:lnTo>
                  <a:pt x="10697260" y="4306880"/>
                </a:lnTo>
                <a:close/>
                <a:moveTo>
                  <a:pt x="6166384" y="4287131"/>
                </a:moveTo>
                <a:cubicBezTo>
                  <a:pt x="6155966" y="4287131"/>
                  <a:pt x="6147161" y="4291844"/>
                  <a:pt x="6139967" y="4301270"/>
                </a:cubicBezTo>
                <a:lnTo>
                  <a:pt x="6151130" y="4311539"/>
                </a:lnTo>
                <a:cubicBezTo>
                  <a:pt x="6153015" y="4309009"/>
                  <a:pt x="6154949" y="4307024"/>
                  <a:pt x="6156934" y="4305586"/>
                </a:cubicBezTo>
                <a:cubicBezTo>
                  <a:pt x="6158918" y="4304147"/>
                  <a:pt x="6161051" y="4303428"/>
                  <a:pt x="6163333" y="4303428"/>
                </a:cubicBezTo>
                <a:cubicBezTo>
                  <a:pt x="6166310" y="4303428"/>
                  <a:pt x="6168629" y="4304333"/>
                  <a:pt x="6170291" y="4306144"/>
                </a:cubicBezTo>
                <a:cubicBezTo>
                  <a:pt x="6171953" y="4307955"/>
                  <a:pt x="6172784" y="4310447"/>
                  <a:pt x="6172784" y="4313623"/>
                </a:cubicBezTo>
                <a:cubicBezTo>
                  <a:pt x="6172784" y="4316401"/>
                  <a:pt x="6171494" y="4319464"/>
                  <a:pt x="6168915" y="4322813"/>
                </a:cubicBezTo>
                <a:cubicBezTo>
                  <a:pt x="6166335" y="4326161"/>
                  <a:pt x="6162813" y="4329808"/>
                  <a:pt x="6158348" y="4333752"/>
                </a:cubicBezTo>
                <a:cubicBezTo>
                  <a:pt x="6153883" y="4337695"/>
                  <a:pt x="6148823" y="4341974"/>
                  <a:pt x="6143167" y="4346588"/>
                </a:cubicBezTo>
                <a:lnTo>
                  <a:pt x="6143167" y="4357229"/>
                </a:lnTo>
                <a:lnTo>
                  <a:pt x="6194215" y="4357229"/>
                </a:lnTo>
                <a:lnTo>
                  <a:pt x="6194215" y="4340635"/>
                </a:lnTo>
                <a:lnTo>
                  <a:pt x="6174719" y="4340635"/>
                </a:lnTo>
                <a:cubicBezTo>
                  <a:pt x="6179233" y="4335575"/>
                  <a:pt x="6183214" y="4330601"/>
                  <a:pt x="6186662" y="4325715"/>
                </a:cubicBezTo>
                <a:cubicBezTo>
                  <a:pt x="6190110" y="4320828"/>
                  <a:pt x="6191834" y="4315681"/>
                  <a:pt x="6191834" y="4310274"/>
                </a:cubicBezTo>
                <a:cubicBezTo>
                  <a:pt x="6191834" y="4302981"/>
                  <a:pt x="6189490" y="4297301"/>
                  <a:pt x="6184802" y="4293233"/>
                </a:cubicBezTo>
                <a:cubicBezTo>
                  <a:pt x="6180114" y="4289165"/>
                  <a:pt x="6173975" y="4287131"/>
                  <a:pt x="6166384" y="4287131"/>
                </a:cubicBezTo>
                <a:close/>
                <a:moveTo>
                  <a:pt x="2951572" y="4266059"/>
                </a:moveTo>
                <a:cubicBezTo>
                  <a:pt x="2951969" y="4270028"/>
                  <a:pt x="2951436" y="4273562"/>
                  <a:pt x="2949972" y="4276663"/>
                </a:cubicBezTo>
                <a:cubicBezTo>
                  <a:pt x="2948509" y="4279763"/>
                  <a:pt x="2946549" y="4282653"/>
                  <a:pt x="2944094" y="4285332"/>
                </a:cubicBezTo>
                <a:cubicBezTo>
                  <a:pt x="2941638" y="4288011"/>
                  <a:pt x="2939145" y="4290715"/>
                  <a:pt x="2936615" y="4293443"/>
                </a:cubicBezTo>
                <a:cubicBezTo>
                  <a:pt x="2934085" y="4296172"/>
                  <a:pt x="2931951" y="4299148"/>
                  <a:pt x="2930215" y="4302373"/>
                </a:cubicBezTo>
                <a:cubicBezTo>
                  <a:pt x="2928479" y="4305598"/>
                  <a:pt x="2927611" y="4309343"/>
                  <a:pt x="2927611" y="4313609"/>
                </a:cubicBezTo>
                <a:cubicBezTo>
                  <a:pt x="2927611" y="4320654"/>
                  <a:pt x="2929099" y="4326396"/>
                  <a:pt x="2932076" y="4330836"/>
                </a:cubicBezTo>
                <a:cubicBezTo>
                  <a:pt x="2935052" y="4335276"/>
                  <a:pt x="2939083" y="4338538"/>
                  <a:pt x="2944168" y="4340622"/>
                </a:cubicBezTo>
                <a:cubicBezTo>
                  <a:pt x="2949253" y="4342705"/>
                  <a:pt x="2954970" y="4343747"/>
                  <a:pt x="2961320" y="4343747"/>
                </a:cubicBezTo>
                <a:cubicBezTo>
                  <a:pt x="2968167" y="4343747"/>
                  <a:pt x="2974418" y="4342284"/>
                  <a:pt x="2980073" y="4339357"/>
                </a:cubicBezTo>
                <a:cubicBezTo>
                  <a:pt x="2985728" y="4336430"/>
                  <a:pt x="2990639" y="4332560"/>
                  <a:pt x="2994807" y="4327748"/>
                </a:cubicBezTo>
                <a:lnTo>
                  <a:pt x="2979924" y="4314056"/>
                </a:lnTo>
                <a:cubicBezTo>
                  <a:pt x="2977642" y="4316338"/>
                  <a:pt x="2975310" y="4318223"/>
                  <a:pt x="2972929" y="4319711"/>
                </a:cubicBezTo>
                <a:cubicBezTo>
                  <a:pt x="2970548" y="4321200"/>
                  <a:pt x="2967794" y="4321944"/>
                  <a:pt x="2964669" y="4321944"/>
                </a:cubicBezTo>
                <a:cubicBezTo>
                  <a:pt x="2961544" y="4321944"/>
                  <a:pt x="2958927" y="4321088"/>
                  <a:pt x="2956818" y="4319376"/>
                </a:cubicBezTo>
                <a:cubicBezTo>
                  <a:pt x="2954710" y="4317665"/>
                  <a:pt x="2953656" y="4315123"/>
                  <a:pt x="2953656" y="4311749"/>
                </a:cubicBezTo>
                <a:cubicBezTo>
                  <a:pt x="2953656" y="4309219"/>
                  <a:pt x="2954499" y="4306751"/>
                  <a:pt x="2956186" y="4304345"/>
                </a:cubicBezTo>
                <a:cubicBezTo>
                  <a:pt x="2957872" y="4301939"/>
                  <a:pt x="2959907" y="4299458"/>
                  <a:pt x="2962288" y="4296903"/>
                </a:cubicBezTo>
                <a:cubicBezTo>
                  <a:pt x="2964669" y="4294349"/>
                  <a:pt x="2966988" y="4291571"/>
                  <a:pt x="2969246" y="4288569"/>
                </a:cubicBezTo>
                <a:cubicBezTo>
                  <a:pt x="2971503" y="4285568"/>
                  <a:pt x="2973251" y="4282232"/>
                  <a:pt x="2974491" y="4278560"/>
                </a:cubicBezTo>
                <a:cubicBezTo>
                  <a:pt x="2975731" y="4274889"/>
                  <a:pt x="2976005" y="4270722"/>
                  <a:pt x="2975310" y="4266059"/>
                </a:cubicBezTo>
                <a:close/>
                <a:moveTo>
                  <a:pt x="5997762" y="4264137"/>
                </a:moveTo>
                <a:lnTo>
                  <a:pt x="5998358" y="4264137"/>
                </a:lnTo>
                <a:cubicBezTo>
                  <a:pt x="5999846" y="4269892"/>
                  <a:pt x="6001334" y="4275981"/>
                  <a:pt x="6002822" y="4282406"/>
                </a:cubicBezTo>
                <a:cubicBezTo>
                  <a:pt x="6004311" y="4288830"/>
                  <a:pt x="6005824" y="4294870"/>
                  <a:pt x="6007362" y="4300526"/>
                </a:cubicBezTo>
                <a:lnTo>
                  <a:pt x="6009743" y="4310125"/>
                </a:lnTo>
                <a:lnTo>
                  <a:pt x="5986600" y="4310125"/>
                </a:lnTo>
                <a:lnTo>
                  <a:pt x="5989056" y="4300526"/>
                </a:lnTo>
                <a:cubicBezTo>
                  <a:pt x="5990494" y="4294870"/>
                  <a:pt x="5991958" y="4288867"/>
                  <a:pt x="5993446" y="4282517"/>
                </a:cubicBezTo>
                <a:cubicBezTo>
                  <a:pt x="5994934" y="4276167"/>
                  <a:pt x="5996373" y="4270041"/>
                  <a:pt x="5997762" y="4264137"/>
                </a:cubicBezTo>
                <a:close/>
                <a:moveTo>
                  <a:pt x="12030850" y="4260857"/>
                </a:moveTo>
                <a:cubicBezTo>
                  <a:pt x="12024053" y="4260857"/>
                  <a:pt x="12017554" y="4261898"/>
                  <a:pt x="12011353" y="4263982"/>
                </a:cubicBezTo>
                <a:cubicBezTo>
                  <a:pt x="12005152" y="4266066"/>
                  <a:pt x="11999199" y="4268844"/>
                  <a:pt x="11993494" y="4272316"/>
                </a:cubicBezTo>
                <a:lnTo>
                  <a:pt x="12002944" y="4290101"/>
                </a:lnTo>
                <a:cubicBezTo>
                  <a:pt x="12007310" y="4287671"/>
                  <a:pt x="12011328" y="4285798"/>
                  <a:pt x="12015000" y="4284483"/>
                </a:cubicBezTo>
                <a:cubicBezTo>
                  <a:pt x="12018671" y="4283169"/>
                  <a:pt x="12022218" y="4282511"/>
                  <a:pt x="12025641" y="4282511"/>
                </a:cubicBezTo>
                <a:cubicBezTo>
                  <a:pt x="12030056" y="4282511"/>
                  <a:pt x="12033268" y="4283491"/>
                  <a:pt x="12035277" y="4285450"/>
                </a:cubicBezTo>
                <a:cubicBezTo>
                  <a:pt x="12037287" y="4287410"/>
                  <a:pt x="12038440" y="4290126"/>
                  <a:pt x="12038738" y="4293599"/>
                </a:cubicBezTo>
                <a:cubicBezTo>
                  <a:pt x="12021821" y="4295434"/>
                  <a:pt x="12009567" y="4298919"/>
                  <a:pt x="12001977" y="4304054"/>
                </a:cubicBezTo>
                <a:cubicBezTo>
                  <a:pt x="11994387" y="4309189"/>
                  <a:pt x="11990592" y="4316320"/>
                  <a:pt x="11990592" y="4325448"/>
                </a:cubicBezTo>
                <a:cubicBezTo>
                  <a:pt x="11990592" y="4330310"/>
                  <a:pt x="11991634" y="4334738"/>
                  <a:pt x="11993717" y="4338731"/>
                </a:cubicBezTo>
                <a:cubicBezTo>
                  <a:pt x="11995801" y="4342725"/>
                  <a:pt x="11998765" y="4345912"/>
                  <a:pt x="12002610" y="4348293"/>
                </a:cubicBezTo>
                <a:cubicBezTo>
                  <a:pt x="12006454" y="4350674"/>
                  <a:pt x="12011031" y="4351865"/>
                  <a:pt x="12016339" y="4351865"/>
                </a:cubicBezTo>
                <a:cubicBezTo>
                  <a:pt x="12021151" y="4351865"/>
                  <a:pt x="12025604" y="4350860"/>
                  <a:pt x="12029696" y="4348851"/>
                </a:cubicBezTo>
                <a:cubicBezTo>
                  <a:pt x="12033789" y="4346842"/>
                  <a:pt x="12037621" y="4344225"/>
                  <a:pt x="12041193" y="4341001"/>
                </a:cubicBezTo>
                <a:lnTo>
                  <a:pt x="12041937" y="4341001"/>
                </a:lnTo>
                <a:lnTo>
                  <a:pt x="12043798" y="4349707"/>
                </a:lnTo>
                <a:lnTo>
                  <a:pt x="12065899" y="4349707"/>
                </a:lnTo>
                <a:lnTo>
                  <a:pt x="12065899" y="4300445"/>
                </a:lnTo>
                <a:cubicBezTo>
                  <a:pt x="12065899" y="4286902"/>
                  <a:pt x="12062860" y="4276918"/>
                  <a:pt x="12056783" y="4270493"/>
                </a:cubicBezTo>
                <a:cubicBezTo>
                  <a:pt x="12050706" y="4264069"/>
                  <a:pt x="12042061" y="4260857"/>
                  <a:pt x="12030850" y="4260857"/>
                </a:cubicBezTo>
                <a:close/>
                <a:moveTo>
                  <a:pt x="4748381" y="4257508"/>
                </a:moveTo>
                <a:cubicBezTo>
                  <a:pt x="4755822" y="4257508"/>
                  <a:pt x="4761714" y="4260584"/>
                  <a:pt x="4766055" y="4266735"/>
                </a:cubicBezTo>
                <a:cubicBezTo>
                  <a:pt x="4770396" y="4272887"/>
                  <a:pt x="4772566" y="4281445"/>
                  <a:pt x="4772566" y="4292408"/>
                </a:cubicBezTo>
                <a:cubicBezTo>
                  <a:pt x="4772566" y="4303372"/>
                  <a:pt x="4770396" y="4312103"/>
                  <a:pt x="4766055" y="4318602"/>
                </a:cubicBezTo>
                <a:cubicBezTo>
                  <a:pt x="4761714" y="4325101"/>
                  <a:pt x="4755822" y="4328350"/>
                  <a:pt x="4748381" y="4328350"/>
                </a:cubicBezTo>
                <a:cubicBezTo>
                  <a:pt x="4740890" y="4328350"/>
                  <a:pt x="4735000" y="4325101"/>
                  <a:pt x="4730708" y="4318602"/>
                </a:cubicBezTo>
                <a:cubicBezTo>
                  <a:pt x="4726417" y="4312103"/>
                  <a:pt x="4724271" y="4303372"/>
                  <a:pt x="4724271" y="4292408"/>
                </a:cubicBezTo>
                <a:cubicBezTo>
                  <a:pt x="4724271" y="4281445"/>
                  <a:pt x="4726417" y="4272887"/>
                  <a:pt x="4730708" y="4266735"/>
                </a:cubicBezTo>
                <a:cubicBezTo>
                  <a:pt x="4735000" y="4260584"/>
                  <a:pt x="4740890" y="4257508"/>
                  <a:pt x="4748381" y="4257508"/>
                </a:cubicBezTo>
                <a:close/>
                <a:moveTo>
                  <a:pt x="11928084" y="4256615"/>
                </a:moveTo>
                <a:lnTo>
                  <a:pt x="11928679" y="4256615"/>
                </a:lnTo>
                <a:cubicBezTo>
                  <a:pt x="11930168" y="4262370"/>
                  <a:pt x="11931656" y="4268459"/>
                  <a:pt x="11933144" y="4274884"/>
                </a:cubicBezTo>
                <a:cubicBezTo>
                  <a:pt x="11934632" y="4281308"/>
                  <a:pt x="11936145" y="4287348"/>
                  <a:pt x="11937683" y="4293003"/>
                </a:cubicBezTo>
                <a:lnTo>
                  <a:pt x="11940065" y="4302603"/>
                </a:lnTo>
                <a:lnTo>
                  <a:pt x="11916922" y="4302603"/>
                </a:lnTo>
                <a:lnTo>
                  <a:pt x="11919377" y="4293003"/>
                </a:lnTo>
                <a:cubicBezTo>
                  <a:pt x="11920816" y="4287348"/>
                  <a:pt x="11922280" y="4281345"/>
                  <a:pt x="11923768" y="4274995"/>
                </a:cubicBezTo>
                <a:cubicBezTo>
                  <a:pt x="11925256" y="4268645"/>
                  <a:pt x="11926695" y="4262519"/>
                  <a:pt x="11928084" y="4256615"/>
                </a:cubicBezTo>
                <a:close/>
                <a:moveTo>
                  <a:pt x="10131485" y="4256512"/>
                </a:moveTo>
                <a:lnTo>
                  <a:pt x="10131485" y="4370068"/>
                </a:lnTo>
                <a:lnTo>
                  <a:pt x="10158795" y="4370068"/>
                </a:lnTo>
                <a:lnTo>
                  <a:pt x="10158795" y="4256512"/>
                </a:lnTo>
                <a:close/>
                <a:moveTo>
                  <a:pt x="1112631" y="4255610"/>
                </a:moveTo>
                <a:cubicBezTo>
                  <a:pt x="1102213" y="4255610"/>
                  <a:pt x="1093408" y="4260323"/>
                  <a:pt x="1086214" y="4269749"/>
                </a:cubicBezTo>
                <a:lnTo>
                  <a:pt x="1097377" y="4280018"/>
                </a:lnTo>
                <a:cubicBezTo>
                  <a:pt x="1099262" y="4277488"/>
                  <a:pt x="1101196" y="4275504"/>
                  <a:pt x="1103181" y="4274065"/>
                </a:cubicBezTo>
                <a:cubicBezTo>
                  <a:pt x="1105165" y="4272626"/>
                  <a:pt x="1107298" y="4271907"/>
                  <a:pt x="1109580" y="4271907"/>
                </a:cubicBezTo>
                <a:cubicBezTo>
                  <a:pt x="1112557" y="4271907"/>
                  <a:pt x="1114876" y="4272812"/>
                  <a:pt x="1116538" y="4274623"/>
                </a:cubicBezTo>
                <a:cubicBezTo>
                  <a:pt x="1118200" y="4276434"/>
                  <a:pt x="1119031" y="4278927"/>
                  <a:pt x="1119031" y="4282101"/>
                </a:cubicBezTo>
                <a:cubicBezTo>
                  <a:pt x="1119031" y="4284880"/>
                  <a:pt x="1117741" y="4287943"/>
                  <a:pt x="1115161" y="4291292"/>
                </a:cubicBezTo>
                <a:cubicBezTo>
                  <a:pt x="1112582" y="4294640"/>
                  <a:pt x="1109060" y="4298287"/>
                  <a:pt x="1104595" y="4302230"/>
                </a:cubicBezTo>
                <a:cubicBezTo>
                  <a:pt x="1100130" y="4306174"/>
                  <a:pt x="1095070" y="4310453"/>
                  <a:pt x="1089414" y="4315067"/>
                </a:cubicBezTo>
                <a:lnTo>
                  <a:pt x="1089414" y="4325708"/>
                </a:lnTo>
                <a:lnTo>
                  <a:pt x="1140462" y="4325708"/>
                </a:lnTo>
                <a:lnTo>
                  <a:pt x="1140462" y="4309114"/>
                </a:lnTo>
                <a:lnTo>
                  <a:pt x="1120966" y="4309114"/>
                </a:lnTo>
                <a:cubicBezTo>
                  <a:pt x="1125480" y="4304054"/>
                  <a:pt x="1129461" y="4299080"/>
                  <a:pt x="1132909" y="4294194"/>
                </a:cubicBezTo>
                <a:cubicBezTo>
                  <a:pt x="1136357" y="4289307"/>
                  <a:pt x="1138081" y="4284160"/>
                  <a:pt x="1138081" y="4278753"/>
                </a:cubicBezTo>
                <a:cubicBezTo>
                  <a:pt x="1138081" y="4271460"/>
                  <a:pt x="1135737" y="4265780"/>
                  <a:pt x="1131049" y="4261712"/>
                </a:cubicBezTo>
                <a:cubicBezTo>
                  <a:pt x="1126361" y="4257644"/>
                  <a:pt x="1120222" y="4255610"/>
                  <a:pt x="1112631" y="4255610"/>
                </a:cubicBezTo>
                <a:close/>
                <a:moveTo>
                  <a:pt x="7314473" y="4250888"/>
                </a:moveTo>
                <a:cubicBezTo>
                  <a:pt x="7317846" y="4250888"/>
                  <a:pt x="7320600" y="4252054"/>
                  <a:pt x="7322733" y="4254386"/>
                </a:cubicBezTo>
                <a:cubicBezTo>
                  <a:pt x="7324866" y="4256718"/>
                  <a:pt x="7325933" y="4259769"/>
                  <a:pt x="7325933" y="4263539"/>
                </a:cubicBezTo>
                <a:cubicBezTo>
                  <a:pt x="7325933" y="4267309"/>
                  <a:pt x="7324866" y="4270335"/>
                  <a:pt x="7322733" y="4272617"/>
                </a:cubicBezTo>
                <a:cubicBezTo>
                  <a:pt x="7320600" y="4274899"/>
                  <a:pt x="7317846" y="4276040"/>
                  <a:pt x="7314473" y="4276040"/>
                </a:cubicBezTo>
                <a:cubicBezTo>
                  <a:pt x="7311050" y="4276040"/>
                  <a:pt x="7308272" y="4274899"/>
                  <a:pt x="7306138" y="4272617"/>
                </a:cubicBezTo>
                <a:cubicBezTo>
                  <a:pt x="7304005" y="4270335"/>
                  <a:pt x="7302939" y="4267309"/>
                  <a:pt x="7302939" y="4263539"/>
                </a:cubicBezTo>
                <a:cubicBezTo>
                  <a:pt x="7302939" y="4259769"/>
                  <a:pt x="7304005" y="4256718"/>
                  <a:pt x="7306138" y="4254386"/>
                </a:cubicBezTo>
                <a:cubicBezTo>
                  <a:pt x="7308272" y="4252054"/>
                  <a:pt x="7311050" y="4250888"/>
                  <a:pt x="7314473" y="4250888"/>
                </a:cubicBezTo>
                <a:close/>
                <a:moveTo>
                  <a:pt x="7243779" y="4244786"/>
                </a:moveTo>
                <a:cubicBezTo>
                  <a:pt x="7236536" y="4244786"/>
                  <a:pt x="7230075" y="4246262"/>
                  <a:pt x="7224395" y="4249214"/>
                </a:cubicBezTo>
                <a:cubicBezTo>
                  <a:pt x="7218714" y="4252166"/>
                  <a:pt x="7214249" y="4256345"/>
                  <a:pt x="7211000" y="4261753"/>
                </a:cubicBezTo>
                <a:cubicBezTo>
                  <a:pt x="7207751" y="4267160"/>
                  <a:pt x="7206126" y="4273610"/>
                  <a:pt x="7206126" y="4281100"/>
                </a:cubicBezTo>
                <a:cubicBezTo>
                  <a:pt x="7206126" y="4283135"/>
                  <a:pt x="7206374" y="4285218"/>
                  <a:pt x="7206870" y="4287351"/>
                </a:cubicBezTo>
                <a:cubicBezTo>
                  <a:pt x="7207366" y="4289484"/>
                  <a:pt x="7207986" y="4291667"/>
                  <a:pt x="7208730" y="4293900"/>
                </a:cubicBezTo>
                <a:lnTo>
                  <a:pt x="7207689" y="4293900"/>
                </a:lnTo>
                <a:lnTo>
                  <a:pt x="7195931" y="4294941"/>
                </a:lnTo>
                <a:lnTo>
                  <a:pt x="7195931" y="4310643"/>
                </a:lnTo>
                <a:lnTo>
                  <a:pt x="7213270" y="4310643"/>
                </a:lnTo>
                <a:cubicBezTo>
                  <a:pt x="7213369" y="4311337"/>
                  <a:pt x="7213443" y="4312007"/>
                  <a:pt x="7213493" y="4312652"/>
                </a:cubicBezTo>
                <a:cubicBezTo>
                  <a:pt x="7213543" y="4313297"/>
                  <a:pt x="7213567" y="4313942"/>
                  <a:pt x="7213567" y="4314587"/>
                </a:cubicBezTo>
                <a:cubicBezTo>
                  <a:pt x="7213567" y="4320788"/>
                  <a:pt x="7211757" y="4326146"/>
                  <a:pt x="7208135" y="4330660"/>
                </a:cubicBezTo>
                <a:cubicBezTo>
                  <a:pt x="7204514" y="4335175"/>
                  <a:pt x="7200148" y="4338573"/>
                  <a:pt x="7195038" y="4340855"/>
                </a:cubicBezTo>
                <a:lnTo>
                  <a:pt x="7195038" y="4357598"/>
                </a:lnTo>
                <a:lnTo>
                  <a:pt x="7274438" y="4357598"/>
                </a:lnTo>
                <a:lnTo>
                  <a:pt x="7274438" y="4334753"/>
                </a:lnTo>
                <a:lnTo>
                  <a:pt x="7229938" y="4334753"/>
                </a:lnTo>
                <a:lnTo>
                  <a:pt x="7229938" y="4334158"/>
                </a:lnTo>
                <a:cubicBezTo>
                  <a:pt x="7232568" y="4331082"/>
                  <a:pt x="7234440" y="4328093"/>
                  <a:pt x="7235557" y="4325191"/>
                </a:cubicBezTo>
                <a:cubicBezTo>
                  <a:pt x="7236673" y="4322289"/>
                  <a:pt x="7237231" y="4318878"/>
                  <a:pt x="7237231" y="4314959"/>
                </a:cubicBezTo>
                <a:cubicBezTo>
                  <a:pt x="7237231" y="4314264"/>
                  <a:pt x="7237206" y="4313545"/>
                  <a:pt x="7237157" y="4312801"/>
                </a:cubicBezTo>
                <a:cubicBezTo>
                  <a:pt x="7237107" y="4312057"/>
                  <a:pt x="7237082" y="4311337"/>
                  <a:pt x="7237082" y="4310643"/>
                </a:cubicBezTo>
                <a:lnTo>
                  <a:pt x="7259183" y="4310643"/>
                </a:lnTo>
                <a:lnTo>
                  <a:pt x="7259183" y="4293900"/>
                </a:lnTo>
                <a:lnTo>
                  <a:pt x="7233436" y="4293900"/>
                </a:lnTo>
                <a:cubicBezTo>
                  <a:pt x="7233039" y="4292015"/>
                  <a:pt x="7232679" y="4290142"/>
                  <a:pt x="7232357" y="4288281"/>
                </a:cubicBezTo>
                <a:cubicBezTo>
                  <a:pt x="7232034" y="4286421"/>
                  <a:pt x="7231873" y="4284573"/>
                  <a:pt x="7231873" y="4282737"/>
                </a:cubicBezTo>
                <a:cubicBezTo>
                  <a:pt x="7231873" y="4277181"/>
                  <a:pt x="7233237" y="4273126"/>
                  <a:pt x="7235966" y="4270571"/>
                </a:cubicBezTo>
                <a:cubicBezTo>
                  <a:pt x="7238694" y="4268016"/>
                  <a:pt x="7242266" y="4266738"/>
                  <a:pt x="7246682" y="4266738"/>
                </a:cubicBezTo>
                <a:cubicBezTo>
                  <a:pt x="7249212" y="4266738"/>
                  <a:pt x="7251531" y="4267346"/>
                  <a:pt x="7253639" y="4268562"/>
                </a:cubicBezTo>
                <a:cubicBezTo>
                  <a:pt x="7255748" y="4269777"/>
                  <a:pt x="7257794" y="4271526"/>
                  <a:pt x="7259778" y="4273808"/>
                </a:cubicBezTo>
                <a:lnTo>
                  <a:pt x="7274438" y="4259297"/>
                </a:lnTo>
                <a:cubicBezTo>
                  <a:pt x="7270469" y="4254584"/>
                  <a:pt x="7266029" y="4250988"/>
                  <a:pt x="7261118" y="4248507"/>
                </a:cubicBezTo>
                <a:cubicBezTo>
                  <a:pt x="7256207" y="4246027"/>
                  <a:pt x="7250427" y="4244786"/>
                  <a:pt x="7243779" y="4244786"/>
                </a:cubicBezTo>
                <a:close/>
                <a:moveTo>
                  <a:pt x="8782739" y="4243995"/>
                </a:moveTo>
                <a:lnTo>
                  <a:pt x="8783334" y="4243995"/>
                </a:lnTo>
                <a:cubicBezTo>
                  <a:pt x="8784823" y="4249750"/>
                  <a:pt x="8786311" y="4255839"/>
                  <a:pt x="8787799" y="4262264"/>
                </a:cubicBezTo>
                <a:cubicBezTo>
                  <a:pt x="8789287" y="4268688"/>
                  <a:pt x="8790800" y="4274728"/>
                  <a:pt x="8792338" y="4280383"/>
                </a:cubicBezTo>
                <a:lnTo>
                  <a:pt x="8794720" y="4289983"/>
                </a:lnTo>
                <a:lnTo>
                  <a:pt x="8771577" y="4289983"/>
                </a:lnTo>
                <a:lnTo>
                  <a:pt x="8774033" y="4280383"/>
                </a:lnTo>
                <a:cubicBezTo>
                  <a:pt x="8775471" y="4274728"/>
                  <a:pt x="8776935" y="4268725"/>
                  <a:pt x="8778423" y="4262375"/>
                </a:cubicBezTo>
                <a:cubicBezTo>
                  <a:pt x="8779911" y="4256025"/>
                  <a:pt x="8781350" y="4249899"/>
                  <a:pt x="8782739" y="4243995"/>
                </a:cubicBezTo>
                <a:close/>
                <a:moveTo>
                  <a:pt x="6080734" y="4243673"/>
                </a:moveTo>
                <a:cubicBezTo>
                  <a:pt x="6077658" y="4245757"/>
                  <a:pt x="6074781" y="4247382"/>
                  <a:pt x="6072102" y="4248547"/>
                </a:cubicBezTo>
                <a:cubicBezTo>
                  <a:pt x="6069423" y="4249713"/>
                  <a:pt x="6065677" y="4250643"/>
                  <a:pt x="6060866" y="4251338"/>
                </a:cubicBezTo>
                <a:lnTo>
                  <a:pt x="6060866" y="4263319"/>
                </a:lnTo>
                <a:lnTo>
                  <a:pt x="6076418" y="4263319"/>
                </a:lnTo>
                <a:lnTo>
                  <a:pt x="6076418" y="4311688"/>
                </a:lnTo>
                <a:lnTo>
                  <a:pt x="6096286" y="4311688"/>
                </a:lnTo>
                <a:lnTo>
                  <a:pt x="6096286" y="4243673"/>
                </a:lnTo>
                <a:close/>
                <a:moveTo>
                  <a:pt x="5982359" y="4243673"/>
                </a:moveTo>
                <a:lnTo>
                  <a:pt x="5947161" y="4357229"/>
                </a:lnTo>
                <a:lnTo>
                  <a:pt x="5974843" y="4357229"/>
                </a:lnTo>
                <a:lnTo>
                  <a:pt x="5981391" y="4331184"/>
                </a:lnTo>
                <a:lnTo>
                  <a:pt x="6014952" y="4331184"/>
                </a:lnTo>
                <a:lnTo>
                  <a:pt x="6021500" y="4357229"/>
                </a:lnTo>
                <a:lnTo>
                  <a:pt x="6050150" y="4357229"/>
                </a:lnTo>
                <a:lnTo>
                  <a:pt x="6014952" y="4243673"/>
                </a:lnTo>
                <a:close/>
                <a:moveTo>
                  <a:pt x="6144135" y="4241739"/>
                </a:moveTo>
                <a:lnTo>
                  <a:pt x="6082966" y="4359387"/>
                </a:lnTo>
                <a:lnTo>
                  <a:pt x="6098519" y="4359387"/>
                </a:lnTo>
                <a:lnTo>
                  <a:pt x="6159687" y="4241739"/>
                </a:lnTo>
                <a:close/>
                <a:moveTo>
                  <a:pt x="11659879" y="4240216"/>
                </a:moveTo>
                <a:lnTo>
                  <a:pt x="11659879" y="4258224"/>
                </a:lnTo>
                <a:cubicBezTo>
                  <a:pt x="11651544" y="4259911"/>
                  <a:pt x="11645033" y="4263619"/>
                  <a:pt x="11640345" y="4269349"/>
                </a:cubicBezTo>
                <a:cubicBezTo>
                  <a:pt x="11635657" y="4275079"/>
                  <a:pt x="11633313" y="4282285"/>
                  <a:pt x="11633313" y="4290966"/>
                </a:cubicBezTo>
                <a:cubicBezTo>
                  <a:pt x="11633313" y="4296175"/>
                  <a:pt x="11634417" y="4300603"/>
                  <a:pt x="11636624" y="4304249"/>
                </a:cubicBezTo>
                <a:cubicBezTo>
                  <a:pt x="11638832" y="4307895"/>
                  <a:pt x="11641660" y="4311021"/>
                  <a:pt x="11645108" y="4313625"/>
                </a:cubicBezTo>
                <a:cubicBezTo>
                  <a:pt x="11648556" y="4316230"/>
                  <a:pt x="11652227" y="4318524"/>
                  <a:pt x="11656121" y="4320508"/>
                </a:cubicBezTo>
                <a:cubicBezTo>
                  <a:pt x="11660015" y="4322493"/>
                  <a:pt x="11663686" y="4324378"/>
                  <a:pt x="11667134" y="4326164"/>
                </a:cubicBezTo>
                <a:cubicBezTo>
                  <a:pt x="11670582" y="4327950"/>
                  <a:pt x="11673410" y="4329860"/>
                  <a:pt x="11675617" y="4331894"/>
                </a:cubicBezTo>
                <a:cubicBezTo>
                  <a:pt x="11677825" y="4333928"/>
                  <a:pt x="11678929" y="4336334"/>
                  <a:pt x="11678929" y="4339112"/>
                </a:cubicBezTo>
                <a:cubicBezTo>
                  <a:pt x="11678929" y="4342882"/>
                  <a:pt x="11677850" y="4345685"/>
                  <a:pt x="11675692" y="4347521"/>
                </a:cubicBezTo>
                <a:cubicBezTo>
                  <a:pt x="11673534" y="4349356"/>
                  <a:pt x="11670074" y="4350274"/>
                  <a:pt x="11665311" y="4350274"/>
                </a:cubicBezTo>
                <a:cubicBezTo>
                  <a:pt x="11657770" y="4350274"/>
                  <a:pt x="11649610" y="4346925"/>
                  <a:pt x="11640829" y="4340228"/>
                </a:cubicBezTo>
                <a:lnTo>
                  <a:pt x="11628923" y="4358460"/>
                </a:lnTo>
                <a:cubicBezTo>
                  <a:pt x="11633090" y="4362280"/>
                  <a:pt x="11638014" y="4365318"/>
                  <a:pt x="11643694" y="4367575"/>
                </a:cubicBezTo>
                <a:cubicBezTo>
                  <a:pt x="11649374" y="4369833"/>
                  <a:pt x="11654769" y="4371284"/>
                  <a:pt x="11659879" y="4371928"/>
                </a:cubicBezTo>
                <a:lnTo>
                  <a:pt x="11659879" y="4389118"/>
                </a:lnTo>
                <a:lnTo>
                  <a:pt x="11677664" y="4389118"/>
                </a:lnTo>
                <a:lnTo>
                  <a:pt x="11677664" y="4370961"/>
                </a:lnTo>
                <a:cubicBezTo>
                  <a:pt x="11686742" y="4368977"/>
                  <a:pt x="11693539" y="4364946"/>
                  <a:pt x="11698053" y="4358869"/>
                </a:cubicBezTo>
                <a:cubicBezTo>
                  <a:pt x="11702568" y="4352792"/>
                  <a:pt x="11704825" y="4345561"/>
                  <a:pt x="11704825" y="4337177"/>
                </a:cubicBezTo>
                <a:cubicBezTo>
                  <a:pt x="11704825" y="4331720"/>
                  <a:pt x="11703721" y="4327094"/>
                  <a:pt x="11701514" y="4323299"/>
                </a:cubicBezTo>
                <a:cubicBezTo>
                  <a:pt x="11699306" y="4319504"/>
                  <a:pt x="11696466" y="4316304"/>
                  <a:pt x="11692993" y="4313699"/>
                </a:cubicBezTo>
                <a:cubicBezTo>
                  <a:pt x="11689520" y="4311095"/>
                  <a:pt x="11685837" y="4308838"/>
                  <a:pt x="11681943" y="4306928"/>
                </a:cubicBezTo>
                <a:cubicBezTo>
                  <a:pt x="11678048" y="4305018"/>
                  <a:pt x="11674365" y="4303244"/>
                  <a:pt x="11670892" y="4301607"/>
                </a:cubicBezTo>
                <a:cubicBezTo>
                  <a:pt x="11667419" y="4299970"/>
                  <a:pt x="11664592" y="4298221"/>
                  <a:pt x="11662409" y="4296361"/>
                </a:cubicBezTo>
                <a:cubicBezTo>
                  <a:pt x="11660226" y="4294501"/>
                  <a:pt x="11659135" y="4292305"/>
                  <a:pt x="11659135" y="4289775"/>
                </a:cubicBezTo>
                <a:cubicBezTo>
                  <a:pt x="11659135" y="4285956"/>
                  <a:pt x="11660177" y="4283239"/>
                  <a:pt x="11662260" y="4281627"/>
                </a:cubicBezTo>
                <a:cubicBezTo>
                  <a:pt x="11664344" y="4280015"/>
                  <a:pt x="11667395" y="4279209"/>
                  <a:pt x="11671413" y="4279209"/>
                </a:cubicBezTo>
                <a:cubicBezTo>
                  <a:pt x="11674935" y="4279209"/>
                  <a:pt x="11678160" y="4279928"/>
                  <a:pt x="11681087" y="4281367"/>
                </a:cubicBezTo>
                <a:cubicBezTo>
                  <a:pt x="11684014" y="4282805"/>
                  <a:pt x="11687040" y="4284938"/>
                  <a:pt x="11690165" y="4287766"/>
                </a:cubicBezTo>
                <a:lnTo>
                  <a:pt x="11703634" y="4272214"/>
                </a:lnTo>
                <a:cubicBezTo>
                  <a:pt x="11700261" y="4268543"/>
                  <a:pt x="11696491" y="4265454"/>
                  <a:pt x="11692323" y="4262949"/>
                </a:cubicBezTo>
                <a:cubicBezTo>
                  <a:pt x="11688156" y="4260444"/>
                  <a:pt x="11683270" y="4258770"/>
                  <a:pt x="11677664" y="4257926"/>
                </a:cubicBezTo>
                <a:lnTo>
                  <a:pt x="11677664" y="4240216"/>
                </a:lnTo>
                <a:close/>
                <a:moveTo>
                  <a:pt x="1495920" y="4239905"/>
                </a:moveTo>
                <a:lnTo>
                  <a:pt x="1477614" y="4257913"/>
                </a:lnTo>
                <a:lnTo>
                  <a:pt x="1509686" y="4285372"/>
                </a:lnTo>
                <a:lnTo>
                  <a:pt x="1522932" y="4272201"/>
                </a:lnTo>
                <a:close/>
                <a:moveTo>
                  <a:pt x="7314473" y="4237940"/>
                </a:moveTo>
                <a:cubicBezTo>
                  <a:pt x="7309661" y="4237940"/>
                  <a:pt x="7305307" y="4239056"/>
                  <a:pt x="7301413" y="4241289"/>
                </a:cubicBezTo>
                <a:cubicBezTo>
                  <a:pt x="7297519" y="4243521"/>
                  <a:pt x="7294431" y="4246560"/>
                  <a:pt x="7292149" y="4250405"/>
                </a:cubicBezTo>
                <a:cubicBezTo>
                  <a:pt x="7289867" y="4254249"/>
                  <a:pt x="7288726" y="4258627"/>
                  <a:pt x="7288726" y="4263539"/>
                </a:cubicBezTo>
                <a:cubicBezTo>
                  <a:pt x="7288726" y="4268450"/>
                  <a:pt x="7289867" y="4272803"/>
                  <a:pt x="7292149" y="4276598"/>
                </a:cubicBezTo>
                <a:cubicBezTo>
                  <a:pt x="7294431" y="4280393"/>
                  <a:pt x="7297519" y="4283382"/>
                  <a:pt x="7301413" y="4285565"/>
                </a:cubicBezTo>
                <a:cubicBezTo>
                  <a:pt x="7305307" y="4287748"/>
                  <a:pt x="7309661" y="4288839"/>
                  <a:pt x="7314473" y="4288839"/>
                </a:cubicBezTo>
                <a:cubicBezTo>
                  <a:pt x="7319186" y="4288839"/>
                  <a:pt x="7323477" y="4287748"/>
                  <a:pt x="7327346" y="4285565"/>
                </a:cubicBezTo>
                <a:cubicBezTo>
                  <a:pt x="7331216" y="4283382"/>
                  <a:pt x="7334279" y="4280393"/>
                  <a:pt x="7336537" y="4276598"/>
                </a:cubicBezTo>
                <a:cubicBezTo>
                  <a:pt x="7338794" y="4272803"/>
                  <a:pt x="7339922" y="4268450"/>
                  <a:pt x="7339922" y="4263539"/>
                </a:cubicBezTo>
                <a:cubicBezTo>
                  <a:pt x="7339922" y="4258627"/>
                  <a:pt x="7338794" y="4254249"/>
                  <a:pt x="7336537" y="4250405"/>
                </a:cubicBezTo>
                <a:cubicBezTo>
                  <a:pt x="7334279" y="4246560"/>
                  <a:pt x="7331216" y="4243521"/>
                  <a:pt x="7327346" y="4241289"/>
                </a:cubicBezTo>
                <a:cubicBezTo>
                  <a:pt x="7323477" y="4239056"/>
                  <a:pt x="7319186" y="4237940"/>
                  <a:pt x="7314473" y="4237940"/>
                </a:cubicBezTo>
                <a:close/>
                <a:moveTo>
                  <a:pt x="10208429" y="4237016"/>
                </a:moveTo>
                <a:cubicBezTo>
                  <a:pt x="10205452" y="4239099"/>
                  <a:pt x="10202612" y="4240724"/>
                  <a:pt x="10199909" y="4241890"/>
                </a:cubicBezTo>
                <a:cubicBezTo>
                  <a:pt x="10197205" y="4243056"/>
                  <a:pt x="10193447" y="4243961"/>
                  <a:pt x="10188635" y="4244606"/>
                </a:cubicBezTo>
                <a:lnTo>
                  <a:pt x="10188635" y="4256661"/>
                </a:lnTo>
                <a:lnTo>
                  <a:pt x="10204039" y="4256661"/>
                </a:lnTo>
                <a:lnTo>
                  <a:pt x="10204039" y="4305179"/>
                </a:lnTo>
                <a:lnTo>
                  <a:pt x="10224130" y="4305179"/>
                </a:lnTo>
                <a:lnTo>
                  <a:pt x="10224130" y="4237016"/>
                </a:lnTo>
                <a:close/>
                <a:moveTo>
                  <a:pt x="11912680" y="4236151"/>
                </a:moveTo>
                <a:lnTo>
                  <a:pt x="11877482" y="4349707"/>
                </a:lnTo>
                <a:lnTo>
                  <a:pt x="11905164" y="4349707"/>
                </a:lnTo>
                <a:lnTo>
                  <a:pt x="11911713" y="4323662"/>
                </a:lnTo>
                <a:lnTo>
                  <a:pt x="11945274" y="4323662"/>
                </a:lnTo>
                <a:lnTo>
                  <a:pt x="11951822" y="4349707"/>
                </a:lnTo>
                <a:lnTo>
                  <a:pt x="11980471" y="4349707"/>
                </a:lnTo>
                <a:lnTo>
                  <a:pt x="11945274" y="4236151"/>
                </a:lnTo>
                <a:close/>
                <a:moveTo>
                  <a:pt x="4748381" y="4234216"/>
                </a:moveTo>
                <a:cubicBezTo>
                  <a:pt x="4738063" y="4234216"/>
                  <a:pt x="4728997" y="4236486"/>
                  <a:pt x="4721183" y="4241025"/>
                </a:cubicBezTo>
                <a:cubicBezTo>
                  <a:pt x="4713370" y="4245565"/>
                  <a:pt x="4707280" y="4252163"/>
                  <a:pt x="4702914" y="4260819"/>
                </a:cubicBezTo>
                <a:cubicBezTo>
                  <a:pt x="4698549" y="4269476"/>
                  <a:pt x="4696366" y="4280006"/>
                  <a:pt x="4696366" y="4292408"/>
                </a:cubicBezTo>
                <a:cubicBezTo>
                  <a:pt x="4696366" y="4304811"/>
                  <a:pt x="4698549" y="4315452"/>
                  <a:pt x="4702914" y="4324332"/>
                </a:cubicBezTo>
                <a:cubicBezTo>
                  <a:pt x="4707280" y="4333212"/>
                  <a:pt x="4713370" y="4340021"/>
                  <a:pt x="4721183" y="4344758"/>
                </a:cubicBezTo>
                <a:cubicBezTo>
                  <a:pt x="4728997" y="4349496"/>
                  <a:pt x="4738063" y="4351865"/>
                  <a:pt x="4748381" y="4351865"/>
                </a:cubicBezTo>
                <a:cubicBezTo>
                  <a:pt x="4758700" y="4351865"/>
                  <a:pt x="4767754" y="4349496"/>
                  <a:pt x="4775543" y="4344758"/>
                </a:cubicBezTo>
                <a:cubicBezTo>
                  <a:pt x="4783332" y="4340021"/>
                  <a:pt x="4789409" y="4333212"/>
                  <a:pt x="4793774" y="4324332"/>
                </a:cubicBezTo>
                <a:cubicBezTo>
                  <a:pt x="4798139" y="4315452"/>
                  <a:pt x="4800322" y="4304811"/>
                  <a:pt x="4800322" y="4292408"/>
                </a:cubicBezTo>
                <a:cubicBezTo>
                  <a:pt x="4800322" y="4280055"/>
                  <a:pt x="4798139" y="4269538"/>
                  <a:pt x="4793774" y="4260857"/>
                </a:cubicBezTo>
                <a:cubicBezTo>
                  <a:pt x="4789409" y="4252175"/>
                  <a:pt x="4783332" y="4245565"/>
                  <a:pt x="4775543" y="4241025"/>
                </a:cubicBezTo>
                <a:cubicBezTo>
                  <a:pt x="4767754" y="4236486"/>
                  <a:pt x="4758700" y="4234216"/>
                  <a:pt x="4748381" y="4234216"/>
                </a:cubicBezTo>
                <a:close/>
                <a:moveTo>
                  <a:pt x="4316573" y="4226642"/>
                </a:moveTo>
                <a:lnTo>
                  <a:pt x="4317168" y="4226642"/>
                </a:lnTo>
                <a:cubicBezTo>
                  <a:pt x="4318656" y="4232397"/>
                  <a:pt x="4320145" y="4238486"/>
                  <a:pt x="4321633" y="4244911"/>
                </a:cubicBezTo>
                <a:cubicBezTo>
                  <a:pt x="4323122" y="4251335"/>
                  <a:pt x="4324635" y="4257375"/>
                  <a:pt x="4326172" y="4263031"/>
                </a:cubicBezTo>
                <a:lnTo>
                  <a:pt x="4328553" y="4272630"/>
                </a:lnTo>
                <a:lnTo>
                  <a:pt x="4305411" y="4272630"/>
                </a:lnTo>
                <a:lnTo>
                  <a:pt x="4307867" y="4263031"/>
                </a:lnTo>
                <a:cubicBezTo>
                  <a:pt x="4309305" y="4257375"/>
                  <a:pt x="4310768" y="4251373"/>
                  <a:pt x="4312257" y="4245022"/>
                </a:cubicBezTo>
                <a:cubicBezTo>
                  <a:pt x="4313745" y="4238673"/>
                  <a:pt x="4315184" y="4232546"/>
                  <a:pt x="4316573" y="4226642"/>
                </a:cubicBezTo>
                <a:close/>
                <a:moveTo>
                  <a:pt x="12051090" y="4225063"/>
                </a:moveTo>
                <a:cubicBezTo>
                  <a:pt x="12047320" y="4225063"/>
                  <a:pt x="12044219" y="4226304"/>
                  <a:pt x="12041789" y="4228784"/>
                </a:cubicBezTo>
                <a:cubicBezTo>
                  <a:pt x="12039358" y="4231265"/>
                  <a:pt x="12038142" y="4234341"/>
                  <a:pt x="12038142" y="4238012"/>
                </a:cubicBezTo>
                <a:cubicBezTo>
                  <a:pt x="12038142" y="4241583"/>
                  <a:pt x="12039358" y="4244634"/>
                  <a:pt x="12041789" y="4247164"/>
                </a:cubicBezTo>
                <a:cubicBezTo>
                  <a:pt x="12044219" y="4249695"/>
                  <a:pt x="12047320" y="4250960"/>
                  <a:pt x="12051090" y="4250960"/>
                </a:cubicBezTo>
                <a:cubicBezTo>
                  <a:pt x="12054910" y="4250960"/>
                  <a:pt x="12058048" y="4249695"/>
                  <a:pt x="12060504" y="4247164"/>
                </a:cubicBezTo>
                <a:cubicBezTo>
                  <a:pt x="12062959" y="4244634"/>
                  <a:pt x="12064187" y="4241583"/>
                  <a:pt x="12064187" y="4238012"/>
                </a:cubicBezTo>
                <a:cubicBezTo>
                  <a:pt x="12064187" y="4234341"/>
                  <a:pt x="12062959" y="4231265"/>
                  <a:pt x="12060504" y="4228784"/>
                </a:cubicBezTo>
                <a:cubicBezTo>
                  <a:pt x="12058048" y="4226304"/>
                  <a:pt x="12054910" y="4225063"/>
                  <a:pt x="12051090" y="4225063"/>
                </a:cubicBezTo>
                <a:close/>
                <a:moveTo>
                  <a:pt x="12012544" y="4225063"/>
                </a:moveTo>
                <a:cubicBezTo>
                  <a:pt x="12008724" y="4225063"/>
                  <a:pt x="12005611" y="4226304"/>
                  <a:pt x="12003205" y="4228784"/>
                </a:cubicBezTo>
                <a:cubicBezTo>
                  <a:pt x="12000799" y="4231265"/>
                  <a:pt x="11999596" y="4234341"/>
                  <a:pt x="11999596" y="4238012"/>
                </a:cubicBezTo>
                <a:cubicBezTo>
                  <a:pt x="11999596" y="4241583"/>
                  <a:pt x="12000799" y="4244634"/>
                  <a:pt x="12003205" y="4247164"/>
                </a:cubicBezTo>
                <a:cubicBezTo>
                  <a:pt x="12005611" y="4249695"/>
                  <a:pt x="12008724" y="4250960"/>
                  <a:pt x="12012544" y="4250960"/>
                </a:cubicBezTo>
                <a:cubicBezTo>
                  <a:pt x="12016364" y="4250960"/>
                  <a:pt x="12019477" y="4249695"/>
                  <a:pt x="12021883" y="4247164"/>
                </a:cubicBezTo>
                <a:cubicBezTo>
                  <a:pt x="12024289" y="4244634"/>
                  <a:pt x="12025492" y="4241583"/>
                  <a:pt x="12025492" y="4238012"/>
                </a:cubicBezTo>
                <a:cubicBezTo>
                  <a:pt x="12025492" y="4234341"/>
                  <a:pt x="12024289" y="4231265"/>
                  <a:pt x="12021883" y="4228784"/>
                </a:cubicBezTo>
                <a:cubicBezTo>
                  <a:pt x="12019477" y="4226304"/>
                  <a:pt x="12016364" y="4225063"/>
                  <a:pt x="12012544" y="4225063"/>
                </a:cubicBezTo>
                <a:close/>
                <a:moveTo>
                  <a:pt x="8851200" y="4223531"/>
                </a:moveTo>
                <a:lnTo>
                  <a:pt x="8851200" y="4337087"/>
                </a:lnTo>
                <a:lnTo>
                  <a:pt x="8924795" y="4337087"/>
                </a:lnTo>
                <a:lnTo>
                  <a:pt x="8924795" y="4314242"/>
                </a:lnTo>
                <a:lnTo>
                  <a:pt x="8878510" y="4314242"/>
                </a:lnTo>
                <a:lnTo>
                  <a:pt x="8878510" y="4290132"/>
                </a:lnTo>
                <a:lnTo>
                  <a:pt x="8916461" y="4290132"/>
                </a:lnTo>
                <a:lnTo>
                  <a:pt x="8916461" y="4267287"/>
                </a:lnTo>
                <a:lnTo>
                  <a:pt x="8878510" y="4267287"/>
                </a:lnTo>
                <a:lnTo>
                  <a:pt x="8878510" y="4246227"/>
                </a:lnTo>
                <a:lnTo>
                  <a:pt x="8923158" y="4246227"/>
                </a:lnTo>
                <a:lnTo>
                  <a:pt x="8923158" y="4223531"/>
                </a:lnTo>
                <a:close/>
                <a:moveTo>
                  <a:pt x="8767335" y="4223531"/>
                </a:moveTo>
                <a:lnTo>
                  <a:pt x="8732137" y="4337087"/>
                </a:lnTo>
                <a:lnTo>
                  <a:pt x="8759819" y="4337087"/>
                </a:lnTo>
                <a:lnTo>
                  <a:pt x="8766368" y="4311042"/>
                </a:lnTo>
                <a:lnTo>
                  <a:pt x="8799929" y="4311042"/>
                </a:lnTo>
                <a:lnTo>
                  <a:pt x="8806477" y="4337087"/>
                </a:lnTo>
                <a:lnTo>
                  <a:pt x="8835126" y="4337087"/>
                </a:lnTo>
                <a:lnTo>
                  <a:pt x="8799929" y="4223531"/>
                </a:lnTo>
                <a:close/>
                <a:moveTo>
                  <a:pt x="2963627" y="4222750"/>
                </a:moveTo>
                <a:cubicBezTo>
                  <a:pt x="2958964" y="4222750"/>
                  <a:pt x="2955094" y="4224375"/>
                  <a:pt x="2952018" y="4227624"/>
                </a:cubicBezTo>
                <a:cubicBezTo>
                  <a:pt x="2948943" y="4230873"/>
                  <a:pt x="2947405" y="4234879"/>
                  <a:pt x="2947405" y="4239642"/>
                </a:cubicBezTo>
                <a:cubicBezTo>
                  <a:pt x="2947405" y="4244305"/>
                  <a:pt x="2948943" y="4248274"/>
                  <a:pt x="2952018" y="4251548"/>
                </a:cubicBezTo>
                <a:cubicBezTo>
                  <a:pt x="2955094" y="4254822"/>
                  <a:pt x="2958964" y="4256459"/>
                  <a:pt x="2963627" y="4256459"/>
                </a:cubicBezTo>
                <a:cubicBezTo>
                  <a:pt x="2968340" y="4256459"/>
                  <a:pt x="2972209" y="4254822"/>
                  <a:pt x="2975236" y="4251548"/>
                </a:cubicBezTo>
                <a:cubicBezTo>
                  <a:pt x="2978262" y="4248274"/>
                  <a:pt x="2979775" y="4244305"/>
                  <a:pt x="2979775" y="4239642"/>
                </a:cubicBezTo>
                <a:cubicBezTo>
                  <a:pt x="2979775" y="4234879"/>
                  <a:pt x="2978262" y="4230873"/>
                  <a:pt x="2975236" y="4227624"/>
                </a:cubicBezTo>
                <a:cubicBezTo>
                  <a:pt x="2972209" y="4224375"/>
                  <a:pt x="2968340" y="4222750"/>
                  <a:pt x="2963627" y="4222750"/>
                </a:cubicBezTo>
                <a:close/>
                <a:moveTo>
                  <a:pt x="2135965" y="4219401"/>
                </a:moveTo>
                <a:cubicBezTo>
                  <a:pt x="2143406" y="4219401"/>
                  <a:pt x="2149298" y="4222477"/>
                  <a:pt x="2153639" y="4228628"/>
                </a:cubicBezTo>
                <a:cubicBezTo>
                  <a:pt x="2157979" y="4234780"/>
                  <a:pt x="2160150" y="4243338"/>
                  <a:pt x="2160150" y="4254301"/>
                </a:cubicBezTo>
                <a:cubicBezTo>
                  <a:pt x="2160150" y="4265265"/>
                  <a:pt x="2157979" y="4273996"/>
                  <a:pt x="2153639" y="4280495"/>
                </a:cubicBezTo>
                <a:cubicBezTo>
                  <a:pt x="2149298" y="4286994"/>
                  <a:pt x="2143406" y="4290243"/>
                  <a:pt x="2135965" y="4290243"/>
                </a:cubicBezTo>
                <a:cubicBezTo>
                  <a:pt x="2128474" y="4290243"/>
                  <a:pt x="2122583" y="4286994"/>
                  <a:pt x="2118292" y="4280495"/>
                </a:cubicBezTo>
                <a:cubicBezTo>
                  <a:pt x="2114000" y="4273996"/>
                  <a:pt x="2111855" y="4265265"/>
                  <a:pt x="2111855" y="4254301"/>
                </a:cubicBezTo>
                <a:cubicBezTo>
                  <a:pt x="2111855" y="4243338"/>
                  <a:pt x="2114000" y="4234780"/>
                  <a:pt x="2118292" y="4228628"/>
                </a:cubicBezTo>
                <a:cubicBezTo>
                  <a:pt x="2122583" y="4222477"/>
                  <a:pt x="2128474" y="4219401"/>
                  <a:pt x="2135965" y="4219401"/>
                </a:cubicBezTo>
                <a:close/>
                <a:moveTo>
                  <a:pt x="2249298" y="4218508"/>
                </a:moveTo>
                <a:lnTo>
                  <a:pt x="2249893" y="4218508"/>
                </a:lnTo>
                <a:cubicBezTo>
                  <a:pt x="2251381" y="4224263"/>
                  <a:pt x="2252870" y="4230352"/>
                  <a:pt x="2254358" y="4236777"/>
                </a:cubicBezTo>
                <a:cubicBezTo>
                  <a:pt x="2255846" y="4243201"/>
                  <a:pt x="2257359" y="4249241"/>
                  <a:pt x="2258897" y="4254897"/>
                </a:cubicBezTo>
                <a:lnTo>
                  <a:pt x="2261278" y="4264496"/>
                </a:lnTo>
                <a:lnTo>
                  <a:pt x="2238136" y="4264496"/>
                </a:lnTo>
                <a:lnTo>
                  <a:pt x="2240591" y="4254897"/>
                </a:lnTo>
                <a:cubicBezTo>
                  <a:pt x="2242030" y="4249241"/>
                  <a:pt x="2243493" y="4243239"/>
                  <a:pt x="2244982" y="4236888"/>
                </a:cubicBezTo>
                <a:cubicBezTo>
                  <a:pt x="2246470" y="4230539"/>
                  <a:pt x="2247909" y="4224412"/>
                  <a:pt x="2249298" y="4218508"/>
                </a:cubicBezTo>
                <a:close/>
                <a:moveTo>
                  <a:pt x="10162292" y="4213575"/>
                </a:moveTo>
                <a:lnTo>
                  <a:pt x="10131634" y="4238206"/>
                </a:lnTo>
                <a:lnTo>
                  <a:pt x="10143689" y="4251824"/>
                </a:lnTo>
                <a:lnTo>
                  <a:pt x="10176431" y="4231063"/>
                </a:lnTo>
                <a:close/>
                <a:moveTo>
                  <a:pt x="1026981" y="4212152"/>
                </a:moveTo>
                <a:cubicBezTo>
                  <a:pt x="1023905" y="4214236"/>
                  <a:pt x="1021028" y="4215861"/>
                  <a:pt x="1018349" y="4217026"/>
                </a:cubicBezTo>
                <a:cubicBezTo>
                  <a:pt x="1015670" y="4218192"/>
                  <a:pt x="1011924" y="4219122"/>
                  <a:pt x="1007112" y="4219817"/>
                </a:cubicBezTo>
                <a:lnTo>
                  <a:pt x="1007112" y="4231798"/>
                </a:lnTo>
                <a:lnTo>
                  <a:pt x="1022665" y="4231798"/>
                </a:lnTo>
                <a:lnTo>
                  <a:pt x="1022665" y="4280167"/>
                </a:lnTo>
                <a:lnTo>
                  <a:pt x="1042533" y="4280167"/>
                </a:lnTo>
                <a:lnTo>
                  <a:pt x="1042533" y="4212152"/>
                </a:lnTo>
                <a:close/>
                <a:moveTo>
                  <a:pt x="1090382" y="4210218"/>
                </a:moveTo>
                <a:lnTo>
                  <a:pt x="1029213" y="4327866"/>
                </a:lnTo>
                <a:lnTo>
                  <a:pt x="1044766" y="4327866"/>
                </a:lnTo>
                <a:lnTo>
                  <a:pt x="1105934" y="4210218"/>
                </a:lnTo>
                <a:close/>
                <a:moveTo>
                  <a:pt x="4301168" y="4206178"/>
                </a:moveTo>
                <a:lnTo>
                  <a:pt x="4265971" y="4319734"/>
                </a:lnTo>
                <a:lnTo>
                  <a:pt x="4293653" y="4319734"/>
                </a:lnTo>
                <a:lnTo>
                  <a:pt x="4300202" y="4293689"/>
                </a:lnTo>
                <a:lnTo>
                  <a:pt x="4333762" y="4293689"/>
                </a:lnTo>
                <a:lnTo>
                  <a:pt x="4340311" y="4319734"/>
                </a:lnTo>
                <a:lnTo>
                  <a:pt x="4368961" y="4319734"/>
                </a:lnTo>
                <a:lnTo>
                  <a:pt x="4333762" y="4206178"/>
                </a:lnTo>
                <a:close/>
                <a:moveTo>
                  <a:pt x="11928679" y="4203409"/>
                </a:moveTo>
                <a:cubicBezTo>
                  <a:pt x="11930564" y="4203409"/>
                  <a:pt x="11932202" y="4204104"/>
                  <a:pt x="11933591" y="4205493"/>
                </a:cubicBezTo>
                <a:cubicBezTo>
                  <a:pt x="11934980" y="4206882"/>
                  <a:pt x="11935674" y="4208668"/>
                  <a:pt x="11935674" y="4210850"/>
                </a:cubicBezTo>
                <a:cubicBezTo>
                  <a:pt x="11935674" y="4213132"/>
                  <a:pt x="11934980" y="4214931"/>
                  <a:pt x="11933591" y="4216245"/>
                </a:cubicBezTo>
                <a:cubicBezTo>
                  <a:pt x="11932202" y="4217560"/>
                  <a:pt x="11930564" y="4218217"/>
                  <a:pt x="11928679" y="4218217"/>
                </a:cubicBezTo>
                <a:cubicBezTo>
                  <a:pt x="11926695" y="4218217"/>
                  <a:pt x="11925033" y="4217560"/>
                  <a:pt x="11923694" y="4216245"/>
                </a:cubicBezTo>
                <a:cubicBezTo>
                  <a:pt x="11922354" y="4214931"/>
                  <a:pt x="11921684" y="4213132"/>
                  <a:pt x="11921684" y="4210850"/>
                </a:cubicBezTo>
                <a:cubicBezTo>
                  <a:pt x="11921684" y="4208668"/>
                  <a:pt x="11922354" y="4206882"/>
                  <a:pt x="11923694" y="4205493"/>
                </a:cubicBezTo>
                <a:cubicBezTo>
                  <a:pt x="11925033" y="4204104"/>
                  <a:pt x="11926695" y="4203409"/>
                  <a:pt x="11928679" y="4203409"/>
                </a:cubicBezTo>
                <a:close/>
                <a:moveTo>
                  <a:pt x="6015101" y="4200736"/>
                </a:moveTo>
                <a:lnTo>
                  <a:pt x="5984591" y="4225367"/>
                </a:lnTo>
                <a:lnTo>
                  <a:pt x="5996646" y="4238985"/>
                </a:lnTo>
                <a:lnTo>
                  <a:pt x="6029463" y="4218224"/>
                </a:lnTo>
                <a:close/>
                <a:moveTo>
                  <a:pt x="2233894" y="4198044"/>
                </a:moveTo>
                <a:lnTo>
                  <a:pt x="2198696" y="4311600"/>
                </a:lnTo>
                <a:lnTo>
                  <a:pt x="2226378" y="4311600"/>
                </a:lnTo>
                <a:lnTo>
                  <a:pt x="2232927" y="4285555"/>
                </a:lnTo>
                <a:lnTo>
                  <a:pt x="2266487" y="4285555"/>
                </a:lnTo>
                <a:lnTo>
                  <a:pt x="2273036" y="4311600"/>
                </a:lnTo>
                <a:lnTo>
                  <a:pt x="2301685" y="4311600"/>
                </a:lnTo>
                <a:lnTo>
                  <a:pt x="2266487" y="4198044"/>
                </a:lnTo>
                <a:close/>
                <a:moveTo>
                  <a:pt x="2135965" y="4196110"/>
                </a:moveTo>
                <a:cubicBezTo>
                  <a:pt x="2125646" y="4196110"/>
                  <a:pt x="2116580" y="4198379"/>
                  <a:pt x="2108767" y="4202918"/>
                </a:cubicBezTo>
                <a:cubicBezTo>
                  <a:pt x="2100953" y="4207458"/>
                  <a:pt x="2094863" y="4214056"/>
                  <a:pt x="2090498" y="4222713"/>
                </a:cubicBezTo>
                <a:cubicBezTo>
                  <a:pt x="2086132" y="4231370"/>
                  <a:pt x="2083949" y="4241899"/>
                  <a:pt x="2083949" y="4254301"/>
                </a:cubicBezTo>
                <a:cubicBezTo>
                  <a:pt x="2083949" y="4266704"/>
                  <a:pt x="2086132" y="4277345"/>
                  <a:pt x="2090498" y="4286225"/>
                </a:cubicBezTo>
                <a:cubicBezTo>
                  <a:pt x="2094863" y="4295105"/>
                  <a:pt x="2100953" y="4301914"/>
                  <a:pt x="2108767" y="4306652"/>
                </a:cubicBezTo>
                <a:cubicBezTo>
                  <a:pt x="2116580" y="4311389"/>
                  <a:pt x="2125646" y="4313758"/>
                  <a:pt x="2135965" y="4313758"/>
                </a:cubicBezTo>
                <a:cubicBezTo>
                  <a:pt x="2146284" y="4313758"/>
                  <a:pt x="2155338" y="4311389"/>
                  <a:pt x="2163126" y="4306652"/>
                </a:cubicBezTo>
                <a:cubicBezTo>
                  <a:pt x="2170915" y="4301914"/>
                  <a:pt x="2176992" y="4295105"/>
                  <a:pt x="2181358" y="4286225"/>
                </a:cubicBezTo>
                <a:cubicBezTo>
                  <a:pt x="2185723" y="4277345"/>
                  <a:pt x="2187906" y="4266704"/>
                  <a:pt x="2187906" y="4254301"/>
                </a:cubicBezTo>
                <a:cubicBezTo>
                  <a:pt x="2187906" y="4241949"/>
                  <a:pt x="2185723" y="4231431"/>
                  <a:pt x="2181358" y="4222750"/>
                </a:cubicBezTo>
                <a:cubicBezTo>
                  <a:pt x="2176992" y="4214068"/>
                  <a:pt x="2170915" y="4207458"/>
                  <a:pt x="2163126" y="4202918"/>
                </a:cubicBezTo>
                <a:cubicBezTo>
                  <a:pt x="2155338" y="4198379"/>
                  <a:pt x="2146284" y="4196110"/>
                  <a:pt x="2135965" y="4196110"/>
                </a:cubicBezTo>
                <a:close/>
                <a:moveTo>
                  <a:pt x="11928679" y="4193512"/>
                </a:moveTo>
                <a:cubicBezTo>
                  <a:pt x="11922627" y="4193512"/>
                  <a:pt x="11917753" y="4195075"/>
                  <a:pt x="11914057" y="4198200"/>
                </a:cubicBezTo>
                <a:cubicBezTo>
                  <a:pt x="11910361" y="4201325"/>
                  <a:pt x="11908513" y="4205542"/>
                  <a:pt x="11908513" y="4210850"/>
                </a:cubicBezTo>
                <a:cubicBezTo>
                  <a:pt x="11908513" y="4216208"/>
                  <a:pt x="11910361" y="4220475"/>
                  <a:pt x="11914057" y="4223650"/>
                </a:cubicBezTo>
                <a:cubicBezTo>
                  <a:pt x="11917753" y="4226825"/>
                  <a:pt x="11922627" y="4228412"/>
                  <a:pt x="11928679" y="4228412"/>
                </a:cubicBezTo>
                <a:cubicBezTo>
                  <a:pt x="11934632" y="4228412"/>
                  <a:pt x="11939494" y="4226825"/>
                  <a:pt x="11943264" y="4223650"/>
                </a:cubicBezTo>
                <a:cubicBezTo>
                  <a:pt x="11947035" y="4220475"/>
                  <a:pt x="11948920" y="4216208"/>
                  <a:pt x="11948920" y="4210850"/>
                </a:cubicBezTo>
                <a:cubicBezTo>
                  <a:pt x="11948920" y="4205542"/>
                  <a:pt x="11947035" y="4201325"/>
                  <a:pt x="11943264" y="4198200"/>
                </a:cubicBezTo>
                <a:cubicBezTo>
                  <a:pt x="11939494" y="4195075"/>
                  <a:pt x="11934632" y="4193512"/>
                  <a:pt x="11928679" y="4193512"/>
                </a:cubicBezTo>
                <a:close/>
                <a:moveTo>
                  <a:pt x="4765124" y="4193214"/>
                </a:moveTo>
                <a:lnTo>
                  <a:pt x="4734689" y="4217845"/>
                </a:lnTo>
                <a:lnTo>
                  <a:pt x="4746670" y="4231463"/>
                </a:lnTo>
                <a:lnTo>
                  <a:pt x="4779486" y="4210702"/>
                </a:lnTo>
                <a:close/>
                <a:moveTo>
                  <a:pt x="8908201" y="4190045"/>
                </a:moveTo>
                <a:cubicBezTo>
                  <a:pt x="8904480" y="4190045"/>
                  <a:pt x="8901442" y="4191273"/>
                  <a:pt x="8899085" y="4193728"/>
                </a:cubicBezTo>
                <a:cubicBezTo>
                  <a:pt x="8896729" y="4196184"/>
                  <a:pt x="8895551" y="4199173"/>
                  <a:pt x="8895551" y="4202695"/>
                </a:cubicBezTo>
                <a:cubicBezTo>
                  <a:pt x="8895551" y="4206317"/>
                  <a:pt x="8896729" y="4209355"/>
                  <a:pt x="8899085" y="4211811"/>
                </a:cubicBezTo>
                <a:cubicBezTo>
                  <a:pt x="8901442" y="4214267"/>
                  <a:pt x="8904480" y="4215494"/>
                  <a:pt x="8908201" y="4215494"/>
                </a:cubicBezTo>
                <a:cubicBezTo>
                  <a:pt x="8911922" y="4215494"/>
                  <a:pt x="8914960" y="4214267"/>
                  <a:pt x="8917317" y="4211811"/>
                </a:cubicBezTo>
                <a:cubicBezTo>
                  <a:pt x="8919673" y="4209355"/>
                  <a:pt x="8920851" y="4206317"/>
                  <a:pt x="8920851" y="4202695"/>
                </a:cubicBezTo>
                <a:cubicBezTo>
                  <a:pt x="8920851" y="4199173"/>
                  <a:pt x="8919673" y="4196184"/>
                  <a:pt x="8917317" y="4193728"/>
                </a:cubicBezTo>
                <a:cubicBezTo>
                  <a:pt x="8914960" y="4191273"/>
                  <a:pt x="8911922" y="4190045"/>
                  <a:pt x="8908201" y="4190045"/>
                </a:cubicBezTo>
                <a:close/>
                <a:moveTo>
                  <a:pt x="8869059" y="4190045"/>
                </a:moveTo>
                <a:cubicBezTo>
                  <a:pt x="8865388" y="4190045"/>
                  <a:pt x="8862387" y="4191273"/>
                  <a:pt x="8860055" y="4193728"/>
                </a:cubicBezTo>
                <a:cubicBezTo>
                  <a:pt x="8857723" y="4196184"/>
                  <a:pt x="8856558" y="4199173"/>
                  <a:pt x="8856558" y="4202695"/>
                </a:cubicBezTo>
                <a:cubicBezTo>
                  <a:pt x="8856558" y="4206317"/>
                  <a:pt x="8857723" y="4209355"/>
                  <a:pt x="8860055" y="4211811"/>
                </a:cubicBezTo>
                <a:cubicBezTo>
                  <a:pt x="8862387" y="4214267"/>
                  <a:pt x="8865388" y="4215494"/>
                  <a:pt x="8869059" y="4215494"/>
                </a:cubicBezTo>
                <a:cubicBezTo>
                  <a:pt x="8872780" y="4215494"/>
                  <a:pt x="8875843" y="4214267"/>
                  <a:pt x="8878249" y="4211811"/>
                </a:cubicBezTo>
                <a:cubicBezTo>
                  <a:pt x="8880655" y="4209355"/>
                  <a:pt x="8881858" y="4206317"/>
                  <a:pt x="8881858" y="4202695"/>
                </a:cubicBezTo>
                <a:cubicBezTo>
                  <a:pt x="8881858" y="4199173"/>
                  <a:pt x="8880655" y="4196184"/>
                  <a:pt x="8878249" y="4193728"/>
                </a:cubicBezTo>
                <a:cubicBezTo>
                  <a:pt x="8875843" y="4191273"/>
                  <a:pt x="8872780" y="4190045"/>
                  <a:pt x="8869059" y="4190045"/>
                </a:cubicBezTo>
                <a:close/>
                <a:moveTo>
                  <a:pt x="8800077" y="4180594"/>
                </a:moveTo>
                <a:lnTo>
                  <a:pt x="8769568" y="4205225"/>
                </a:lnTo>
                <a:lnTo>
                  <a:pt x="8781623" y="4218843"/>
                </a:lnTo>
                <a:lnTo>
                  <a:pt x="8814439" y="4198082"/>
                </a:lnTo>
                <a:close/>
                <a:moveTo>
                  <a:pt x="2042277" y="4178548"/>
                </a:moveTo>
                <a:cubicBezTo>
                  <a:pt x="2039301" y="4180631"/>
                  <a:pt x="2036461" y="4182256"/>
                  <a:pt x="2033757" y="4183422"/>
                </a:cubicBezTo>
                <a:cubicBezTo>
                  <a:pt x="2031053" y="4184588"/>
                  <a:pt x="2027295" y="4185493"/>
                  <a:pt x="2022483" y="4186138"/>
                </a:cubicBezTo>
                <a:lnTo>
                  <a:pt x="2022483" y="4198193"/>
                </a:lnTo>
                <a:lnTo>
                  <a:pt x="2037887" y="4198193"/>
                </a:lnTo>
                <a:lnTo>
                  <a:pt x="2037887" y="4246711"/>
                </a:lnTo>
                <a:lnTo>
                  <a:pt x="2057979" y="4246711"/>
                </a:lnTo>
                <a:lnTo>
                  <a:pt x="2057979" y="4178548"/>
                </a:lnTo>
                <a:close/>
                <a:moveTo>
                  <a:pt x="4336664" y="4172692"/>
                </a:moveTo>
                <a:cubicBezTo>
                  <a:pt x="4332944" y="4172692"/>
                  <a:pt x="4329905" y="4173920"/>
                  <a:pt x="4327549" y="4176375"/>
                </a:cubicBezTo>
                <a:cubicBezTo>
                  <a:pt x="4325193" y="4178831"/>
                  <a:pt x="4324014" y="4181820"/>
                  <a:pt x="4324014" y="4185342"/>
                </a:cubicBezTo>
                <a:cubicBezTo>
                  <a:pt x="4324014" y="4188964"/>
                  <a:pt x="4325193" y="4192002"/>
                  <a:pt x="4327549" y="4194458"/>
                </a:cubicBezTo>
                <a:cubicBezTo>
                  <a:pt x="4329905" y="4196914"/>
                  <a:pt x="4332944" y="4198142"/>
                  <a:pt x="4336664" y="4198142"/>
                </a:cubicBezTo>
                <a:cubicBezTo>
                  <a:pt x="4340385" y="4198142"/>
                  <a:pt x="4343424" y="4196914"/>
                  <a:pt x="4345781" y="4194458"/>
                </a:cubicBezTo>
                <a:cubicBezTo>
                  <a:pt x="4348137" y="4192002"/>
                  <a:pt x="4349315" y="4188964"/>
                  <a:pt x="4349315" y="4185342"/>
                </a:cubicBezTo>
                <a:cubicBezTo>
                  <a:pt x="4349315" y="4181820"/>
                  <a:pt x="4348137" y="4178831"/>
                  <a:pt x="4345781" y="4176375"/>
                </a:cubicBezTo>
                <a:cubicBezTo>
                  <a:pt x="4343424" y="4173920"/>
                  <a:pt x="4340385" y="4172692"/>
                  <a:pt x="4336664" y="4172692"/>
                </a:cubicBezTo>
                <a:close/>
                <a:moveTo>
                  <a:pt x="4297524" y="4172692"/>
                </a:moveTo>
                <a:cubicBezTo>
                  <a:pt x="4293852" y="4172692"/>
                  <a:pt x="4290850" y="4173920"/>
                  <a:pt x="4288519" y="4176375"/>
                </a:cubicBezTo>
                <a:cubicBezTo>
                  <a:pt x="4286187" y="4178831"/>
                  <a:pt x="4285022" y="4181820"/>
                  <a:pt x="4285022" y="4185342"/>
                </a:cubicBezTo>
                <a:cubicBezTo>
                  <a:pt x="4285022" y="4188964"/>
                  <a:pt x="4286187" y="4192002"/>
                  <a:pt x="4288519" y="4194458"/>
                </a:cubicBezTo>
                <a:cubicBezTo>
                  <a:pt x="4290850" y="4196914"/>
                  <a:pt x="4293852" y="4198142"/>
                  <a:pt x="4297524" y="4198142"/>
                </a:cubicBezTo>
                <a:cubicBezTo>
                  <a:pt x="4301244" y="4198142"/>
                  <a:pt x="4304307" y="4196914"/>
                  <a:pt x="4306713" y="4194458"/>
                </a:cubicBezTo>
                <a:cubicBezTo>
                  <a:pt x="4309119" y="4192002"/>
                  <a:pt x="4310323" y="4188964"/>
                  <a:pt x="4310323" y="4185342"/>
                </a:cubicBezTo>
                <a:cubicBezTo>
                  <a:pt x="4310323" y="4181820"/>
                  <a:pt x="4309119" y="4178831"/>
                  <a:pt x="4306713" y="4176375"/>
                </a:cubicBezTo>
                <a:cubicBezTo>
                  <a:pt x="4304307" y="4173920"/>
                  <a:pt x="4301244" y="4172692"/>
                  <a:pt x="4297524" y="4172692"/>
                </a:cubicBezTo>
                <a:close/>
                <a:moveTo>
                  <a:pt x="2237540" y="4162846"/>
                </a:moveTo>
                <a:cubicBezTo>
                  <a:pt x="2231339" y="4162846"/>
                  <a:pt x="2226143" y="4164843"/>
                  <a:pt x="2221951" y="4168837"/>
                </a:cubicBezTo>
                <a:cubicBezTo>
                  <a:pt x="2217758" y="4172830"/>
                  <a:pt x="2215439" y="4179317"/>
                  <a:pt x="2214992" y="4188296"/>
                </a:cubicBezTo>
                <a:lnTo>
                  <a:pt x="2232331" y="4189710"/>
                </a:lnTo>
                <a:cubicBezTo>
                  <a:pt x="2232728" y="4186585"/>
                  <a:pt x="2233460" y="4184451"/>
                  <a:pt x="2234527" y="4183310"/>
                </a:cubicBezTo>
                <a:cubicBezTo>
                  <a:pt x="2235593" y="4182169"/>
                  <a:pt x="2236895" y="4181599"/>
                  <a:pt x="2238433" y="4181599"/>
                </a:cubicBezTo>
                <a:cubicBezTo>
                  <a:pt x="2239822" y="4181599"/>
                  <a:pt x="2241261" y="4182082"/>
                  <a:pt x="2242749" y="4183050"/>
                </a:cubicBezTo>
                <a:cubicBezTo>
                  <a:pt x="2244238" y="4184017"/>
                  <a:pt x="2245899" y="4185133"/>
                  <a:pt x="2247735" y="4186398"/>
                </a:cubicBezTo>
                <a:cubicBezTo>
                  <a:pt x="2249570" y="4187664"/>
                  <a:pt x="2251666" y="4188780"/>
                  <a:pt x="2254023" y="4189747"/>
                </a:cubicBezTo>
                <a:cubicBezTo>
                  <a:pt x="2256379" y="4190714"/>
                  <a:pt x="2259120" y="4191198"/>
                  <a:pt x="2262246" y="4191198"/>
                </a:cubicBezTo>
                <a:cubicBezTo>
                  <a:pt x="2268397" y="4191198"/>
                  <a:pt x="2273594" y="4189214"/>
                  <a:pt x="2277835" y="4185245"/>
                </a:cubicBezTo>
                <a:cubicBezTo>
                  <a:pt x="2282077" y="4181276"/>
                  <a:pt x="2284396" y="4174728"/>
                  <a:pt x="2284793" y="4165600"/>
                </a:cubicBezTo>
                <a:lnTo>
                  <a:pt x="2267380" y="4164409"/>
                </a:lnTo>
                <a:cubicBezTo>
                  <a:pt x="2267033" y="4167535"/>
                  <a:pt x="2266339" y="4169655"/>
                  <a:pt x="2265297" y="4170772"/>
                </a:cubicBezTo>
                <a:cubicBezTo>
                  <a:pt x="2264255" y="4171888"/>
                  <a:pt x="2262916" y="4172446"/>
                  <a:pt x="2261278" y="4172446"/>
                </a:cubicBezTo>
                <a:cubicBezTo>
                  <a:pt x="2259939" y="4172446"/>
                  <a:pt x="2258513" y="4171962"/>
                  <a:pt x="2257000" y="4170995"/>
                </a:cubicBezTo>
                <a:cubicBezTo>
                  <a:pt x="2255487" y="4170027"/>
                  <a:pt x="2253812" y="4168911"/>
                  <a:pt x="2251976" y="4167646"/>
                </a:cubicBezTo>
                <a:cubicBezTo>
                  <a:pt x="2250141" y="4166381"/>
                  <a:pt x="2248045" y="4165265"/>
                  <a:pt x="2245688" y="4164297"/>
                </a:cubicBezTo>
                <a:cubicBezTo>
                  <a:pt x="2243332" y="4163330"/>
                  <a:pt x="2240616" y="4162846"/>
                  <a:pt x="2237540" y="4162846"/>
                </a:cubicBezTo>
                <a:close/>
                <a:moveTo>
                  <a:pt x="2152708" y="4155107"/>
                </a:moveTo>
                <a:lnTo>
                  <a:pt x="2122273" y="4179738"/>
                </a:lnTo>
                <a:lnTo>
                  <a:pt x="2134254" y="4193356"/>
                </a:lnTo>
                <a:lnTo>
                  <a:pt x="2167070" y="4172595"/>
                </a:lnTo>
                <a:close/>
                <a:moveTo>
                  <a:pt x="3260008" y="4110785"/>
                </a:moveTo>
                <a:cubicBezTo>
                  <a:pt x="3252765" y="4110785"/>
                  <a:pt x="3245894" y="4112099"/>
                  <a:pt x="3239396" y="4114728"/>
                </a:cubicBezTo>
                <a:cubicBezTo>
                  <a:pt x="3232897" y="4117358"/>
                  <a:pt x="3227130" y="4121215"/>
                  <a:pt x="3222094" y="4126300"/>
                </a:cubicBezTo>
                <a:cubicBezTo>
                  <a:pt x="3217059" y="4131385"/>
                  <a:pt x="3213090" y="4137611"/>
                  <a:pt x="3210188" y="4144978"/>
                </a:cubicBezTo>
                <a:cubicBezTo>
                  <a:pt x="3207286" y="4152345"/>
                  <a:pt x="3205835" y="4160741"/>
                  <a:pt x="3205835" y="4170167"/>
                </a:cubicBezTo>
                <a:cubicBezTo>
                  <a:pt x="3205835" y="4181726"/>
                  <a:pt x="3207844" y="4191573"/>
                  <a:pt x="3211862" y="4199709"/>
                </a:cubicBezTo>
                <a:cubicBezTo>
                  <a:pt x="3215881" y="4207845"/>
                  <a:pt x="3221276" y="4214270"/>
                  <a:pt x="3228047" y="4218983"/>
                </a:cubicBezTo>
                <a:cubicBezTo>
                  <a:pt x="3234819" y="4223696"/>
                  <a:pt x="3242372" y="4226623"/>
                  <a:pt x="3250706" y="4227764"/>
                </a:cubicBezTo>
                <a:lnTo>
                  <a:pt x="3243191" y="4242721"/>
                </a:lnTo>
                <a:cubicBezTo>
                  <a:pt x="3248598" y="4243514"/>
                  <a:pt x="3252182" y="4244507"/>
                  <a:pt x="3253943" y="4245697"/>
                </a:cubicBezTo>
                <a:cubicBezTo>
                  <a:pt x="3255705" y="4246888"/>
                  <a:pt x="3256585" y="4248277"/>
                  <a:pt x="3256585" y="4249864"/>
                </a:cubicBezTo>
                <a:cubicBezTo>
                  <a:pt x="3256585" y="4252395"/>
                  <a:pt x="3255320" y="4254205"/>
                  <a:pt x="3252790" y="4255297"/>
                </a:cubicBezTo>
                <a:cubicBezTo>
                  <a:pt x="3250260" y="4256388"/>
                  <a:pt x="3245646" y="4257132"/>
                  <a:pt x="3238949" y="4257529"/>
                </a:cubicBezTo>
                <a:lnTo>
                  <a:pt x="3240959" y="4268319"/>
                </a:lnTo>
                <a:cubicBezTo>
                  <a:pt x="3251972" y="4267972"/>
                  <a:pt x="3260567" y="4266335"/>
                  <a:pt x="3266743" y="4263408"/>
                </a:cubicBezTo>
                <a:cubicBezTo>
                  <a:pt x="3272919" y="4260481"/>
                  <a:pt x="3276007" y="4255966"/>
                  <a:pt x="3276007" y="4249864"/>
                </a:cubicBezTo>
                <a:cubicBezTo>
                  <a:pt x="3276007" y="4246243"/>
                  <a:pt x="3274866" y="4243428"/>
                  <a:pt x="3272584" y="4241418"/>
                </a:cubicBezTo>
                <a:cubicBezTo>
                  <a:pt x="3270302" y="4239409"/>
                  <a:pt x="3266954" y="4237859"/>
                  <a:pt x="3262538" y="4236768"/>
                </a:cubicBezTo>
                <a:lnTo>
                  <a:pt x="3266557" y="4227987"/>
                </a:lnTo>
                <a:cubicBezTo>
                  <a:pt x="3278315" y="4226250"/>
                  <a:pt x="3288162" y="4220793"/>
                  <a:pt x="3296099" y="4211616"/>
                </a:cubicBezTo>
                <a:lnTo>
                  <a:pt x="3281738" y="4194575"/>
                </a:lnTo>
                <a:cubicBezTo>
                  <a:pt x="3279108" y="4197452"/>
                  <a:pt x="3275995" y="4199895"/>
                  <a:pt x="3272399" y="4201905"/>
                </a:cubicBezTo>
                <a:cubicBezTo>
                  <a:pt x="3268802" y="4203914"/>
                  <a:pt x="3264721" y="4204918"/>
                  <a:pt x="3260157" y="4204918"/>
                </a:cubicBezTo>
                <a:cubicBezTo>
                  <a:pt x="3252120" y="4204918"/>
                  <a:pt x="3245708" y="4201793"/>
                  <a:pt x="3240921" y="4195542"/>
                </a:cubicBezTo>
                <a:cubicBezTo>
                  <a:pt x="3236134" y="4189291"/>
                  <a:pt x="3233740" y="4180535"/>
                  <a:pt x="3233740" y="4169274"/>
                </a:cubicBezTo>
                <a:cubicBezTo>
                  <a:pt x="3233740" y="4161932"/>
                  <a:pt x="3234955" y="4155631"/>
                  <a:pt x="3237386" y="4150373"/>
                </a:cubicBezTo>
                <a:cubicBezTo>
                  <a:pt x="3239817" y="4145114"/>
                  <a:pt x="3243042" y="4141083"/>
                  <a:pt x="3247060" y="4138281"/>
                </a:cubicBezTo>
                <a:cubicBezTo>
                  <a:pt x="3251079" y="4135478"/>
                  <a:pt x="3255543" y="4134076"/>
                  <a:pt x="3260455" y="4134076"/>
                </a:cubicBezTo>
                <a:cubicBezTo>
                  <a:pt x="3264473" y="4134076"/>
                  <a:pt x="3268058" y="4134907"/>
                  <a:pt x="3271208" y="4136569"/>
                </a:cubicBezTo>
                <a:cubicBezTo>
                  <a:pt x="3274358" y="4138231"/>
                  <a:pt x="3277371" y="4140352"/>
                  <a:pt x="3280249" y="4142931"/>
                </a:cubicBezTo>
                <a:lnTo>
                  <a:pt x="3294387" y="4125518"/>
                </a:lnTo>
                <a:cubicBezTo>
                  <a:pt x="3290518" y="4121550"/>
                  <a:pt x="3285669" y="4118102"/>
                  <a:pt x="3279840" y="4115175"/>
                </a:cubicBezTo>
                <a:cubicBezTo>
                  <a:pt x="3274011" y="4112248"/>
                  <a:pt x="3267400" y="4110785"/>
                  <a:pt x="3260008" y="4110785"/>
                </a:cubicBezTo>
                <a:close/>
                <a:moveTo>
                  <a:pt x="10687586" y="4066150"/>
                </a:moveTo>
                <a:lnTo>
                  <a:pt x="10691233" y="4066150"/>
                </a:lnTo>
                <a:cubicBezTo>
                  <a:pt x="10697335" y="4066150"/>
                  <a:pt x="10702742" y="4067143"/>
                  <a:pt x="10707455" y="4069127"/>
                </a:cubicBezTo>
                <a:cubicBezTo>
                  <a:pt x="10712168" y="4071112"/>
                  <a:pt x="10715851" y="4074609"/>
                  <a:pt x="10718505" y="4079619"/>
                </a:cubicBezTo>
                <a:cubicBezTo>
                  <a:pt x="10721159" y="4084630"/>
                  <a:pt x="10722486" y="4091625"/>
                  <a:pt x="10722486" y="4100604"/>
                </a:cubicBezTo>
                <a:cubicBezTo>
                  <a:pt x="10722486" y="4109584"/>
                  <a:pt x="10721159" y="4116653"/>
                  <a:pt x="10718505" y="4121812"/>
                </a:cubicBezTo>
                <a:cubicBezTo>
                  <a:pt x="10715851" y="4126972"/>
                  <a:pt x="10712168" y="4130618"/>
                  <a:pt x="10707455" y="4132751"/>
                </a:cubicBezTo>
                <a:cubicBezTo>
                  <a:pt x="10702742" y="4134884"/>
                  <a:pt x="10697335" y="4135951"/>
                  <a:pt x="10691233" y="4135951"/>
                </a:cubicBezTo>
                <a:lnTo>
                  <a:pt x="10687586" y="4135951"/>
                </a:lnTo>
                <a:lnTo>
                  <a:pt x="10687586" y="4105813"/>
                </a:lnTo>
                <a:lnTo>
                  <a:pt x="10708794" y="4105813"/>
                </a:lnTo>
                <a:lnTo>
                  <a:pt x="10708794" y="4093014"/>
                </a:lnTo>
                <a:lnTo>
                  <a:pt x="10687586" y="4093014"/>
                </a:lnTo>
                <a:close/>
                <a:moveTo>
                  <a:pt x="10551557" y="4048961"/>
                </a:moveTo>
                <a:cubicBezTo>
                  <a:pt x="10554782" y="4048961"/>
                  <a:pt x="10557089" y="4050362"/>
                  <a:pt x="10558478" y="4053165"/>
                </a:cubicBezTo>
                <a:cubicBezTo>
                  <a:pt x="10559867" y="4055968"/>
                  <a:pt x="10560561" y="4059701"/>
                  <a:pt x="10560561" y="4064365"/>
                </a:cubicBezTo>
                <a:cubicBezTo>
                  <a:pt x="10560561" y="4068829"/>
                  <a:pt x="10559867" y="4072426"/>
                  <a:pt x="10558478" y="4075155"/>
                </a:cubicBezTo>
                <a:cubicBezTo>
                  <a:pt x="10557089" y="4077883"/>
                  <a:pt x="10554782" y="4079247"/>
                  <a:pt x="10551557" y="4079247"/>
                </a:cubicBezTo>
                <a:cubicBezTo>
                  <a:pt x="10548283" y="4079247"/>
                  <a:pt x="10545939" y="4077883"/>
                  <a:pt x="10544525" y="4075155"/>
                </a:cubicBezTo>
                <a:cubicBezTo>
                  <a:pt x="10543111" y="4072426"/>
                  <a:pt x="10542404" y="4068829"/>
                  <a:pt x="10542404" y="4064365"/>
                </a:cubicBezTo>
                <a:cubicBezTo>
                  <a:pt x="10542404" y="4059701"/>
                  <a:pt x="10543111" y="4055968"/>
                  <a:pt x="10544525" y="4053165"/>
                </a:cubicBezTo>
                <a:cubicBezTo>
                  <a:pt x="10545939" y="4050362"/>
                  <a:pt x="10548283" y="4048961"/>
                  <a:pt x="10551557" y="4048961"/>
                </a:cubicBezTo>
                <a:close/>
                <a:moveTo>
                  <a:pt x="10660351" y="4044347"/>
                </a:moveTo>
                <a:lnTo>
                  <a:pt x="10660351" y="4093014"/>
                </a:lnTo>
                <a:lnTo>
                  <a:pt x="10647328" y="4093907"/>
                </a:lnTo>
                <a:lnTo>
                  <a:pt x="10647328" y="4105813"/>
                </a:lnTo>
                <a:lnTo>
                  <a:pt x="10660351" y="4105813"/>
                </a:lnTo>
                <a:lnTo>
                  <a:pt x="10660351" y="4157903"/>
                </a:lnTo>
                <a:lnTo>
                  <a:pt x="10694432" y="4157903"/>
                </a:lnTo>
                <a:cubicBezTo>
                  <a:pt x="10705446" y="4157903"/>
                  <a:pt x="10715157" y="4155869"/>
                  <a:pt x="10723565" y="4151801"/>
                </a:cubicBezTo>
                <a:cubicBezTo>
                  <a:pt x="10731974" y="4147733"/>
                  <a:pt x="10738547" y="4141470"/>
                  <a:pt x="10743285" y="4133012"/>
                </a:cubicBezTo>
                <a:cubicBezTo>
                  <a:pt x="10748023" y="4124553"/>
                  <a:pt x="10750392" y="4113751"/>
                  <a:pt x="10750392" y="4100604"/>
                </a:cubicBezTo>
                <a:cubicBezTo>
                  <a:pt x="10750392" y="4087458"/>
                  <a:pt x="10748010" y="4076742"/>
                  <a:pt x="10743248" y="4068457"/>
                </a:cubicBezTo>
                <a:cubicBezTo>
                  <a:pt x="10738485" y="4060173"/>
                  <a:pt x="10731788" y="4054083"/>
                  <a:pt x="10723156" y="4050189"/>
                </a:cubicBezTo>
                <a:cubicBezTo>
                  <a:pt x="10714524" y="4046294"/>
                  <a:pt x="10704453" y="4044347"/>
                  <a:pt x="10692944" y="4044347"/>
                </a:cubicBezTo>
                <a:close/>
                <a:moveTo>
                  <a:pt x="10598736" y="4044347"/>
                </a:moveTo>
                <a:lnTo>
                  <a:pt x="10598736" y="4157903"/>
                </a:lnTo>
                <a:lnTo>
                  <a:pt x="10626046" y="4157903"/>
                </a:lnTo>
                <a:lnTo>
                  <a:pt x="10626046" y="4044347"/>
                </a:lnTo>
                <a:close/>
                <a:moveTo>
                  <a:pt x="7303534" y="4035832"/>
                </a:moveTo>
                <a:lnTo>
                  <a:pt x="7299590" y="4087326"/>
                </a:lnTo>
                <a:lnTo>
                  <a:pt x="7298623" y="4111362"/>
                </a:lnTo>
                <a:lnTo>
                  <a:pt x="7325933" y="4111362"/>
                </a:lnTo>
                <a:lnTo>
                  <a:pt x="7325040" y="4087326"/>
                </a:lnTo>
                <a:lnTo>
                  <a:pt x="7321021" y="4035832"/>
                </a:lnTo>
                <a:close/>
                <a:moveTo>
                  <a:pt x="12093581" y="4035084"/>
                </a:moveTo>
                <a:lnTo>
                  <a:pt x="12074233" y="4051679"/>
                </a:lnTo>
                <a:cubicBezTo>
                  <a:pt x="12077706" y="4054804"/>
                  <a:pt x="12081365" y="4058252"/>
                  <a:pt x="12085209" y="4062022"/>
                </a:cubicBezTo>
                <a:cubicBezTo>
                  <a:pt x="12089054" y="4065793"/>
                  <a:pt x="12092812" y="4069662"/>
                  <a:pt x="12096483" y="4073631"/>
                </a:cubicBezTo>
                <a:cubicBezTo>
                  <a:pt x="12100154" y="4077600"/>
                  <a:pt x="12103503" y="4081420"/>
                  <a:pt x="12106529" y="4085091"/>
                </a:cubicBezTo>
                <a:lnTo>
                  <a:pt x="12126174" y="4068124"/>
                </a:lnTo>
                <a:cubicBezTo>
                  <a:pt x="12123942" y="4065297"/>
                  <a:pt x="12120940" y="4061861"/>
                  <a:pt x="12117170" y="4057818"/>
                </a:cubicBezTo>
                <a:cubicBezTo>
                  <a:pt x="12113400" y="4053775"/>
                  <a:pt x="12109406" y="4049707"/>
                  <a:pt x="12105189" y="4045614"/>
                </a:cubicBezTo>
                <a:cubicBezTo>
                  <a:pt x="12100973" y="4041521"/>
                  <a:pt x="12097103" y="4038011"/>
                  <a:pt x="12093581" y="4035084"/>
                </a:cubicBezTo>
                <a:close/>
                <a:moveTo>
                  <a:pt x="10551557" y="4034004"/>
                </a:moveTo>
                <a:cubicBezTo>
                  <a:pt x="10546596" y="4034004"/>
                  <a:pt x="10541933" y="4035207"/>
                  <a:pt x="10537568" y="4037613"/>
                </a:cubicBezTo>
                <a:cubicBezTo>
                  <a:pt x="10533202" y="4040019"/>
                  <a:pt x="10529667" y="4043491"/>
                  <a:pt x="10526964" y="4048031"/>
                </a:cubicBezTo>
                <a:cubicBezTo>
                  <a:pt x="10524260" y="4052570"/>
                  <a:pt x="10522908" y="4058015"/>
                  <a:pt x="10522908" y="4064365"/>
                </a:cubicBezTo>
                <a:cubicBezTo>
                  <a:pt x="10522908" y="4070566"/>
                  <a:pt x="10524260" y="4075911"/>
                  <a:pt x="10526964" y="4080401"/>
                </a:cubicBezTo>
                <a:cubicBezTo>
                  <a:pt x="10529667" y="4084891"/>
                  <a:pt x="10533202" y="4088338"/>
                  <a:pt x="10537568" y="4090744"/>
                </a:cubicBezTo>
                <a:cubicBezTo>
                  <a:pt x="10541933" y="4093151"/>
                  <a:pt x="10546596" y="4094353"/>
                  <a:pt x="10551557" y="4094353"/>
                </a:cubicBezTo>
                <a:cubicBezTo>
                  <a:pt x="10556518" y="4094353"/>
                  <a:pt x="10561169" y="4093151"/>
                  <a:pt x="10565510" y="4090744"/>
                </a:cubicBezTo>
                <a:cubicBezTo>
                  <a:pt x="10569851" y="4088338"/>
                  <a:pt x="10573361" y="4084891"/>
                  <a:pt x="10576040" y="4080401"/>
                </a:cubicBezTo>
                <a:cubicBezTo>
                  <a:pt x="10578719" y="4075911"/>
                  <a:pt x="10580058" y="4070566"/>
                  <a:pt x="10580058" y="4064365"/>
                </a:cubicBezTo>
                <a:cubicBezTo>
                  <a:pt x="10580058" y="4058015"/>
                  <a:pt x="10578719" y="4052570"/>
                  <a:pt x="10576040" y="4048031"/>
                </a:cubicBezTo>
                <a:cubicBezTo>
                  <a:pt x="10573361" y="4043491"/>
                  <a:pt x="10569851" y="4040019"/>
                  <a:pt x="10565510" y="4037613"/>
                </a:cubicBezTo>
                <a:cubicBezTo>
                  <a:pt x="10561169" y="4035207"/>
                  <a:pt x="10556518" y="4034004"/>
                  <a:pt x="10551557" y="4034004"/>
                </a:cubicBezTo>
                <a:close/>
                <a:moveTo>
                  <a:pt x="8900685" y="4025515"/>
                </a:moveTo>
                <a:lnTo>
                  <a:pt x="8900685" y="4104469"/>
                </a:lnTo>
                <a:lnTo>
                  <a:pt x="8918173" y="4104469"/>
                </a:lnTo>
                <a:lnTo>
                  <a:pt x="8918173" y="4025515"/>
                </a:lnTo>
                <a:close/>
                <a:moveTo>
                  <a:pt x="1508272" y="4017184"/>
                </a:moveTo>
                <a:lnTo>
                  <a:pt x="1511919" y="4017184"/>
                </a:lnTo>
                <a:cubicBezTo>
                  <a:pt x="1518021" y="4017184"/>
                  <a:pt x="1523428" y="4018176"/>
                  <a:pt x="1528141" y="4020160"/>
                </a:cubicBezTo>
                <a:cubicBezTo>
                  <a:pt x="1532854" y="4022145"/>
                  <a:pt x="1536537" y="4025642"/>
                  <a:pt x="1539191" y="4030653"/>
                </a:cubicBezTo>
                <a:cubicBezTo>
                  <a:pt x="1541845" y="4035663"/>
                  <a:pt x="1543172" y="4042658"/>
                  <a:pt x="1543172" y="4051637"/>
                </a:cubicBezTo>
                <a:cubicBezTo>
                  <a:pt x="1543172" y="4060617"/>
                  <a:pt x="1541845" y="4067686"/>
                  <a:pt x="1539191" y="4072845"/>
                </a:cubicBezTo>
                <a:cubicBezTo>
                  <a:pt x="1536537" y="4078005"/>
                  <a:pt x="1532854" y="4081651"/>
                  <a:pt x="1528141" y="4083784"/>
                </a:cubicBezTo>
                <a:cubicBezTo>
                  <a:pt x="1523428" y="4085917"/>
                  <a:pt x="1518021" y="4086984"/>
                  <a:pt x="1511919" y="4086984"/>
                </a:cubicBezTo>
                <a:lnTo>
                  <a:pt x="1508272" y="4086984"/>
                </a:lnTo>
                <a:lnTo>
                  <a:pt x="1508272" y="4056846"/>
                </a:lnTo>
                <a:lnTo>
                  <a:pt x="1529480" y="4056846"/>
                </a:lnTo>
                <a:lnTo>
                  <a:pt x="1529480" y="4044047"/>
                </a:lnTo>
                <a:lnTo>
                  <a:pt x="1508272" y="4044047"/>
                </a:lnTo>
                <a:close/>
                <a:moveTo>
                  <a:pt x="7235371" y="4014475"/>
                </a:moveTo>
                <a:cubicBezTo>
                  <a:pt x="7240431" y="4014475"/>
                  <a:pt x="7244139" y="4016596"/>
                  <a:pt x="7246496" y="4020837"/>
                </a:cubicBezTo>
                <a:cubicBezTo>
                  <a:pt x="7248852" y="4025079"/>
                  <a:pt x="7250030" y="4030771"/>
                  <a:pt x="7250030" y="4037915"/>
                </a:cubicBezTo>
                <a:cubicBezTo>
                  <a:pt x="7250030" y="4045158"/>
                  <a:pt x="7248852" y="4050913"/>
                  <a:pt x="7246496" y="4055179"/>
                </a:cubicBezTo>
                <a:cubicBezTo>
                  <a:pt x="7244139" y="4059446"/>
                  <a:pt x="7240431" y="4061579"/>
                  <a:pt x="7235371" y="4061579"/>
                </a:cubicBezTo>
                <a:cubicBezTo>
                  <a:pt x="7230261" y="4061579"/>
                  <a:pt x="7226528" y="4059446"/>
                  <a:pt x="7224171" y="4055179"/>
                </a:cubicBezTo>
                <a:cubicBezTo>
                  <a:pt x="7221815" y="4050913"/>
                  <a:pt x="7220637" y="4045158"/>
                  <a:pt x="7220637" y="4037915"/>
                </a:cubicBezTo>
                <a:cubicBezTo>
                  <a:pt x="7220637" y="4030771"/>
                  <a:pt x="7221815" y="4025079"/>
                  <a:pt x="7224171" y="4020837"/>
                </a:cubicBezTo>
                <a:cubicBezTo>
                  <a:pt x="7226528" y="4016596"/>
                  <a:pt x="7230261" y="4014475"/>
                  <a:pt x="7235371" y="4014475"/>
                </a:cubicBezTo>
                <a:close/>
                <a:moveTo>
                  <a:pt x="10629543" y="4001410"/>
                </a:moveTo>
                <a:lnTo>
                  <a:pt x="10598885" y="4026041"/>
                </a:lnTo>
                <a:lnTo>
                  <a:pt x="10610940" y="4039659"/>
                </a:lnTo>
                <a:lnTo>
                  <a:pt x="10643682" y="4018898"/>
                </a:lnTo>
                <a:close/>
                <a:moveTo>
                  <a:pt x="2085587" y="4000921"/>
                </a:moveTo>
                <a:cubicBezTo>
                  <a:pt x="2081618" y="4000921"/>
                  <a:pt x="2078207" y="4002348"/>
                  <a:pt x="2075354" y="4005200"/>
                </a:cubicBezTo>
                <a:cubicBezTo>
                  <a:pt x="2072502" y="4008053"/>
                  <a:pt x="2071076" y="4011463"/>
                  <a:pt x="2071076" y="4015432"/>
                </a:cubicBezTo>
                <a:cubicBezTo>
                  <a:pt x="2071076" y="4019401"/>
                  <a:pt x="2072502" y="4022799"/>
                  <a:pt x="2075354" y="4025627"/>
                </a:cubicBezTo>
                <a:cubicBezTo>
                  <a:pt x="2078207" y="4028455"/>
                  <a:pt x="2081618" y="4029868"/>
                  <a:pt x="2085587" y="4029868"/>
                </a:cubicBezTo>
                <a:cubicBezTo>
                  <a:pt x="2089555" y="4029868"/>
                  <a:pt x="2092966" y="4028455"/>
                  <a:pt x="2095818" y="4025627"/>
                </a:cubicBezTo>
                <a:cubicBezTo>
                  <a:pt x="2098671" y="4022799"/>
                  <a:pt x="2100098" y="4019401"/>
                  <a:pt x="2100098" y="4015432"/>
                </a:cubicBezTo>
                <a:cubicBezTo>
                  <a:pt x="2100098" y="4011463"/>
                  <a:pt x="2098671" y="4008053"/>
                  <a:pt x="2095818" y="4005200"/>
                </a:cubicBezTo>
                <a:cubicBezTo>
                  <a:pt x="2092966" y="4002348"/>
                  <a:pt x="2089555" y="4000921"/>
                  <a:pt x="2085587" y="4000921"/>
                </a:cubicBezTo>
                <a:close/>
                <a:moveTo>
                  <a:pt x="1481037" y="3995380"/>
                </a:moveTo>
                <a:lnTo>
                  <a:pt x="1481037" y="4044047"/>
                </a:lnTo>
                <a:lnTo>
                  <a:pt x="1468014" y="4044940"/>
                </a:lnTo>
                <a:lnTo>
                  <a:pt x="1468014" y="4056846"/>
                </a:lnTo>
                <a:lnTo>
                  <a:pt x="1481037" y="4056846"/>
                </a:lnTo>
                <a:lnTo>
                  <a:pt x="1481037" y="4108936"/>
                </a:lnTo>
                <a:lnTo>
                  <a:pt x="1515118" y="4108936"/>
                </a:lnTo>
                <a:cubicBezTo>
                  <a:pt x="1526132" y="4108936"/>
                  <a:pt x="1535843" y="4106902"/>
                  <a:pt x="1544251" y="4102834"/>
                </a:cubicBezTo>
                <a:cubicBezTo>
                  <a:pt x="1552660" y="4098766"/>
                  <a:pt x="1559233" y="4092503"/>
                  <a:pt x="1563971" y="4084045"/>
                </a:cubicBezTo>
                <a:cubicBezTo>
                  <a:pt x="1568709" y="4075586"/>
                  <a:pt x="1571078" y="4064784"/>
                  <a:pt x="1571078" y="4051637"/>
                </a:cubicBezTo>
                <a:cubicBezTo>
                  <a:pt x="1571078" y="4038491"/>
                  <a:pt x="1568697" y="4027775"/>
                  <a:pt x="1563934" y="4019490"/>
                </a:cubicBezTo>
                <a:cubicBezTo>
                  <a:pt x="1559172" y="4011206"/>
                  <a:pt x="1552474" y="4005116"/>
                  <a:pt x="1543842" y="4001222"/>
                </a:cubicBezTo>
                <a:cubicBezTo>
                  <a:pt x="1535210" y="3997327"/>
                  <a:pt x="1525140" y="3995380"/>
                  <a:pt x="1513630" y="3995380"/>
                </a:cubicBezTo>
                <a:close/>
                <a:moveTo>
                  <a:pt x="11658911" y="3994798"/>
                </a:moveTo>
                <a:lnTo>
                  <a:pt x="11658911" y="4026796"/>
                </a:lnTo>
                <a:lnTo>
                  <a:pt x="11628476" y="4026796"/>
                </a:lnTo>
                <a:lnTo>
                  <a:pt x="11628476" y="4045846"/>
                </a:lnTo>
                <a:lnTo>
                  <a:pt x="11658911" y="4045846"/>
                </a:lnTo>
                <a:lnTo>
                  <a:pt x="11658911" y="4077695"/>
                </a:lnTo>
                <a:lnTo>
                  <a:pt x="11678780" y="4077695"/>
                </a:lnTo>
                <a:lnTo>
                  <a:pt x="11678780" y="4045846"/>
                </a:lnTo>
                <a:lnTo>
                  <a:pt x="11709364" y="4045846"/>
                </a:lnTo>
                <a:lnTo>
                  <a:pt x="11709364" y="4026796"/>
                </a:lnTo>
                <a:lnTo>
                  <a:pt x="11678780" y="4026796"/>
                </a:lnTo>
                <a:lnTo>
                  <a:pt x="11678780" y="3994798"/>
                </a:lnTo>
                <a:close/>
                <a:moveTo>
                  <a:pt x="7312240" y="3992523"/>
                </a:moveTo>
                <a:cubicBezTo>
                  <a:pt x="7307577" y="3992523"/>
                  <a:pt x="7303732" y="3994148"/>
                  <a:pt x="7300706" y="3997397"/>
                </a:cubicBezTo>
                <a:cubicBezTo>
                  <a:pt x="7297680" y="4000646"/>
                  <a:pt x="7296167" y="4004652"/>
                  <a:pt x="7296167" y="4009415"/>
                </a:cubicBezTo>
                <a:cubicBezTo>
                  <a:pt x="7296167" y="4014078"/>
                  <a:pt x="7297680" y="4018047"/>
                  <a:pt x="7300706" y="4021321"/>
                </a:cubicBezTo>
                <a:cubicBezTo>
                  <a:pt x="7303732" y="4024595"/>
                  <a:pt x="7307577" y="4026232"/>
                  <a:pt x="7312240" y="4026232"/>
                </a:cubicBezTo>
                <a:cubicBezTo>
                  <a:pt x="7316953" y="4026232"/>
                  <a:pt x="7320823" y="4024595"/>
                  <a:pt x="7323849" y="4021321"/>
                </a:cubicBezTo>
                <a:cubicBezTo>
                  <a:pt x="7326875" y="4018047"/>
                  <a:pt x="7328388" y="4014078"/>
                  <a:pt x="7328388" y="4009415"/>
                </a:cubicBezTo>
                <a:cubicBezTo>
                  <a:pt x="7328388" y="4004652"/>
                  <a:pt x="7326875" y="4000646"/>
                  <a:pt x="7323849" y="3997397"/>
                </a:cubicBezTo>
                <a:cubicBezTo>
                  <a:pt x="7320823" y="3994148"/>
                  <a:pt x="7316953" y="3992523"/>
                  <a:pt x="7312240" y="3992523"/>
                </a:cubicBezTo>
                <a:close/>
                <a:moveTo>
                  <a:pt x="7235371" y="3992523"/>
                </a:moveTo>
                <a:cubicBezTo>
                  <a:pt x="7228028" y="3992523"/>
                  <a:pt x="7221120" y="3994321"/>
                  <a:pt x="7214646" y="3997918"/>
                </a:cubicBezTo>
                <a:cubicBezTo>
                  <a:pt x="7208172" y="4001515"/>
                  <a:pt x="7202926" y="4006698"/>
                  <a:pt x="7198908" y="4013470"/>
                </a:cubicBezTo>
                <a:cubicBezTo>
                  <a:pt x="7194889" y="4020242"/>
                  <a:pt x="7192880" y="4028390"/>
                  <a:pt x="7192880" y="4037915"/>
                </a:cubicBezTo>
                <a:cubicBezTo>
                  <a:pt x="7192880" y="4047540"/>
                  <a:pt x="7194889" y="4055750"/>
                  <a:pt x="7198908" y="4062546"/>
                </a:cubicBezTo>
                <a:cubicBezTo>
                  <a:pt x="7202926" y="4069343"/>
                  <a:pt x="7208172" y="4074539"/>
                  <a:pt x="7214646" y="4078136"/>
                </a:cubicBezTo>
                <a:cubicBezTo>
                  <a:pt x="7221120" y="4081733"/>
                  <a:pt x="7228028" y="4083531"/>
                  <a:pt x="7235371" y="4083531"/>
                </a:cubicBezTo>
                <a:cubicBezTo>
                  <a:pt x="7242713" y="4083531"/>
                  <a:pt x="7249609" y="4081733"/>
                  <a:pt x="7256058" y="4078136"/>
                </a:cubicBezTo>
                <a:cubicBezTo>
                  <a:pt x="7262507" y="4074539"/>
                  <a:pt x="7267741" y="4069343"/>
                  <a:pt x="7271759" y="4062546"/>
                </a:cubicBezTo>
                <a:cubicBezTo>
                  <a:pt x="7275777" y="4055750"/>
                  <a:pt x="7277787" y="4047540"/>
                  <a:pt x="7277787" y="4037915"/>
                </a:cubicBezTo>
                <a:cubicBezTo>
                  <a:pt x="7277787" y="4030771"/>
                  <a:pt x="7276621" y="4024384"/>
                  <a:pt x="7274289" y="4018754"/>
                </a:cubicBezTo>
                <a:cubicBezTo>
                  <a:pt x="7271958" y="4013123"/>
                  <a:pt x="7268795" y="4008361"/>
                  <a:pt x="7264801" y="4004466"/>
                </a:cubicBezTo>
                <a:cubicBezTo>
                  <a:pt x="7260808" y="4000572"/>
                  <a:pt x="7256281" y="3997608"/>
                  <a:pt x="7251221" y="3995574"/>
                </a:cubicBezTo>
                <a:cubicBezTo>
                  <a:pt x="7246161" y="3993540"/>
                  <a:pt x="7240877" y="3992523"/>
                  <a:pt x="7235371" y="3992523"/>
                </a:cubicBezTo>
                <a:close/>
                <a:moveTo>
                  <a:pt x="266506" y="3991428"/>
                </a:moveTo>
                <a:lnTo>
                  <a:pt x="280049" y="3991428"/>
                </a:lnTo>
                <a:cubicBezTo>
                  <a:pt x="286449" y="3991428"/>
                  <a:pt x="291323" y="3992594"/>
                  <a:pt x="294672" y="3994925"/>
                </a:cubicBezTo>
                <a:cubicBezTo>
                  <a:pt x="298020" y="3997257"/>
                  <a:pt x="299694" y="4001226"/>
                  <a:pt x="299694" y="4006832"/>
                </a:cubicBezTo>
                <a:cubicBezTo>
                  <a:pt x="299694" y="4012487"/>
                  <a:pt x="298094" y="4016828"/>
                  <a:pt x="294895" y="4019854"/>
                </a:cubicBezTo>
                <a:cubicBezTo>
                  <a:pt x="291695" y="4022880"/>
                  <a:pt x="286746" y="4024393"/>
                  <a:pt x="280049" y="4024393"/>
                </a:cubicBezTo>
                <a:lnTo>
                  <a:pt x="266506" y="4024393"/>
                </a:lnTo>
                <a:close/>
                <a:moveTo>
                  <a:pt x="6102537" y="3987912"/>
                </a:moveTo>
                <a:lnTo>
                  <a:pt x="6103132" y="3987912"/>
                </a:lnTo>
                <a:cubicBezTo>
                  <a:pt x="6104621" y="3993667"/>
                  <a:pt x="6106109" y="3999756"/>
                  <a:pt x="6107597" y="4006181"/>
                </a:cubicBezTo>
                <a:cubicBezTo>
                  <a:pt x="6109086" y="4012605"/>
                  <a:pt x="6110599" y="4018645"/>
                  <a:pt x="6112137" y="4024301"/>
                </a:cubicBezTo>
                <a:lnTo>
                  <a:pt x="6114518" y="4033900"/>
                </a:lnTo>
                <a:lnTo>
                  <a:pt x="6091375" y="4033900"/>
                </a:lnTo>
                <a:lnTo>
                  <a:pt x="6093831" y="4024301"/>
                </a:lnTo>
                <a:cubicBezTo>
                  <a:pt x="6095269" y="4018645"/>
                  <a:pt x="6096733" y="4012642"/>
                  <a:pt x="6098221" y="4006292"/>
                </a:cubicBezTo>
                <a:cubicBezTo>
                  <a:pt x="6099709" y="3999942"/>
                  <a:pt x="6101148" y="3993816"/>
                  <a:pt x="6102537" y="3987912"/>
                </a:cubicBezTo>
                <a:close/>
                <a:moveTo>
                  <a:pt x="10208131" y="3984901"/>
                </a:moveTo>
                <a:cubicBezTo>
                  <a:pt x="10211356" y="3984901"/>
                  <a:pt x="10213663" y="3986302"/>
                  <a:pt x="10215052" y="3989105"/>
                </a:cubicBezTo>
                <a:cubicBezTo>
                  <a:pt x="10216441" y="3991908"/>
                  <a:pt x="10217135" y="3995641"/>
                  <a:pt x="10217135" y="4000305"/>
                </a:cubicBezTo>
                <a:cubicBezTo>
                  <a:pt x="10217135" y="4004769"/>
                  <a:pt x="10216441" y="4008366"/>
                  <a:pt x="10215052" y="4011095"/>
                </a:cubicBezTo>
                <a:cubicBezTo>
                  <a:pt x="10213663" y="4013823"/>
                  <a:pt x="10211356" y="4015187"/>
                  <a:pt x="10208131" y="4015187"/>
                </a:cubicBezTo>
                <a:cubicBezTo>
                  <a:pt x="10204857" y="4015187"/>
                  <a:pt x="10202513" y="4013823"/>
                  <a:pt x="10201099" y="4011095"/>
                </a:cubicBezTo>
                <a:cubicBezTo>
                  <a:pt x="10199685" y="4008366"/>
                  <a:pt x="10198978" y="4004769"/>
                  <a:pt x="10198978" y="4000305"/>
                </a:cubicBezTo>
                <a:cubicBezTo>
                  <a:pt x="10198978" y="3995641"/>
                  <a:pt x="10199685" y="3991908"/>
                  <a:pt x="10201099" y="3989105"/>
                </a:cubicBezTo>
                <a:cubicBezTo>
                  <a:pt x="10202513" y="3986302"/>
                  <a:pt x="10204857" y="3984901"/>
                  <a:pt x="10208131" y="3984901"/>
                </a:cubicBezTo>
                <a:close/>
                <a:moveTo>
                  <a:pt x="10131485" y="3980287"/>
                </a:moveTo>
                <a:lnTo>
                  <a:pt x="10131485" y="4093843"/>
                </a:lnTo>
                <a:lnTo>
                  <a:pt x="10158795" y="4093843"/>
                </a:lnTo>
                <a:lnTo>
                  <a:pt x="10158795" y="3980287"/>
                </a:lnTo>
                <a:close/>
                <a:moveTo>
                  <a:pt x="10208131" y="3969944"/>
                </a:moveTo>
                <a:cubicBezTo>
                  <a:pt x="10203170" y="3969944"/>
                  <a:pt x="10198507" y="3971147"/>
                  <a:pt x="10194142" y="3973553"/>
                </a:cubicBezTo>
                <a:cubicBezTo>
                  <a:pt x="10189776" y="3975959"/>
                  <a:pt x="10186241" y="3979431"/>
                  <a:pt x="10183538" y="3983971"/>
                </a:cubicBezTo>
                <a:cubicBezTo>
                  <a:pt x="10180834" y="3988510"/>
                  <a:pt x="10179482" y="3993955"/>
                  <a:pt x="10179482" y="4000305"/>
                </a:cubicBezTo>
                <a:cubicBezTo>
                  <a:pt x="10179482" y="4006506"/>
                  <a:pt x="10180834" y="4011851"/>
                  <a:pt x="10183538" y="4016341"/>
                </a:cubicBezTo>
                <a:cubicBezTo>
                  <a:pt x="10186241" y="4020831"/>
                  <a:pt x="10189776" y="4024278"/>
                  <a:pt x="10194142" y="4026684"/>
                </a:cubicBezTo>
                <a:cubicBezTo>
                  <a:pt x="10198507" y="4029091"/>
                  <a:pt x="10203170" y="4030293"/>
                  <a:pt x="10208131" y="4030293"/>
                </a:cubicBezTo>
                <a:cubicBezTo>
                  <a:pt x="10213092" y="4030293"/>
                  <a:pt x="10217743" y="4029091"/>
                  <a:pt x="10222084" y="4026684"/>
                </a:cubicBezTo>
                <a:cubicBezTo>
                  <a:pt x="10226425" y="4024278"/>
                  <a:pt x="10229935" y="4020831"/>
                  <a:pt x="10232614" y="4016341"/>
                </a:cubicBezTo>
                <a:cubicBezTo>
                  <a:pt x="10235293" y="4011851"/>
                  <a:pt x="10236632" y="4006506"/>
                  <a:pt x="10236632" y="4000305"/>
                </a:cubicBezTo>
                <a:cubicBezTo>
                  <a:pt x="10236632" y="3993955"/>
                  <a:pt x="10235293" y="3988510"/>
                  <a:pt x="10232614" y="3983971"/>
                </a:cubicBezTo>
                <a:cubicBezTo>
                  <a:pt x="10229935" y="3979431"/>
                  <a:pt x="10226425" y="3975959"/>
                  <a:pt x="10222084" y="3973553"/>
                </a:cubicBezTo>
                <a:cubicBezTo>
                  <a:pt x="10217743" y="3971147"/>
                  <a:pt x="10213092" y="3969944"/>
                  <a:pt x="10208131" y="3969944"/>
                </a:cubicBezTo>
                <a:close/>
                <a:moveTo>
                  <a:pt x="4326619" y="3968351"/>
                </a:moveTo>
                <a:lnTo>
                  <a:pt x="4340163" y="3968351"/>
                </a:lnTo>
                <a:cubicBezTo>
                  <a:pt x="4346562" y="3968351"/>
                  <a:pt x="4351437" y="3969517"/>
                  <a:pt x="4354784" y="3971848"/>
                </a:cubicBezTo>
                <a:cubicBezTo>
                  <a:pt x="4358133" y="3974180"/>
                  <a:pt x="4359807" y="3978149"/>
                  <a:pt x="4359807" y="3983755"/>
                </a:cubicBezTo>
                <a:cubicBezTo>
                  <a:pt x="4359807" y="3989410"/>
                  <a:pt x="4358207" y="3993751"/>
                  <a:pt x="4355007" y="3996777"/>
                </a:cubicBezTo>
                <a:cubicBezTo>
                  <a:pt x="4351808" y="3999803"/>
                  <a:pt x="4346860" y="4001316"/>
                  <a:pt x="4340163" y="4001316"/>
                </a:cubicBezTo>
                <a:lnTo>
                  <a:pt x="4326619" y="4001316"/>
                </a:lnTo>
                <a:close/>
                <a:moveTo>
                  <a:pt x="2032231" y="3968179"/>
                </a:moveTo>
                <a:lnTo>
                  <a:pt x="2032231" y="3986485"/>
                </a:lnTo>
                <a:lnTo>
                  <a:pt x="2138942" y="3986485"/>
                </a:lnTo>
                <a:lnTo>
                  <a:pt x="2138942" y="3968179"/>
                </a:lnTo>
                <a:close/>
                <a:moveTo>
                  <a:pt x="6087134" y="3967448"/>
                </a:moveTo>
                <a:lnTo>
                  <a:pt x="6052373" y="4079592"/>
                </a:lnTo>
                <a:lnTo>
                  <a:pt x="6049257" y="4060094"/>
                </a:lnTo>
                <a:cubicBezTo>
                  <a:pt x="6048265" y="4060491"/>
                  <a:pt x="6047260" y="4060776"/>
                  <a:pt x="6046243" y="4060950"/>
                </a:cubicBezTo>
                <a:cubicBezTo>
                  <a:pt x="6045226" y="4061123"/>
                  <a:pt x="6044345" y="4061210"/>
                  <a:pt x="6043601" y="4061210"/>
                </a:cubicBezTo>
                <a:cubicBezTo>
                  <a:pt x="6041071" y="4061210"/>
                  <a:pt x="6039124" y="4060689"/>
                  <a:pt x="6037760" y="4059647"/>
                </a:cubicBezTo>
                <a:cubicBezTo>
                  <a:pt x="6036395" y="4058606"/>
                  <a:pt x="6035714" y="4056621"/>
                  <a:pt x="6035714" y="4053694"/>
                </a:cubicBezTo>
                <a:cubicBezTo>
                  <a:pt x="6035714" y="4049130"/>
                  <a:pt x="6035813" y="4043462"/>
                  <a:pt x="6036011" y="4036691"/>
                </a:cubicBezTo>
                <a:cubicBezTo>
                  <a:pt x="6036209" y="4029919"/>
                  <a:pt x="6036457" y="4022812"/>
                  <a:pt x="6036755" y="4015371"/>
                </a:cubicBezTo>
                <a:cubicBezTo>
                  <a:pt x="6037053" y="4007930"/>
                  <a:pt x="6037301" y="4000910"/>
                  <a:pt x="6037499" y="3994312"/>
                </a:cubicBezTo>
                <a:lnTo>
                  <a:pt x="6010041" y="3994312"/>
                </a:lnTo>
                <a:lnTo>
                  <a:pt x="6010041" y="4049304"/>
                </a:lnTo>
                <a:cubicBezTo>
                  <a:pt x="6008106" y="4053124"/>
                  <a:pt x="6006047" y="4055852"/>
                  <a:pt x="6003864" y="4057489"/>
                </a:cubicBezTo>
                <a:cubicBezTo>
                  <a:pt x="6001681" y="4059126"/>
                  <a:pt x="5999177" y="4059945"/>
                  <a:pt x="5996348" y="4059945"/>
                </a:cubicBezTo>
                <a:cubicBezTo>
                  <a:pt x="5992925" y="4059945"/>
                  <a:pt x="5990421" y="4058854"/>
                  <a:pt x="5988832" y="4056671"/>
                </a:cubicBezTo>
                <a:cubicBezTo>
                  <a:pt x="5987245" y="4054488"/>
                  <a:pt x="5986451" y="4050470"/>
                  <a:pt x="5986451" y="4044616"/>
                </a:cubicBezTo>
                <a:lnTo>
                  <a:pt x="5986451" y="3994312"/>
                </a:lnTo>
                <a:lnTo>
                  <a:pt x="5959291" y="3994312"/>
                </a:lnTo>
                <a:lnTo>
                  <a:pt x="5959291" y="4111812"/>
                </a:lnTo>
                <a:lnTo>
                  <a:pt x="5986749" y="4111812"/>
                </a:lnTo>
                <a:cubicBezTo>
                  <a:pt x="5986054" y="4105859"/>
                  <a:pt x="5985571" y="4100401"/>
                  <a:pt x="5985298" y="4095441"/>
                </a:cubicBezTo>
                <a:cubicBezTo>
                  <a:pt x="5985025" y="4090480"/>
                  <a:pt x="5984839" y="4084898"/>
                  <a:pt x="5984740" y="4078697"/>
                </a:cubicBezTo>
                <a:cubicBezTo>
                  <a:pt x="5986129" y="4080136"/>
                  <a:pt x="5987691" y="4081079"/>
                  <a:pt x="5989428" y="4081525"/>
                </a:cubicBezTo>
                <a:cubicBezTo>
                  <a:pt x="5991164" y="4081972"/>
                  <a:pt x="5993024" y="4082195"/>
                  <a:pt x="5995009" y="4082195"/>
                </a:cubicBezTo>
                <a:cubicBezTo>
                  <a:pt x="6002698" y="4082195"/>
                  <a:pt x="6008577" y="4077780"/>
                  <a:pt x="6012645" y="4068949"/>
                </a:cubicBezTo>
                <a:lnTo>
                  <a:pt x="6013091" y="4068949"/>
                </a:lnTo>
                <a:cubicBezTo>
                  <a:pt x="6016217" y="4078424"/>
                  <a:pt x="6024055" y="4083162"/>
                  <a:pt x="6036606" y="4083162"/>
                </a:cubicBezTo>
                <a:cubicBezTo>
                  <a:pt x="6040426" y="4083162"/>
                  <a:pt x="6043527" y="4082865"/>
                  <a:pt x="6045908" y="4082269"/>
                </a:cubicBezTo>
                <a:lnTo>
                  <a:pt x="6052185" y="4080201"/>
                </a:lnTo>
                <a:lnTo>
                  <a:pt x="6051936" y="4081004"/>
                </a:lnTo>
                <a:lnTo>
                  <a:pt x="6079618" y="4081004"/>
                </a:lnTo>
                <a:lnTo>
                  <a:pt x="6086166" y="4054959"/>
                </a:lnTo>
                <a:lnTo>
                  <a:pt x="6119727" y="4054959"/>
                </a:lnTo>
                <a:lnTo>
                  <a:pt x="6126275" y="4081004"/>
                </a:lnTo>
                <a:lnTo>
                  <a:pt x="6154925" y="4081004"/>
                </a:lnTo>
                <a:lnTo>
                  <a:pt x="6119727" y="3967448"/>
                </a:lnTo>
                <a:close/>
                <a:moveTo>
                  <a:pt x="1642366" y="3963680"/>
                </a:moveTo>
                <a:lnTo>
                  <a:pt x="1615280" y="3995976"/>
                </a:lnTo>
                <a:lnTo>
                  <a:pt x="1628674" y="4009147"/>
                </a:lnTo>
                <a:lnTo>
                  <a:pt x="1660821" y="3981688"/>
                </a:lnTo>
                <a:close/>
                <a:moveTo>
                  <a:pt x="11987020" y="3959926"/>
                </a:moveTo>
                <a:lnTo>
                  <a:pt x="11987020" y="4073482"/>
                </a:lnTo>
                <a:lnTo>
                  <a:pt x="12060615" y="4073482"/>
                </a:lnTo>
                <a:lnTo>
                  <a:pt x="12060615" y="4050637"/>
                </a:lnTo>
                <a:lnTo>
                  <a:pt x="12014330" y="4050637"/>
                </a:lnTo>
                <a:lnTo>
                  <a:pt x="12014330" y="4026527"/>
                </a:lnTo>
                <a:lnTo>
                  <a:pt x="12052281" y="4026527"/>
                </a:lnTo>
                <a:lnTo>
                  <a:pt x="12052281" y="4003682"/>
                </a:lnTo>
                <a:lnTo>
                  <a:pt x="12014330" y="4003682"/>
                </a:lnTo>
                <a:lnTo>
                  <a:pt x="12014330" y="3982623"/>
                </a:lnTo>
                <a:lnTo>
                  <a:pt x="12058978" y="3982623"/>
                </a:lnTo>
                <a:lnTo>
                  <a:pt x="12058978" y="3959926"/>
                </a:lnTo>
                <a:close/>
                <a:moveTo>
                  <a:pt x="11891770" y="3959926"/>
                </a:moveTo>
                <a:lnTo>
                  <a:pt x="11891770" y="4073482"/>
                </a:lnTo>
                <a:lnTo>
                  <a:pt x="11965365" y="4073482"/>
                </a:lnTo>
                <a:lnTo>
                  <a:pt x="11965365" y="4050637"/>
                </a:lnTo>
                <a:lnTo>
                  <a:pt x="11919080" y="4050637"/>
                </a:lnTo>
                <a:lnTo>
                  <a:pt x="11919080" y="4026527"/>
                </a:lnTo>
                <a:lnTo>
                  <a:pt x="11957031" y="4026527"/>
                </a:lnTo>
                <a:lnTo>
                  <a:pt x="11957031" y="4003682"/>
                </a:lnTo>
                <a:lnTo>
                  <a:pt x="11919080" y="4003682"/>
                </a:lnTo>
                <a:lnTo>
                  <a:pt x="11919080" y="3982623"/>
                </a:lnTo>
                <a:lnTo>
                  <a:pt x="11963728" y="3982623"/>
                </a:lnTo>
                <a:lnTo>
                  <a:pt x="11963728" y="3959926"/>
                </a:lnTo>
                <a:close/>
                <a:moveTo>
                  <a:pt x="4701575" y="3959926"/>
                </a:moveTo>
                <a:lnTo>
                  <a:pt x="4701575" y="4073482"/>
                </a:lnTo>
                <a:lnTo>
                  <a:pt x="4775171" y="4073482"/>
                </a:lnTo>
                <a:lnTo>
                  <a:pt x="4775171" y="4050637"/>
                </a:lnTo>
                <a:lnTo>
                  <a:pt x="4728885" y="4050637"/>
                </a:lnTo>
                <a:lnTo>
                  <a:pt x="4728885" y="4026527"/>
                </a:lnTo>
                <a:lnTo>
                  <a:pt x="4766836" y="4026527"/>
                </a:lnTo>
                <a:lnTo>
                  <a:pt x="4766836" y="4003682"/>
                </a:lnTo>
                <a:lnTo>
                  <a:pt x="4728885" y="4003682"/>
                </a:lnTo>
                <a:lnTo>
                  <a:pt x="4728885" y="3982623"/>
                </a:lnTo>
                <a:lnTo>
                  <a:pt x="4773534" y="3982623"/>
                </a:lnTo>
                <a:lnTo>
                  <a:pt x="4773534" y="3959926"/>
                </a:lnTo>
                <a:close/>
                <a:moveTo>
                  <a:pt x="1059277" y="3957284"/>
                </a:moveTo>
                <a:cubicBezTo>
                  <a:pt x="1066718" y="3957284"/>
                  <a:pt x="1072609" y="3960360"/>
                  <a:pt x="1076950" y="3966511"/>
                </a:cubicBezTo>
                <a:cubicBezTo>
                  <a:pt x="1081291" y="3972663"/>
                  <a:pt x="1083461" y="3981221"/>
                  <a:pt x="1083461" y="3992184"/>
                </a:cubicBezTo>
                <a:cubicBezTo>
                  <a:pt x="1083461" y="4003148"/>
                  <a:pt x="1081291" y="4011879"/>
                  <a:pt x="1076950" y="4018378"/>
                </a:cubicBezTo>
                <a:cubicBezTo>
                  <a:pt x="1072609" y="4024877"/>
                  <a:pt x="1066718" y="4028126"/>
                  <a:pt x="1059277" y="4028126"/>
                </a:cubicBezTo>
                <a:cubicBezTo>
                  <a:pt x="1051785" y="4028126"/>
                  <a:pt x="1045894" y="4024877"/>
                  <a:pt x="1041603" y="4018378"/>
                </a:cubicBezTo>
                <a:cubicBezTo>
                  <a:pt x="1037312" y="4011879"/>
                  <a:pt x="1035166" y="4003148"/>
                  <a:pt x="1035166" y="3992184"/>
                </a:cubicBezTo>
                <a:cubicBezTo>
                  <a:pt x="1035166" y="3981221"/>
                  <a:pt x="1037312" y="3972663"/>
                  <a:pt x="1041603" y="3966511"/>
                </a:cubicBezTo>
                <a:cubicBezTo>
                  <a:pt x="1045894" y="3960360"/>
                  <a:pt x="1051785" y="3957284"/>
                  <a:pt x="1059277" y="3957284"/>
                </a:cubicBezTo>
                <a:close/>
                <a:moveTo>
                  <a:pt x="239196" y="3953030"/>
                </a:moveTo>
                <a:lnTo>
                  <a:pt x="239196" y="4066586"/>
                </a:lnTo>
                <a:lnTo>
                  <a:pt x="266506" y="4066586"/>
                </a:lnTo>
                <a:lnTo>
                  <a:pt x="266506" y="4045824"/>
                </a:lnTo>
                <a:lnTo>
                  <a:pt x="281537" y="4045824"/>
                </a:lnTo>
                <a:cubicBezTo>
                  <a:pt x="289525" y="4045824"/>
                  <a:pt x="296929" y="4044460"/>
                  <a:pt x="303750" y="4041732"/>
                </a:cubicBezTo>
                <a:cubicBezTo>
                  <a:pt x="310571" y="4039003"/>
                  <a:pt x="316053" y="4034762"/>
                  <a:pt x="320195" y="4029007"/>
                </a:cubicBezTo>
                <a:cubicBezTo>
                  <a:pt x="324338" y="4023252"/>
                  <a:pt x="326409" y="4015861"/>
                  <a:pt x="326409" y="4006832"/>
                </a:cubicBezTo>
                <a:cubicBezTo>
                  <a:pt x="326409" y="3997555"/>
                  <a:pt x="324375" y="3990225"/>
                  <a:pt x="320307" y="3984842"/>
                </a:cubicBezTo>
                <a:cubicBezTo>
                  <a:pt x="316239" y="3979460"/>
                  <a:pt x="310807" y="3975640"/>
                  <a:pt x="304010" y="3973382"/>
                </a:cubicBezTo>
                <a:cubicBezTo>
                  <a:pt x="297214" y="3971125"/>
                  <a:pt x="289723" y="3969997"/>
                  <a:pt x="281537" y="3969997"/>
                </a:cubicBezTo>
                <a:lnTo>
                  <a:pt x="266506" y="3969997"/>
                </a:lnTo>
                <a:lnTo>
                  <a:pt x="266506" y="3953030"/>
                </a:lnTo>
                <a:close/>
                <a:moveTo>
                  <a:pt x="4216710" y="3951756"/>
                </a:moveTo>
                <a:lnTo>
                  <a:pt x="4220355" y="3951756"/>
                </a:lnTo>
                <a:cubicBezTo>
                  <a:pt x="4226458" y="3951756"/>
                  <a:pt x="4231865" y="3952749"/>
                  <a:pt x="4236577" y="3954733"/>
                </a:cubicBezTo>
                <a:cubicBezTo>
                  <a:pt x="4241290" y="3956718"/>
                  <a:pt x="4244974" y="3960215"/>
                  <a:pt x="4247628" y="3965225"/>
                </a:cubicBezTo>
                <a:cubicBezTo>
                  <a:pt x="4250282" y="3970236"/>
                  <a:pt x="4251609" y="3977231"/>
                  <a:pt x="4251609" y="3986210"/>
                </a:cubicBezTo>
                <a:cubicBezTo>
                  <a:pt x="4251609" y="3995190"/>
                  <a:pt x="4250282" y="4002259"/>
                  <a:pt x="4247628" y="4007418"/>
                </a:cubicBezTo>
                <a:cubicBezTo>
                  <a:pt x="4244974" y="4012578"/>
                  <a:pt x="4241290" y="4016224"/>
                  <a:pt x="4236577" y="4018357"/>
                </a:cubicBezTo>
                <a:cubicBezTo>
                  <a:pt x="4231865" y="4020490"/>
                  <a:pt x="4226458" y="4021557"/>
                  <a:pt x="4220355" y="4021557"/>
                </a:cubicBezTo>
                <a:lnTo>
                  <a:pt x="4216710" y="4021557"/>
                </a:lnTo>
                <a:lnTo>
                  <a:pt x="4216710" y="3991419"/>
                </a:lnTo>
                <a:lnTo>
                  <a:pt x="4237918" y="3991419"/>
                </a:lnTo>
                <a:lnTo>
                  <a:pt x="4237918" y="3978620"/>
                </a:lnTo>
                <a:lnTo>
                  <a:pt x="4216710" y="3978620"/>
                </a:lnTo>
                <a:close/>
                <a:moveTo>
                  <a:pt x="10130592" y="3948289"/>
                </a:moveTo>
                <a:lnTo>
                  <a:pt x="10115337" y="3967488"/>
                </a:lnTo>
                <a:lnTo>
                  <a:pt x="10126946" y="3974632"/>
                </a:lnTo>
                <a:lnTo>
                  <a:pt x="10145028" y="3960344"/>
                </a:lnTo>
                <a:lnTo>
                  <a:pt x="10145698" y="3960344"/>
                </a:lnTo>
                <a:lnTo>
                  <a:pt x="10163781" y="3974632"/>
                </a:lnTo>
                <a:lnTo>
                  <a:pt x="10175538" y="3967488"/>
                </a:lnTo>
                <a:lnTo>
                  <a:pt x="10160134" y="3948289"/>
                </a:lnTo>
                <a:close/>
                <a:moveTo>
                  <a:pt x="8803575" y="3947306"/>
                </a:moveTo>
                <a:lnTo>
                  <a:pt x="8803575" y="4060862"/>
                </a:lnTo>
                <a:lnTo>
                  <a:pt x="8877170" y="4060862"/>
                </a:lnTo>
                <a:lnTo>
                  <a:pt x="8877170" y="4038017"/>
                </a:lnTo>
                <a:lnTo>
                  <a:pt x="8830885" y="4038017"/>
                </a:lnTo>
                <a:lnTo>
                  <a:pt x="8830885" y="4013907"/>
                </a:lnTo>
                <a:lnTo>
                  <a:pt x="8868836" y="4013907"/>
                </a:lnTo>
                <a:lnTo>
                  <a:pt x="8868836" y="3991062"/>
                </a:lnTo>
                <a:lnTo>
                  <a:pt x="8830885" y="3991062"/>
                </a:lnTo>
                <a:lnTo>
                  <a:pt x="8830885" y="3970002"/>
                </a:lnTo>
                <a:lnTo>
                  <a:pt x="8875533" y="3970002"/>
                </a:lnTo>
                <a:lnTo>
                  <a:pt x="8875533" y="3947306"/>
                </a:lnTo>
                <a:close/>
                <a:moveTo>
                  <a:pt x="8746425" y="3947306"/>
                </a:moveTo>
                <a:lnTo>
                  <a:pt x="8746425" y="4060862"/>
                </a:lnTo>
                <a:lnTo>
                  <a:pt x="8773735" y="4060862"/>
                </a:lnTo>
                <a:lnTo>
                  <a:pt x="8773735" y="3947306"/>
                </a:lnTo>
                <a:close/>
                <a:moveTo>
                  <a:pt x="4816619" y="3940430"/>
                </a:moveTo>
                <a:cubicBezTo>
                  <a:pt x="4813642" y="3942513"/>
                  <a:pt x="4810802" y="3944138"/>
                  <a:pt x="4808099" y="3945304"/>
                </a:cubicBezTo>
                <a:cubicBezTo>
                  <a:pt x="4805395" y="3946470"/>
                  <a:pt x="4801638" y="3947375"/>
                  <a:pt x="4796824" y="3948020"/>
                </a:cubicBezTo>
                <a:lnTo>
                  <a:pt x="4796824" y="3960075"/>
                </a:lnTo>
                <a:lnTo>
                  <a:pt x="4812228" y="3960075"/>
                </a:lnTo>
                <a:lnTo>
                  <a:pt x="4812228" y="4008593"/>
                </a:lnTo>
                <a:lnTo>
                  <a:pt x="4832320" y="4008593"/>
                </a:lnTo>
                <a:lnTo>
                  <a:pt x="4832320" y="3940430"/>
                </a:lnTo>
                <a:close/>
                <a:moveTo>
                  <a:pt x="7219223" y="3936117"/>
                </a:moveTo>
                <a:lnTo>
                  <a:pt x="7200917" y="3954125"/>
                </a:lnTo>
                <a:lnTo>
                  <a:pt x="7232989" y="3981584"/>
                </a:lnTo>
                <a:lnTo>
                  <a:pt x="7246235" y="3968412"/>
                </a:lnTo>
                <a:close/>
                <a:moveTo>
                  <a:pt x="1059277" y="3933992"/>
                </a:moveTo>
                <a:cubicBezTo>
                  <a:pt x="1048958" y="3933992"/>
                  <a:pt x="1039892" y="3936262"/>
                  <a:pt x="1032078" y="3940801"/>
                </a:cubicBezTo>
                <a:cubicBezTo>
                  <a:pt x="1024265" y="3945341"/>
                  <a:pt x="1018175" y="3951939"/>
                  <a:pt x="1013810" y="3960595"/>
                </a:cubicBezTo>
                <a:cubicBezTo>
                  <a:pt x="1009444" y="3969252"/>
                  <a:pt x="1007261" y="3979782"/>
                  <a:pt x="1007261" y="3992184"/>
                </a:cubicBezTo>
                <a:cubicBezTo>
                  <a:pt x="1007261" y="4004587"/>
                  <a:pt x="1009444" y="4015228"/>
                  <a:pt x="1013810" y="4024108"/>
                </a:cubicBezTo>
                <a:cubicBezTo>
                  <a:pt x="1018175" y="4032988"/>
                  <a:pt x="1024265" y="4039797"/>
                  <a:pt x="1032078" y="4044534"/>
                </a:cubicBezTo>
                <a:cubicBezTo>
                  <a:pt x="1039892" y="4049272"/>
                  <a:pt x="1048958" y="4051641"/>
                  <a:pt x="1059277" y="4051641"/>
                </a:cubicBezTo>
                <a:cubicBezTo>
                  <a:pt x="1069595" y="4051641"/>
                  <a:pt x="1078649" y="4049272"/>
                  <a:pt x="1086438" y="4044534"/>
                </a:cubicBezTo>
                <a:cubicBezTo>
                  <a:pt x="1094226" y="4039797"/>
                  <a:pt x="1100304" y="4032988"/>
                  <a:pt x="1104669" y="4024108"/>
                </a:cubicBezTo>
                <a:cubicBezTo>
                  <a:pt x="1109035" y="4015228"/>
                  <a:pt x="1111218" y="4004587"/>
                  <a:pt x="1111218" y="3992184"/>
                </a:cubicBezTo>
                <a:cubicBezTo>
                  <a:pt x="1111218" y="3979831"/>
                  <a:pt x="1109035" y="3969314"/>
                  <a:pt x="1104669" y="3960633"/>
                </a:cubicBezTo>
                <a:cubicBezTo>
                  <a:pt x="1100304" y="3951951"/>
                  <a:pt x="1094226" y="3945341"/>
                  <a:pt x="1086438" y="3940801"/>
                </a:cubicBezTo>
                <a:cubicBezTo>
                  <a:pt x="1078649" y="3936262"/>
                  <a:pt x="1069595" y="3933992"/>
                  <a:pt x="1059277" y="3933992"/>
                </a:cubicBezTo>
                <a:close/>
                <a:moveTo>
                  <a:pt x="6122629" y="3933962"/>
                </a:moveTo>
                <a:cubicBezTo>
                  <a:pt x="6118908" y="3933962"/>
                  <a:pt x="6115870" y="3935190"/>
                  <a:pt x="6113513" y="3937646"/>
                </a:cubicBezTo>
                <a:cubicBezTo>
                  <a:pt x="6111157" y="3940101"/>
                  <a:pt x="6109979" y="3943090"/>
                  <a:pt x="6109979" y="3946612"/>
                </a:cubicBezTo>
                <a:cubicBezTo>
                  <a:pt x="6109979" y="3950234"/>
                  <a:pt x="6111157" y="3953272"/>
                  <a:pt x="6113513" y="3955728"/>
                </a:cubicBezTo>
                <a:cubicBezTo>
                  <a:pt x="6115870" y="3958184"/>
                  <a:pt x="6118908" y="3959412"/>
                  <a:pt x="6122629" y="3959412"/>
                </a:cubicBezTo>
                <a:cubicBezTo>
                  <a:pt x="6126350" y="3959412"/>
                  <a:pt x="6129388" y="3958184"/>
                  <a:pt x="6131745" y="3955728"/>
                </a:cubicBezTo>
                <a:cubicBezTo>
                  <a:pt x="6134101" y="3953272"/>
                  <a:pt x="6135279" y="3950234"/>
                  <a:pt x="6135279" y="3946612"/>
                </a:cubicBezTo>
                <a:cubicBezTo>
                  <a:pt x="6135279" y="3943090"/>
                  <a:pt x="6134101" y="3940101"/>
                  <a:pt x="6131745" y="3937646"/>
                </a:cubicBezTo>
                <a:cubicBezTo>
                  <a:pt x="6129388" y="3935190"/>
                  <a:pt x="6126350" y="3933962"/>
                  <a:pt x="6122629" y="3933962"/>
                </a:cubicBezTo>
                <a:close/>
                <a:moveTo>
                  <a:pt x="6083487" y="3933962"/>
                </a:moveTo>
                <a:cubicBezTo>
                  <a:pt x="6079816" y="3933962"/>
                  <a:pt x="6076815" y="3935190"/>
                  <a:pt x="6074483" y="3937646"/>
                </a:cubicBezTo>
                <a:cubicBezTo>
                  <a:pt x="6072152" y="3940101"/>
                  <a:pt x="6070986" y="3943090"/>
                  <a:pt x="6070986" y="3946612"/>
                </a:cubicBezTo>
                <a:cubicBezTo>
                  <a:pt x="6070986" y="3950234"/>
                  <a:pt x="6072152" y="3953272"/>
                  <a:pt x="6074483" y="3955728"/>
                </a:cubicBezTo>
                <a:cubicBezTo>
                  <a:pt x="6076815" y="3958184"/>
                  <a:pt x="6079816" y="3959412"/>
                  <a:pt x="6083487" y="3959412"/>
                </a:cubicBezTo>
                <a:cubicBezTo>
                  <a:pt x="6087208" y="3959412"/>
                  <a:pt x="6090271" y="3958184"/>
                  <a:pt x="6092678" y="3955728"/>
                </a:cubicBezTo>
                <a:cubicBezTo>
                  <a:pt x="6095083" y="3953272"/>
                  <a:pt x="6096286" y="3950234"/>
                  <a:pt x="6096286" y="3946612"/>
                </a:cubicBezTo>
                <a:cubicBezTo>
                  <a:pt x="6096286" y="3943090"/>
                  <a:pt x="6095083" y="3940101"/>
                  <a:pt x="6092678" y="3937646"/>
                </a:cubicBezTo>
                <a:cubicBezTo>
                  <a:pt x="6090271" y="3935190"/>
                  <a:pt x="6087208" y="3933962"/>
                  <a:pt x="6083487" y="3933962"/>
                </a:cubicBezTo>
                <a:close/>
                <a:moveTo>
                  <a:pt x="8900685" y="3930117"/>
                </a:moveTo>
                <a:lnTo>
                  <a:pt x="8900685" y="4006019"/>
                </a:lnTo>
                <a:lnTo>
                  <a:pt x="8918173" y="4006019"/>
                </a:lnTo>
                <a:lnTo>
                  <a:pt x="8918173" y="3930117"/>
                </a:lnTo>
                <a:close/>
                <a:moveTo>
                  <a:pt x="4299309" y="3929953"/>
                </a:moveTo>
                <a:lnTo>
                  <a:pt x="4299309" y="4043509"/>
                </a:lnTo>
                <a:lnTo>
                  <a:pt x="4326619" y="4043509"/>
                </a:lnTo>
                <a:lnTo>
                  <a:pt x="4326619" y="4022747"/>
                </a:lnTo>
                <a:lnTo>
                  <a:pt x="4341650" y="4022747"/>
                </a:lnTo>
                <a:cubicBezTo>
                  <a:pt x="4349638" y="4022747"/>
                  <a:pt x="4357042" y="4021383"/>
                  <a:pt x="4363863" y="4018655"/>
                </a:cubicBezTo>
                <a:cubicBezTo>
                  <a:pt x="4370684" y="4015926"/>
                  <a:pt x="4376166" y="4011685"/>
                  <a:pt x="4380308" y="4005930"/>
                </a:cubicBezTo>
                <a:cubicBezTo>
                  <a:pt x="4384451" y="4000175"/>
                  <a:pt x="4386522" y="3992784"/>
                  <a:pt x="4386522" y="3983755"/>
                </a:cubicBezTo>
                <a:cubicBezTo>
                  <a:pt x="4386522" y="3974478"/>
                  <a:pt x="4384488" y="3967148"/>
                  <a:pt x="4380420" y="3961765"/>
                </a:cubicBezTo>
                <a:cubicBezTo>
                  <a:pt x="4376352" y="3956383"/>
                  <a:pt x="4370920" y="3952563"/>
                  <a:pt x="4364123" y="3950305"/>
                </a:cubicBezTo>
                <a:cubicBezTo>
                  <a:pt x="4357327" y="3948048"/>
                  <a:pt x="4349836" y="3946920"/>
                  <a:pt x="4341650" y="3946920"/>
                </a:cubicBezTo>
                <a:lnTo>
                  <a:pt x="4326619" y="3946920"/>
                </a:lnTo>
                <a:lnTo>
                  <a:pt x="4326619" y="3929953"/>
                </a:lnTo>
                <a:close/>
                <a:moveTo>
                  <a:pt x="4189475" y="3929953"/>
                </a:moveTo>
                <a:lnTo>
                  <a:pt x="4189475" y="3978620"/>
                </a:lnTo>
                <a:lnTo>
                  <a:pt x="4176453" y="3979513"/>
                </a:lnTo>
                <a:lnTo>
                  <a:pt x="4176453" y="3991419"/>
                </a:lnTo>
                <a:lnTo>
                  <a:pt x="4189475" y="3991419"/>
                </a:lnTo>
                <a:lnTo>
                  <a:pt x="4189475" y="4043509"/>
                </a:lnTo>
                <a:lnTo>
                  <a:pt x="4223555" y="4043509"/>
                </a:lnTo>
                <a:cubicBezTo>
                  <a:pt x="4234568" y="4043509"/>
                  <a:pt x="4244279" y="4041475"/>
                  <a:pt x="4252688" y="4037407"/>
                </a:cubicBezTo>
                <a:cubicBezTo>
                  <a:pt x="4261097" y="4033339"/>
                  <a:pt x="4267670" y="4027076"/>
                  <a:pt x="4272408" y="4018618"/>
                </a:cubicBezTo>
                <a:cubicBezTo>
                  <a:pt x="4277145" y="4010159"/>
                  <a:pt x="4279514" y="3999357"/>
                  <a:pt x="4279514" y="3986210"/>
                </a:cubicBezTo>
                <a:cubicBezTo>
                  <a:pt x="4279514" y="3973064"/>
                  <a:pt x="4277133" y="3962348"/>
                  <a:pt x="4272371" y="3954063"/>
                </a:cubicBezTo>
                <a:cubicBezTo>
                  <a:pt x="4267608" y="3945779"/>
                  <a:pt x="4260911" y="3939689"/>
                  <a:pt x="4252278" y="3935795"/>
                </a:cubicBezTo>
                <a:cubicBezTo>
                  <a:pt x="4243647" y="3931900"/>
                  <a:pt x="4233576" y="3929953"/>
                  <a:pt x="4222066" y="3929953"/>
                </a:cubicBezTo>
                <a:close/>
                <a:moveTo>
                  <a:pt x="3224736" y="3928024"/>
                </a:moveTo>
                <a:cubicBezTo>
                  <a:pt x="3220023" y="3928024"/>
                  <a:pt x="3216154" y="3929636"/>
                  <a:pt x="3213127" y="3932860"/>
                </a:cubicBezTo>
                <a:cubicBezTo>
                  <a:pt x="3210101" y="3936085"/>
                  <a:pt x="3208588" y="3940054"/>
                  <a:pt x="3208588" y="3944767"/>
                </a:cubicBezTo>
                <a:cubicBezTo>
                  <a:pt x="3208588" y="3949529"/>
                  <a:pt x="3210101" y="3953548"/>
                  <a:pt x="3213127" y="3956822"/>
                </a:cubicBezTo>
                <a:cubicBezTo>
                  <a:pt x="3216154" y="3960096"/>
                  <a:pt x="3220023" y="3961733"/>
                  <a:pt x="3224736" y="3961733"/>
                </a:cubicBezTo>
                <a:cubicBezTo>
                  <a:pt x="3229399" y="3961733"/>
                  <a:pt x="3233269" y="3960096"/>
                  <a:pt x="3236345" y="3956822"/>
                </a:cubicBezTo>
                <a:cubicBezTo>
                  <a:pt x="3239420" y="3953548"/>
                  <a:pt x="3240959" y="3949529"/>
                  <a:pt x="3240959" y="3944767"/>
                </a:cubicBezTo>
                <a:cubicBezTo>
                  <a:pt x="3240959" y="3940054"/>
                  <a:pt x="3239420" y="3936085"/>
                  <a:pt x="3236345" y="3932860"/>
                </a:cubicBezTo>
                <a:cubicBezTo>
                  <a:pt x="3233269" y="3929636"/>
                  <a:pt x="3229399" y="3928024"/>
                  <a:pt x="3224736" y="3928024"/>
                </a:cubicBezTo>
                <a:close/>
                <a:moveTo>
                  <a:pt x="12009567" y="3927928"/>
                </a:moveTo>
                <a:lnTo>
                  <a:pt x="11994461" y="3947127"/>
                </a:lnTo>
                <a:lnTo>
                  <a:pt x="12006070" y="3954271"/>
                </a:lnTo>
                <a:lnTo>
                  <a:pt x="12024078" y="3939983"/>
                </a:lnTo>
                <a:lnTo>
                  <a:pt x="12024822" y="3939983"/>
                </a:lnTo>
                <a:lnTo>
                  <a:pt x="12042830" y="3954271"/>
                </a:lnTo>
                <a:lnTo>
                  <a:pt x="12054513" y="3947127"/>
                </a:lnTo>
                <a:lnTo>
                  <a:pt x="12039333" y="3927928"/>
                </a:lnTo>
                <a:close/>
                <a:moveTo>
                  <a:pt x="11914317" y="3927928"/>
                </a:moveTo>
                <a:lnTo>
                  <a:pt x="11899211" y="3947127"/>
                </a:lnTo>
                <a:lnTo>
                  <a:pt x="11910820" y="3954271"/>
                </a:lnTo>
                <a:lnTo>
                  <a:pt x="11928828" y="3939983"/>
                </a:lnTo>
                <a:lnTo>
                  <a:pt x="11929572" y="3939983"/>
                </a:lnTo>
                <a:lnTo>
                  <a:pt x="11947580" y="3954271"/>
                </a:lnTo>
                <a:lnTo>
                  <a:pt x="11959263" y="3947127"/>
                </a:lnTo>
                <a:lnTo>
                  <a:pt x="11944083" y="3927928"/>
                </a:lnTo>
                <a:close/>
                <a:moveTo>
                  <a:pt x="4724123" y="3927928"/>
                </a:moveTo>
                <a:lnTo>
                  <a:pt x="4709016" y="3947127"/>
                </a:lnTo>
                <a:lnTo>
                  <a:pt x="4720625" y="3954271"/>
                </a:lnTo>
                <a:lnTo>
                  <a:pt x="4738633" y="3939983"/>
                </a:lnTo>
                <a:lnTo>
                  <a:pt x="4739377" y="3939983"/>
                </a:lnTo>
                <a:lnTo>
                  <a:pt x="4757386" y="3954271"/>
                </a:lnTo>
                <a:lnTo>
                  <a:pt x="4769069" y="3947127"/>
                </a:lnTo>
                <a:lnTo>
                  <a:pt x="4753888" y="3927928"/>
                </a:lnTo>
                <a:close/>
                <a:moveTo>
                  <a:pt x="2085587" y="3924721"/>
                </a:moveTo>
                <a:cubicBezTo>
                  <a:pt x="2081618" y="3924721"/>
                  <a:pt x="2078207" y="3926148"/>
                  <a:pt x="2075354" y="3929000"/>
                </a:cubicBezTo>
                <a:cubicBezTo>
                  <a:pt x="2072502" y="3931853"/>
                  <a:pt x="2071076" y="3935263"/>
                  <a:pt x="2071076" y="3939232"/>
                </a:cubicBezTo>
                <a:cubicBezTo>
                  <a:pt x="2071076" y="3943201"/>
                  <a:pt x="2072502" y="3946599"/>
                  <a:pt x="2075354" y="3949427"/>
                </a:cubicBezTo>
                <a:cubicBezTo>
                  <a:pt x="2078207" y="3952255"/>
                  <a:pt x="2081618" y="3953668"/>
                  <a:pt x="2085587" y="3953668"/>
                </a:cubicBezTo>
                <a:cubicBezTo>
                  <a:pt x="2089555" y="3953668"/>
                  <a:pt x="2092966" y="3952255"/>
                  <a:pt x="2095818" y="3949427"/>
                </a:cubicBezTo>
                <a:cubicBezTo>
                  <a:pt x="2098671" y="3946599"/>
                  <a:pt x="2100098" y="3943201"/>
                  <a:pt x="2100098" y="3939232"/>
                </a:cubicBezTo>
                <a:cubicBezTo>
                  <a:pt x="2100098" y="3935263"/>
                  <a:pt x="2098671" y="3931853"/>
                  <a:pt x="2095818" y="3929000"/>
                </a:cubicBezTo>
                <a:cubicBezTo>
                  <a:pt x="2092966" y="3926148"/>
                  <a:pt x="2089555" y="3924721"/>
                  <a:pt x="2085587" y="3924721"/>
                </a:cubicBezTo>
                <a:close/>
                <a:moveTo>
                  <a:pt x="2174883" y="3921819"/>
                </a:moveTo>
                <a:lnTo>
                  <a:pt x="2174883" y="4035375"/>
                </a:lnTo>
                <a:lnTo>
                  <a:pt x="2248479" y="4035375"/>
                </a:lnTo>
                <a:lnTo>
                  <a:pt x="2248479" y="4012530"/>
                </a:lnTo>
                <a:lnTo>
                  <a:pt x="2202193" y="4012530"/>
                </a:lnTo>
                <a:lnTo>
                  <a:pt x="2202193" y="3988420"/>
                </a:lnTo>
                <a:lnTo>
                  <a:pt x="2240145" y="3988420"/>
                </a:lnTo>
                <a:lnTo>
                  <a:pt x="2240145" y="3965575"/>
                </a:lnTo>
                <a:lnTo>
                  <a:pt x="2202193" y="3965575"/>
                </a:lnTo>
                <a:lnTo>
                  <a:pt x="2202193" y="3944515"/>
                </a:lnTo>
                <a:lnTo>
                  <a:pt x="2246842" y="3944515"/>
                </a:lnTo>
                <a:lnTo>
                  <a:pt x="2246842" y="3921819"/>
                </a:lnTo>
                <a:close/>
                <a:moveTo>
                  <a:pt x="8826122" y="3915308"/>
                </a:moveTo>
                <a:lnTo>
                  <a:pt x="8811016" y="3934507"/>
                </a:lnTo>
                <a:lnTo>
                  <a:pt x="8822625" y="3941651"/>
                </a:lnTo>
                <a:lnTo>
                  <a:pt x="8840633" y="3927363"/>
                </a:lnTo>
                <a:lnTo>
                  <a:pt x="8841377" y="3927363"/>
                </a:lnTo>
                <a:lnTo>
                  <a:pt x="8859385" y="3941651"/>
                </a:lnTo>
                <a:lnTo>
                  <a:pt x="8871068" y="3934507"/>
                </a:lnTo>
                <a:lnTo>
                  <a:pt x="8855888" y="3915308"/>
                </a:lnTo>
                <a:close/>
                <a:moveTo>
                  <a:pt x="8779837" y="3913820"/>
                </a:moveTo>
                <a:cubicBezTo>
                  <a:pt x="8776066" y="3913820"/>
                  <a:pt x="8773015" y="3915048"/>
                  <a:pt x="8770684" y="3917503"/>
                </a:cubicBezTo>
                <a:cubicBezTo>
                  <a:pt x="8768352" y="3919959"/>
                  <a:pt x="8767186" y="3922948"/>
                  <a:pt x="8767186" y="3926470"/>
                </a:cubicBezTo>
                <a:cubicBezTo>
                  <a:pt x="8767186" y="3930092"/>
                  <a:pt x="8768352" y="3933130"/>
                  <a:pt x="8770684" y="3935586"/>
                </a:cubicBezTo>
                <a:cubicBezTo>
                  <a:pt x="8773015" y="3938042"/>
                  <a:pt x="8776066" y="3939269"/>
                  <a:pt x="8779837" y="3939269"/>
                </a:cubicBezTo>
                <a:cubicBezTo>
                  <a:pt x="8783557" y="3939269"/>
                  <a:pt x="8786621" y="3938042"/>
                  <a:pt x="8789027" y="3935586"/>
                </a:cubicBezTo>
                <a:cubicBezTo>
                  <a:pt x="8791433" y="3933130"/>
                  <a:pt x="8792636" y="3930092"/>
                  <a:pt x="8792636" y="3926470"/>
                </a:cubicBezTo>
                <a:cubicBezTo>
                  <a:pt x="8792636" y="3922948"/>
                  <a:pt x="8791433" y="3919959"/>
                  <a:pt x="8789027" y="3917503"/>
                </a:cubicBezTo>
                <a:cubicBezTo>
                  <a:pt x="8786621" y="3915048"/>
                  <a:pt x="8783557" y="3913820"/>
                  <a:pt x="8779837" y="3913820"/>
                </a:cubicBezTo>
                <a:close/>
                <a:moveTo>
                  <a:pt x="8740769" y="3913820"/>
                </a:moveTo>
                <a:cubicBezTo>
                  <a:pt x="8737049" y="3913820"/>
                  <a:pt x="8734010" y="3915048"/>
                  <a:pt x="8731654" y="3917503"/>
                </a:cubicBezTo>
                <a:cubicBezTo>
                  <a:pt x="8729297" y="3919959"/>
                  <a:pt x="8728119" y="3922948"/>
                  <a:pt x="8728119" y="3926470"/>
                </a:cubicBezTo>
                <a:cubicBezTo>
                  <a:pt x="8728119" y="3930092"/>
                  <a:pt x="8729297" y="3933130"/>
                  <a:pt x="8731654" y="3935586"/>
                </a:cubicBezTo>
                <a:cubicBezTo>
                  <a:pt x="8734010" y="3938042"/>
                  <a:pt x="8737049" y="3939269"/>
                  <a:pt x="8740769" y="3939269"/>
                </a:cubicBezTo>
                <a:cubicBezTo>
                  <a:pt x="8744540" y="3939269"/>
                  <a:pt x="8747615" y="3938042"/>
                  <a:pt x="8749997" y="3935586"/>
                </a:cubicBezTo>
                <a:cubicBezTo>
                  <a:pt x="8752378" y="3933130"/>
                  <a:pt x="8753569" y="3930092"/>
                  <a:pt x="8753569" y="3926470"/>
                </a:cubicBezTo>
                <a:cubicBezTo>
                  <a:pt x="8753569" y="3922948"/>
                  <a:pt x="8752378" y="3919959"/>
                  <a:pt x="8749997" y="3917503"/>
                </a:cubicBezTo>
                <a:cubicBezTo>
                  <a:pt x="8747615" y="3915048"/>
                  <a:pt x="8744540" y="3913820"/>
                  <a:pt x="8740769" y="3913820"/>
                </a:cubicBezTo>
                <a:close/>
                <a:moveTo>
                  <a:pt x="2973822" y="3911773"/>
                </a:moveTo>
                <a:cubicBezTo>
                  <a:pt x="2964148" y="3911773"/>
                  <a:pt x="2956186" y="3913497"/>
                  <a:pt x="2949935" y="3916945"/>
                </a:cubicBezTo>
                <a:cubicBezTo>
                  <a:pt x="2943684" y="3920393"/>
                  <a:pt x="2939034" y="3925093"/>
                  <a:pt x="2935982" y="3931046"/>
                </a:cubicBezTo>
                <a:cubicBezTo>
                  <a:pt x="2932931" y="3937000"/>
                  <a:pt x="2931406" y="3943747"/>
                  <a:pt x="2931406" y="3951287"/>
                </a:cubicBezTo>
                <a:lnTo>
                  <a:pt x="2931406" y="4035375"/>
                </a:lnTo>
                <a:lnTo>
                  <a:pt x="2958120" y="4035375"/>
                </a:lnTo>
                <a:lnTo>
                  <a:pt x="2958120" y="3954115"/>
                </a:lnTo>
                <a:cubicBezTo>
                  <a:pt x="2958120" y="3947666"/>
                  <a:pt x="2959423" y="3942531"/>
                  <a:pt x="2962028" y="3938711"/>
                </a:cubicBezTo>
                <a:cubicBezTo>
                  <a:pt x="2964632" y="3934891"/>
                  <a:pt x="2968564" y="3932981"/>
                  <a:pt x="2973822" y="3932981"/>
                </a:cubicBezTo>
                <a:cubicBezTo>
                  <a:pt x="2977146" y="3932981"/>
                  <a:pt x="2979726" y="3934060"/>
                  <a:pt x="2981561" y="3936218"/>
                </a:cubicBezTo>
                <a:cubicBezTo>
                  <a:pt x="2983396" y="3938376"/>
                  <a:pt x="2984314" y="3941043"/>
                  <a:pt x="2984314" y="3944218"/>
                </a:cubicBezTo>
                <a:cubicBezTo>
                  <a:pt x="2984314" y="3947443"/>
                  <a:pt x="2983719" y="3950245"/>
                  <a:pt x="2982528" y="3952627"/>
                </a:cubicBezTo>
                <a:cubicBezTo>
                  <a:pt x="2981338" y="3955008"/>
                  <a:pt x="2979961" y="3957265"/>
                  <a:pt x="2978398" y="3959398"/>
                </a:cubicBezTo>
                <a:cubicBezTo>
                  <a:pt x="2976836" y="3961532"/>
                  <a:pt x="2975446" y="3963801"/>
                  <a:pt x="2974231" y="3966207"/>
                </a:cubicBezTo>
                <a:cubicBezTo>
                  <a:pt x="2973016" y="3968613"/>
                  <a:pt x="2972408" y="3971453"/>
                  <a:pt x="2972408" y="3974728"/>
                </a:cubicBezTo>
                <a:cubicBezTo>
                  <a:pt x="2972408" y="3979242"/>
                  <a:pt x="2973438" y="3982975"/>
                  <a:pt x="2975496" y="3985927"/>
                </a:cubicBezTo>
                <a:cubicBezTo>
                  <a:pt x="2977555" y="3988879"/>
                  <a:pt x="2980085" y="3991347"/>
                  <a:pt x="2983086" y="3993331"/>
                </a:cubicBezTo>
                <a:cubicBezTo>
                  <a:pt x="2986088" y="3995316"/>
                  <a:pt x="2989102" y="3997089"/>
                  <a:pt x="2992128" y="3998652"/>
                </a:cubicBezTo>
                <a:cubicBezTo>
                  <a:pt x="2995154" y="4000214"/>
                  <a:pt x="2997684" y="4001839"/>
                  <a:pt x="2999718" y="4003526"/>
                </a:cubicBezTo>
                <a:cubicBezTo>
                  <a:pt x="3001752" y="4005213"/>
                  <a:pt x="3002769" y="4007296"/>
                  <a:pt x="3002769" y="4009777"/>
                </a:cubicBezTo>
                <a:cubicBezTo>
                  <a:pt x="3002769" y="4012059"/>
                  <a:pt x="3001926" y="4013919"/>
                  <a:pt x="3000239" y="4015358"/>
                </a:cubicBezTo>
                <a:cubicBezTo>
                  <a:pt x="2998552" y="4016796"/>
                  <a:pt x="2996345" y="4017516"/>
                  <a:pt x="2993616" y="4017516"/>
                </a:cubicBezTo>
                <a:cubicBezTo>
                  <a:pt x="2988506" y="4017516"/>
                  <a:pt x="2983124" y="4015432"/>
                  <a:pt x="2977468" y="4011265"/>
                </a:cubicBezTo>
                <a:lnTo>
                  <a:pt x="2968167" y="4029571"/>
                </a:lnTo>
                <a:cubicBezTo>
                  <a:pt x="2972433" y="4032101"/>
                  <a:pt x="2976624" y="4034061"/>
                  <a:pt x="2980743" y="4035449"/>
                </a:cubicBezTo>
                <a:cubicBezTo>
                  <a:pt x="2984860" y="4036839"/>
                  <a:pt x="2989499" y="4037533"/>
                  <a:pt x="2994658" y="4037533"/>
                </a:cubicBezTo>
                <a:cubicBezTo>
                  <a:pt x="3001900" y="4037533"/>
                  <a:pt x="3007941" y="4036231"/>
                  <a:pt x="3012778" y="4033626"/>
                </a:cubicBezTo>
                <a:cubicBezTo>
                  <a:pt x="3017614" y="4031022"/>
                  <a:pt x="3021249" y="4027524"/>
                  <a:pt x="3023680" y="4023134"/>
                </a:cubicBezTo>
                <a:cubicBezTo>
                  <a:pt x="3026110" y="4018743"/>
                  <a:pt x="3027325" y="4013894"/>
                  <a:pt x="3027325" y="4008586"/>
                </a:cubicBezTo>
                <a:cubicBezTo>
                  <a:pt x="3027325" y="4003278"/>
                  <a:pt x="3026309" y="3998912"/>
                  <a:pt x="3024274" y="3995489"/>
                </a:cubicBezTo>
                <a:cubicBezTo>
                  <a:pt x="3022241" y="3992066"/>
                  <a:pt x="3019723" y="3989263"/>
                  <a:pt x="3016721" y="3987080"/>
                </a:cubicBezTo>
                <a:cubicBezTo>
                  <a:pt x="3013720" y="3984898"/>
                  <a:pt x="3010719" y="3983025"/>
                  <a:pt x="3007718" y="3981462"/>
                </a:cubicBezTo>
                <a:cubicBezTo>
                  <a:pt x="3004716" y="3979899"/>
                  <a:pt x="3002198" y="3978362"/>
                  <a:pt x="3000165" y="3976848"/>
                </a:cubicBezTo>
                <a:cubicBezTo>
                  <a:pt x="2998130" y="3975335"/>
                  <a:pt x="2997113" y="3973512"/>
                  <a:pt x="2997113" y="3971379"/>
                </a:cubicBezTo>
                <a:cubicBezTo>
                  <a:pt x="2997113" y="3969246"/>
                  <a:pt x="2997783" y="3967237"/>
                  <a:pt x="2999123" y="3965351"/>
                </a:cubicBezTo>
                <a:cubicBezTo>
                  <a:pt x="3000462" y="3963466"/>
                  <a:pt x="3002000" y="3961445"/>
                  <a:pt x="3003737" y="3959287"/>
                </a:cubicBezTo>
                <a:cubicBezTo>
                  <a:pt x="3005473" y="3957129"/>
                  <a:pt x="3007010" y="3954611"/>
                  <a:pt x="3008350" y="3951734"/>
                </a:cubicBezTo>
                <a:cubicBezTo>
                  <a:pt x="3009689" y="3948856"/>
                  <a:pt x="3010360" y="3945334"/>
                  <a:pt x="3010360" y="3941167"/>
                </a:cubicBezTo>
                <a:cubicBezTo>
                  <a:pt x="3010360" y="3936156"/>
                  <a:pt x="3009008" y="3931406"/>
                  <a:pt x="3006304" y="3926917"/>
                </a:cubicBezTo>
                <a:cubicBezTo>
                  <a:pt x="3003600" y="3922427"/>
                  <a:pt x="2999544" y="3918781"/>
                  <a:pt x="2994137" y="3915978"/>
                </a:cubicBezTo>
                <a:cubicBezTo>
                  <a:pt x="2988729" y="3913175"/>
                  <a:pt x="2981957" y="3911773"/>
                  <a:pt x="2973822" y="3911773"/>
                </a:cubicBezTo>
                <a:close/>
                <a:moveTo>
                  <a:pt x="1046775" y="3900729"/>
                </a:moveTo>
                <a:cubicBezTo>
                  <a:pt x="1040673" y="3900729"/>
                  <a:pt x="1035526" y="3902726"/>
                  <a:pt x="1031334" y="3906720"/>
                </a:cubicBezTo>
                <a:cubicBezTo>
                  <a:pt x="1027142" y="3910713"/>
                  <a:pt x="1024773" y="3917200"/>
                  <a:pt x="1024228" y="3926179"/>
                </a:cubicBezTo>
                <a:lnTo>
                  <a:pt x="1041715" y="3927593"/>
                </a:lnTo>
                <a:cubicBezTo>
                  <a:pt x="1042012" y="3924467"/>
                  <a:pt x="1042732" y="3922334"/>
                  <a:pt x="1043873" y="3921193"/>
                </a:cubicBezTo>
                <a:cubicBezTo>
                  <a:pt x="1045014" y="3920052"/>
                  <a:pt x="1046328" y="3919482"/>
                  <a:pt x="1047817" y="3919482"/>
                </a:cubicBezTo>
                <a:cubicBezTo>
                  <a:pt x="1049206" y="3919482"/>
                  <a:pt x="1050645" y="3919965"/>
                  <a:pt x="1052133" y="3920933"/>
                </a:cubicBezTo>
                <a:cubicBezTo>
                  <a:pt x="1053621" y="3921900"/>
                  <a:pt x="1055283" y="3923016"/>
                  <a:pt x="1057119" y="3924281"/>
                </a:cubicBezTo>
                <a:cubicBezTo>
                  <a:pt x="1058954" y="3925546"/>
                  <a:pt x="1061062" y="3926663"/>
                  <a:pt x="1063444" y="3927630"/>
                </a:cubicBezTo>
                <a:cubicBezTo>
                  <a:pt x="1065825" y="3928597"/>
                  <a:pt x="1068553" y="3929081"/>
                  <a:pt x="1071629" y="3929081"/>
                </a:cubicBezTo>
                <a:cubicBezTo>
                  <a:pt x="1077731" y="3929081"/>
                  <a:pt x="1082903" y="3927097"/>
                  <a:pt x="1087145" y="3923128"/>
                </a:cubicBezTo>
                <a:cubicBezTo>
                  <a:pt x="1091386" y="3919159"/>
                  <a:pt x="1093780" y="3912611"/>
                  <a:pt x="1094326" y="3903483"/>
                </a:cubicBezTo>
                <a:lnTo>
                  <a:pt x="1076764" y="3902292"/>
                </a:lnTo>
                <a:cubicBezTo>
                  <a:pt x="1076417" y="3905417"/>
                  <a:pt x="1075697" y="3907538"/>
                  <a:pt x="1074606" y="3908654"/>
                </a:cubicBezTo>
                <a:cubicBezTo>
                  <a:pt x="1073514" y="3909771"/>
                  <a:pt x="1072200" y="3910329"/>
                  <a:pt x="1070662" y="3910329"/>
                </a:cubicBezTo>
                <a:cubicBezTo>
                  <a:pt x="1069323" y="3910329"/>
                  <a:pt x="1067896" y="3909845"/>
                  <a:pt x="1066383" y="3908878"/>
                </a:cubicBezTo>
                <a:cubicBezTo>
                  <a:pt x="1064870" y="3907910"/>
                  <a:pt x="1063196" y="3906794"/>
                  <a:pt x="1061360" y="3905529"/>
                </a:cubicBezTo>
                <a:cubicBezTo>
                  <a:pt x="1059525" y="3904264"/>
                  <a:pt x="1057416" y="3903148"/>
                  <a:pt x="1055035" y="3902180"/>
                </a:cubicBezTo>
                <a:cubicBezTo>
                  <a:pt x="1052654" y="3901213"/>
                  <a:pt x="1049900" y="3900729"/>
                  <a:pt x="1046775" y="3900729"/>
                </a:cubicBezTo>
                <a:close/>
                <a:moveTo>
                  <a:pt x="3065574" y="3900165"/>
                </a:moveTo>
                <a:cubicBezTo>
                  <a:pt x="3055157" y="3900165"/>
                  <a:pt x="3046351" y="3904902"/>
                  <a:pt x="3039158" y="3914378"/>
                </a:cubicBezTo>
                <a:lnTo>
                  <a:pt x="3050468" y="3924572"/>
                </a:lnTo>
                <a:cubicBezTo>
                  <a:pt x="3052304" y="3922042"/>
                  <a:pt x="3054202" y="3920070"/>
                  <a:pt x="3056161" y="3918657"/>
                </a:cubicBezTo>
                <a:cubicBezTo>
                  <a:pt x="3058121" y="3917243"/>
                  <a:pt x="3060241" y="3916536"/>
                  <a:pt x="3062523" y="3916536"/>
                </a:cubicBezTo>
                <a:cubicBezTo>
                  <a:pt x="3065550" y="3916536"/>
                  <a:pt x="3067881" y="3917454"/>
                  <a:pt x="3069518" y="3919289"/>
                </a:cubicBezTo>
                <a:cubicBezTo>
                  <a:pt x="3071156" y="3921125"/>
                  <a:pt x="3071974" y="3923655"/>
                  <a:pt x="3071974" y="3926879"/>
                </a:cubicBezTo>
                <a:cubicBezTo>
                  <a:pt x="3071974" y="3929558"/>
                  <a:pt x="3070685" y="3932572"/>
                  <a:pt x="3068104" y="3935921"/>
                </a:cubicBezTo>
                <a:cubicBezTo>
                  <a:pt x="3065525" y="3939269"/>
                  <a:pt x="3062002" y="3942941"/>
                  <a:pt x="3057538" y="3946934"/>
                </a:cubicBezTo>
                <a:cubicBezTo>
                  <a:pt x="3053073" y="3950928"/>
                  <a:pt x="3048013" y="3955206"/>
                  <a:pt x="3042358" y="3959770"/>
                </a:cubicBezTo>
                <a:lnTo>
                  <a:pt x="3042358" y="3970486"/>
                </a:lnTo>
                <a:lnTo>
                  <a:pt x="3093405" y="3970486"/>
                </a:lnTo>
                <a:lnTo>
                  <a:pt x="3093405" y="3953817"/>
                </a:lnTo>
                <a:lnTo>
                  <a:pt x="3073909" y="3953817"/>
                </a:lnTo>
                <a:cubicBezTo>
                  <a:pt x="3078423" y="3948708"/>
                  <a:pt x="3082404" y="3943709"/>
                  <a:pt x="3085852" y="3938823"/>
                </a:cubicBezTo>
                <a:cubicBezTo>
                  <a:pt x="3089300" y="3933936"/>
                  <a:pt x="3091024" y="3928839"/>
                  <a:pt x="3091024" y="3923531"/>
                </a:cubicBezTo>
                <a:cubicBezTo>
                  <a:pt x="3091024" y="3916139"/>
                  <a:pt x="3088680" y="3910397"/>
                  <a:pt x="3083992" y="3906304"/>
                </a:cubicBezTo>
                <a:cubicBezTo>
                  <a:pt x="3079304" y="3902211"/>
                  <a:pt x="3073165" y="3900165"/>
                  <a:pt x="3065574" y="3900165"/>
                </a:cubicBezTo>
                <a:close/>
                <a:moveTo>
                  <a:pt x="2197431" y="3889821"/>
                </a:moveTo>
                <a:lnTo>
                  <a:pt x="2182325" y="3909020"/>
                </a:lnTo>
                <a:lnTo>
                  <a:pt x="2193934" y="3916164"/>
                </a:lnTo>
                <a:lnTo>
                  <a:pt x="2211942" y="3901876"/>
                </a:lnTo>
                <a:lnTo>
                  <a:pt x="2212686" y="3901876"/>
                </a:lnTo>
                <a:lnTo>
                  <a:pt x="2230694" y="3916164"/>
                </a:lnTo>
                <a:lnTo>
                  <a:pt x="2242377" y="3909020"/>
                </a:lnTo>
                <a:lnTo>
                  <a:pt x="2227197" y="3889821"/>
                </a:lnTo>
                <a:close/>
                <a:moveTo>
                  <a:pt x="3315000" y="3867376"/>
                </a:moveTo>
                <a:cubicBezTo>
                  <a:pt x="3322442" y="3867376"/>
                  <a:pt x="3328333" y="3870452"/>
                  <a:pt x="3332674" y="3876603"/>
                </a:cubicBezTo>
                <a:cubicBezTo>
                  <a:pt x="3337014" y="3882755"/>
                  <a:pt x="3339185" y="3891313"/>
                  <a:pt x="3339185" y="3902276"/>
                </a:cubicBezTo>
                <a:cubicBezTo>
                  <a:pt x="3339185" y="3913240"/>
                  <a:pt x="3337014" y="3921971"/>
                  <a:pt x="3332674" y="3928470"/>
                </a:cubicBezTo>
                <a:cubicBezTo>
                  <a:pt x="3328333" y="3934969"/>
                  <a:pt x="3322442" y="3938218"/>
                  <a:pt x="3315000" y="3938218"/>
                </a:cubicBezTo>
                <a:cubicBezTo>
                  <a:pt x="3307509" y="3938218"/>
                  <a:pt x="3301618" y="3934969"/>
                  <a:pt x="3297327" y="3928470"/>
                </a:cubicBezTo>
                <a:cubicBezTo>
                  <a:pt x="3293036" y="3921971"/>
                  <a:pt x="3290890" y="3913240"/>
                  <a:pt x="3290890" y="3902276"/>
                </a:cubicBezTo>
                <a:cubicBezTo>
                  <a:pt x="3290890" y="3891313"/>
                  <a:pt x="3293036" y="3882755"/>
                  <a:pt x="3297327" y="3876603"/>
                </a:cubicBezTo>
                <a:cubicBezTo>
                  <a:pt x="3301618" y="3870452"/>
                  <a:pt x="3307509" y="3867376"/>
                  <a:pt x="3315000" y="3867376"/>
                </a:cubicBezTo>
                <a:close/>
                <a:moveTo>
                  <a:pt x="3315000" y="3844085"/>
                </a:moveTo>
                <a:cubicBezTo>
                  <a:pt x="3304681" y="3844085"/>
                  <a:pt x="3295615" y="3846354"/>
                  <a:pt x="3287802" y="3850893"/>
                </a:cubicBezTo>
                <a:cubicBezTo>
                  <a:pt x="3279989" y="3855433"/>
                  <a:pt x="3273899" y="3862031"/>
                  <a:pt x="3269533" y="3870688"/>
                </a:cubicBezTo>
                <a:cubicBezTo>
                  <a:pt x="3265168" y="3879344"/>
                  <a:pt x="3262985" y="3889874"/>
                  <a:pt x="3262985" y="3902276"/>
                </a:cubicBezTo>
                <a:cubicBezTo>
                  <a:pt x="3262985" y="3914679"/>
                  <a:pt x="3265168" y="3925320"/>
                  <a:pt x="3269533" y="3934200"/>
                </a:cubicBezTo>
                <a:cubicBezTo>
                  <a:pt x="3273899" y="3943080"/>
                  <a:pt x="3279989" y="3949889"/>
                  <a:pt x="3287802" y="3954627"/>
                </a:cubicBezTo>
                <a:cubicBezTo>
                  <a:pt x="3295615" y="3959364"/>
                  <a:pt x="3304681" y="3961733"/>
                  <a:pt x="3315000" y="3961733"/>
                </a:cubicBezTo>
                <a:cubicBezTo>
                  <a:pt x="3325319" y="3961733"/>
                  <a:pt x="3334372" y="3959364"/>
                  <a:pt x="3342161" y="3954627"/>
                </a:cubicBezTo>
                <a:cubicBezTo>
                  <a:pt x="3349950" y="3949889"/>
                  <a:pt x="3356027" y="3943080"/>
                  <a:pt x="3360393" y="3934200"/>
                </a:cubicBezTo>
                <a:cubicBezTo>
                  <a:pt x="3364759" y="3925320"/>
                  <a:pt x="3366941" y="3914679"/>
                  <a:pt x="3366941" y="3902276"/>
                </a:cubicBezTo>
                <a:cubicBezTo>
                  <a:pt x="3366941" y="3889924"/>
                  <a:pt x="3364759" y="3879406"/>
                  <a:pt x="3360393" y="3870725"/>
                </a:cubicBezTo>
                <a:cubicBezTo>
                  <a:pt x="3356027" y="3862043"/>
                  <a:pt x="3349950" y="3855433"/>
                  <a:pt x="3342161" y="3850893"/>
                </a:cubicBezTo>
                <a:cubicBezTo>
                  <a:pt x="3334372" y="3846354"/>
                  <a:pt x="3325319" y="3844085"/>
                  <a:pt x="3315000" y="3844085"/>
                </a:cubicBezTo>
                <a:close/>
                <a:moveTo>
                  <a:pt x="3334497" y="3812533"/>
                </a:moveTo>
                <a:cubicBezTo>
                  <a:pt x="3330776" y="3812533"/>
                  <a:pt x="3327737" y="3813761"/>
                  <a:pt x="3325381" y="3816216"/>
                </a:cubicBezTo>
                <a:cubicBezTo>
                  <a:pt x="3323025" y="3818672"/>
                  <a:pt x="3321846" y="3821661"/>
                  <a:pt x="3321846" y="3825183"/>
                </a:cubicBezTo>
                <a:cubicBezTo>
                  <a:pt x="3321846" y="3828805"/>
                  <a:pt x="3323025" y="3831843"/>
                  <a:pt x="3325381" y="3834299"/>
                </a:cubicBezTo>
                <a:cubicBezTo>
                  <a:pt x="3327737" y="3836755"/>
                  <a:pt x="3330776" y="3837983"/>
                  <a:pt x="3334497" y="3837983"/>
                </a:cubicBezTo>
                <a:cubicBezTo>
                  <a:pt x="3338217" y="3837983"/>
                  <a:pt x="3341256" y="3836755"/>
                  <a:pt x="3343612" y="3834299"/>
                </a:cubicBezTo>
                <a:cubicBezTo>
                  <a:pt x="3345969" y="3831843"/>
                  <a:pt x="3347147" y="3828805"/>
                  <a:pt x="3347147" y="3825183"/>
                </a:cubicBezTo>
                <a:cubicBezTo>
                  <a:pt x="3347147" y="3821661"/>
                  <a:pt x="3345969" y="3818672"/>
                  <a:pt x="3343612" y="3816216"/>
                </a:cubicBezTo>
                <a:cubicBezTo>
                  <a:pt x="3341256" y="3813761"/>
                  <a:pt x="3338217" y="3812533"/>
                  <a:pt x="3334497" y="3812533"/>
                </a:cubicBezTo>
                <a:close/>
                <a:moveTo>
                  <a:pt x="3295504" y="3812533"/>
                </a:moveTo>
                <a:cubicBezTo>
                  <a:pt x="3291734" y="3812533"/>
                  <a:pt x="3288683" y="3813761"/>
                  <a:pt x="3286351" y="3816216"/>
                </a:cubicBezTo>
                <a:cubicBezTo>
                  <a:pt x="3284019" y="3818672"/>
                  <a:pt x="3282853" y="3821661"/>
                  <a:pt x="3282853" y="3825183"/>
                </a:cubicBezTo>
                <a:cubicBezTo>
                  <a:pt x="3282853" y="3828805"/>
                  <a:pt x="3284019" y="3831843"/>
                  <a:pt x="3286351" y="3834299"/>
                </a:cubicBezTo>
                <a:cubicBezTo>
                  <a:pt x="3288683" y="3836755"/>
                  <a:pt x="3291734" y="3837983"/>
                  <a:pt x="3295504" y="3837983"/>
                </a:cubicBezTo>
                <a:cubicBezTo>
                  <a:pt x="3299225" y="3837983"/>
                  <a:pt x="3302263" y="3836755"/>
                  <a:pt x="3304619" y="3834299"/>
                </a:cubicBezTo>
                <a:cubicBezTo>
                  <a:pt x="3306976" y="3831843"/>
                  <a:pt x="3308154" y="3828805"/>
                  <a:pt x="3308154" y="3825183"/>
                </a:cubicBezTo>
                <a:cubicBezTo>
                  <a:pt x="3308154" y="3821661"/>
                  <a:pt x="3306976" y="3818672"/>
                  <a:pt x="3304619" y="3816216"/>
                </a:cubicBezTo>
                <a:cubicBezTo>
                  <a:pt x="3302263" y="3813761"/>
                  <a:pt x="3299225" y="3812533"/>
                  <a:pt x="3295504" y="3812533"/>
                </a:cubicBezTo>
                <a:close/>
                <a:moveTo>
                  <a:pt x="10584523" y="3803320"/>
                </a:moveTo>
                <a:lnTo>
                  <a:pt x="10561157" y="3828174"/>
                </a:lnTo>
                <a:lnTo>
                  <a:pt x="10561157" y="3847224"/>
                </a:lnTo>
                <a:lnTo>
                  <a:pt x="10584523" y="3872079"/>
                </a:lnTo>
                <a:lnTo>
                  <a:pt x="10594420" y="3864116"/>
                </a:lnTo>
                <a:lnTo>
                  <a:pt x="10575370" y="3837774"/>
                </a:lnTo>
                <a:lnTo>
                  <a:pt x="10594420" y="3811431"/>
                </a:lnTo>
                <a:close/>
                <a:moveTo>
                  <a:pt x="10550962" y="3803320"/>
                </a:moveTo>
                <a:lnTo>
                  <a:pt x="10527670" y="3828174"/>
                </a:lnTo>
                <a:lnTo>
                  <a:pt x="10527670" y="3847224"/>
                </a:lnTo>
                <a:lnTo>
                  <a:pt x="10550962" y="3872079"/>
                </a:lnTo>
                <a:lnTo>
                  <a:pt x="10560859" y="3864116"/>
                </a:lnTo>
                <a:lnTo>
                  <a:pt x="10541809" y="3837774"/>
                </a:lnTo>
                <a:lnTo>
                  <a:pt x="10560859" y="3811431"/>
                </a:lnTo>
                <a:close/>
                <a:moveTo>
                  <a:pt x="10673224" y="3771024"/>
                </a:moveTo>
                <a:lnTo>
                  <a:pt x="10698302" y="3821328"/>
                </a:lnTo>
                <a:lnTo>
                  <a:pt x="10677615" y="3821328"/>
                </a:lnTo>
                <a:lnTo>
                  <a:pt x="10677615" y="3834276"/>
                </a:lnTo>
                <a:lnTo>
                  <a:pt x="10704255" y="3834276"/>
                </a:lnTo>
                <a:lnTo>
                  <a:pt x="10704255" y="3843578"/>
                </a:lnTo>
                <a:lnTo>
                  <a:pt x="10677615" y="3843578"/>
                </a:lnTo>
                <a:lnTo>
                  <a:pt x="10677615" y="3856377"/>
                </a:lnTo>
                <a:lnTo>
                  <a:pt x="10704255" y="3856377"/>
                </a:lnTo>
                <a:lnTo>
                  <a:pt x="10704255" y="3881678"/>
                </a:lnTo>
                <a:lnTo>
                  <a:pt x="10731267" y="3881678"/>
                </a:lnTo>
                <a:lnTo>
                  <a:pt x="10731267" y="3856377"/>
                </a:lnTo>
                <a:lnTo>
                  <a:pt x="10757908" y="3856377"/>
                </a:lnTo>
                <a:lnTo>
                  <a:pt x="10757908" y="3843578"/>
                </a:lnTo>
                <a:lnTo>
                  <a:pt x="10731267" y="3843578"/>
                </a:lnTo>
                <a:lnTo>
                  <a:pt x="10731267" y="3834276"/>
                </a:lnTo>
                <a:lnTo>
                  <a:pt x="10757908" y="3834276"/>
                </a:lnTo>
                <a:lnTo>
                  <a:pt x="10757908" y="3821328"/>
                </a:lnTo>
                <a:lnTo>
                  <a:pt x="10737072" y="3821328"/>
                </a:lnTo>
                <a:lnTo>
                  <a:pt x="10762372" y="3771024"/>
                </a:lnTo>
                <a:lnTo>
                  <a:pt x="10735062" y="3771024"/>
                </a:lnTo>
                <a:lnTo>
                  <a:pt x="10727026" y="3793274"/>
                </a:lnTo>
                <a:cubicBezTo>
                  <a:pt x="10725537" y="3796995"/>
                  <a:pt x="10724074" y="3800790"/>
                  <a:pt x="10722635" y="3804659"/>
                </a:cubicBezTo>
                <a:cubicBezTo>
                  <a:pt x="10721197" y="3808529"/>
                  <a:pt x="10719808" y="3812349"/>
                  <a:pt x="10718468" y="3816119"/>
                </a:cubicBezTo>
                <a:lnTo>
                  <a:pt x="10717873" y="3816119"/>
                </a:lnTo>
                <a:cubicBezTo>
                  <a:pt x="10716335" y="3812399"/>
                  <a:pt x="10714871" y="3808616"/>
                  <a:pt x="10713482" y="3804771"/>
                </a:cubicBezTo>
                <a:cubicBezTo>
                  <a:pt x="10712093" y="3800927"/>
                  <a:pt x="10710704" y="3797094"/>
                  <a:pt x="10709315" y="3793274"/>
                </a:cubicBezTo>
                <a:lnTo>
                  <a:pt x="10701055" y="3771024"/>
                </a:lnTo>
                <a:close/>
                <a:moveTo>
                  <a:pt x="6107449" y="3761693"/>
                </a:moveTo>
                <a:cubicBezTo>
                  <a:pt x="6108044" y="3764918"/>
                  <a:pt x="6108341" y="3768540"/>
                  <a:pt x="6108341" y="3772558"/>
                </a:cubicBezTo>
                <a:cubicBezTo>
                  <a:pt x="6108341" y="3779404"/>
                  <a:pt x="6106915" y="3784923"/>
                  <a:pt x="6104063" y="3789115"/>
                </a:cubicBezTo>
                <a:cubicBezTo>
                  <a:pt x="6101210" y="3793307"/>
                  <a:pt x="6097254" y="3795403"/>
                  <a:pt x="6092194" y="3795403"/>
                </a:cubicBezTo>
                <a:cubicBezTo>
                  <a:pt x="6088473" y="3795403"/>
                  <a:pt x="6085372" y="3794336"/>
                  <a:pt x="6082892" y="3792203"/>
                </a:cubicBezTo>
                <a:close/>
                <a:moveTo>
                  <a:pt x="12084056" y="3758859"/>
                </a:moveTo>
                <a:lnTo>
                  <a:pt x="12064708" y="3775454"/>
                </a:lnTo>
                <a:cubicBezTo>
                  <a:pt x="12068181" y="3778579"/>
                  <a:pt x="12071839" y="3782027"/>
                  <a:pt x="12075684" y="3785797"/>
                </a:cubicBezTo>
                <a:cubicBezTo>
                  <a:pt x="12079529" y="3789568"/>
                  <a:pt x="12083287" y="3793437"/>
                  <a:pt x="12086958" y="3797406"/>
                </a:cubicBezTo>
                <a:cubicBezTo>
                  <a:pt x="12090629" y="3801375"/>
                  <a:pt x="12093978" y="3805195"/>
                  <a:pt x="12097004" y="3808866"/>
                </a:cubicBezTo>
                <a:lnTo>
                  <a:pt x="12116649" y="3791899"/>
                </a:lnTo>
                <a:cubicBezTo>
                  <a:pt x="12114417" y="3789072"/>
                  <a:pt x="12111415" y="3785636"/>
                  <a:pt x="12107645" y="3781593"/>
                </a:cubicBezTo>
                <a:cubicBezTo>
                  <a:pt x="12103875" y="3777550"/>
                  <a:pt x="12099881" y="3773482"/>
                  <a:pt x="12095664" y="3769389"/>
                </a:cubicBezTo>
                <a:cubicBezTo>
                  <a:pt x="12091448" y="3765296"/>
                  <a:pt x="12087578" y="3761786"/>
                  <a:pt x="12084056" y="3758859"/>
                </a:cubicBezTo>
                <a:close/>
                <a:moveTo>
                  <a:pt x="10635496" y="3746468"/>
                </a:moveTo>
                <a:cubicBezTo>
                  <a:pt x="10625078" y="3746468"/>
                  <a:pt x="10616273" y="3751205"/>
                  <a:pt x="10609079" y="3760681"/>
                </a:cubicBezTo>
                <a:lnTo>
                  <a:pt x="10620390" y="3770875"/>
                </a:lnTo>
                <a:cubicBezTo>
                  <a:pt x="10622226" y="3768345"/>
                  <a:pt x="10624123" y="3766373"/>
                  <a:pt x="10626083" y="3764960"/>
                </a:cubicBezTo>
                <a:cubicBezTo>
                  <a:pt x="10628043" y="3763546"/>
                  <a:pt x="10630163" y="3762839"/>
                  <a:pt x="10632445" y="3762839"/>
                </a:cubicBezTo>
                <a:cubicBezTo>
                  <a:pt x="10635472" y="3762839"/>
                  <a:pt x="10637803" y="3763757"/>
                  <a:pt x="10639440" y="3765592"/>
                </a:cubicBezTo>
                <a:cubicBezTo>
                  <a:pt x="10641077" y="3767428"/>
                  <a:pt x="10641896" y="3769958"/>
                  <a:pt x="10641896" y="3773182"/>
                </a:cubicBezTo>
                <a:cubicBezTo>
                  <a:pt x="10641896" y="3775861"/>
                  <a:pt x="10640606" y="3778875"/>
                  <a:pt x="10638027" y="3782224"/>
                </a:cubicBezTo>
                <a:cubicBezTo>
                  <a:pt x="10635447" y="3785572"/>
                  <a:pt x="10631925" y="3789244"/>
                  <a:pt x="10627460" y="3793237"/>
                </a:cubicBezTo>
                <a:cubicBezTo>
                  <a:pt x="10622995" y="3797231"/>
                  <a:pt x="10617935" y="3801509"/>
                  <a:pt x="10612279" y="3806073"/>
                </a:cubicBezTo>
                <a:lnTo>
                  <a:pt x="10612279" y="3816789"/>
                </a:lnTo>
                <a:lnTo>
                  <a:pt x="10663327" y="3816789"/>
                </a:lnTo>
                <a:lnTo>
                  <a:pt x="10663327" y="3800120"/>
                </a:lnTo>
                <a:lnTo>
                  <a:pt x="10643831" y="3800120"/>
                </a:lnTo>
                <a:cubicBezTo>
                  <a:pt x="10648345" y="3795011"/>
                  <a:pt x="10652326" y="3790012"/>
                  <a:pt x="10655774" y="3785126"/>
                </a:cubicBezTo>
                <a:cubicBezTo>
                  <a:pt x="10659222" y="3780239"/>
                  <a:pt x="10660946" y="3775142"/>
                  <a:pt x="10660946" y="3769834"/>
                </a:cubicBezTo>
                <a:cubicBezTo>
                  <a:pt x="10660946" y="3762442"/>
                  <a:pt x="10658602" y="3756700"/>
                  <a:pt x="10653914" y="3752607"/>
                </a:cubicBezTo>
                <a:cubicBezTo>
                  <a:pt x="10649226" y="3748514"/>
                  <a:pt x="10643087" y="3746468"/>
                  <a:pt x="10635496" y="3746468"/>
                </a:cubicBezTo>
                <a:close/>
                <a:moveTo>
                  <a:pt x="6092194" y="3746364"/>
                </a:moveTo>
                <a:cubicBezTo>
                  <a:pt x="6095815" y="3746364"/>
                  <a:pt x="6098866" y="3747381"/>
                  <a:pt x="6101347" y="3749415"/>
                </a:cubicBezTo>
                <a:lnTo>
                  <a:pt x="6076790" y="3779851"/>
                </a:lnTo>
                <a:cubicBezTo>
                  <a:pt x="6076195" y="3776824"/>
                  <a:pt x="6075897" y="3773327"/>
                  <a:pt x="6075897" y="3769358"/>
                </a:cubicBezTo>
                <a:cubicBezTo>
                  <a:pt x="6075897" y="3762512"/>
                  <a:pt x="6077336" y="3756968"/>
                  <a:pt x="6080213" y="3752727"/>
                </a:cubicBezTo>
                <a:cubicBezTo>
                  <a:pt x="6083091" y="3748485"/>
                  <a:pt x="6087084" y="3746364"/>
                  <a:pt x="6092194" y="3746364"/>
                </a:cubicBezTo>
                <a:close/>
                <a:moveTo>
                  <a:pt x="8967286" y="3746239"/>
                </a:moveTo>
                <a:lnTo>
                  <a:pt x="8947938" y="3762834"/>
                </a:lnTo>
                <a:cubicBezTo>
                  <a:pt x="8951411" y="3765959"/>
                  <a:pt x="8955069" y="3769407"/>
                  <a:pt x="8958914" y="3773177"/>
                </a:cubicBezTo>
                <a:cubicBezTo>
                  <a:pt x="8962759" y="3776948"/>
                  <a:pt x="8966517" y="3780817"/>
                  <a:pt x="8970188" y="3784786"/>
                </a:cubicBezTo>
                <a:cubicBezTo>
                  <a:pt x="8973859" y="3788755"/>
                  <a:pt x="8977208" y="3792575"/>
                  <a:pt x="8980234" y="3796246"/>
                </a:cubicBezTo>
                <a:lnTo>
                  <a:pt x="8999879" y="3779279"/>
                </a:lnTo>
                <a:cubicBezTo>
                  <a:pt x="8997647" y="3776451"/>
                  <a:pt x="8994645" y="3773016"/>
                  <a:pt x="8990875" y="3768973"/>
                </a:cubicBezTo>
                <a:cubicBezTo>
                  <a:pt x="8987105" y="3764930"/>
                  <a:pt x="8983111" y="3760862"/>
                  <a:pt x="8978894" y="3756769"/>
                </a:cubicBezTo>
                <a:cubicBezTo>
                  <a:pt x="8974678" y="3752676"/>
                  <a:pt x="8970808" y="3749166"/>
                  <a:pt x="8967286" y="3746239"/>
                </a:cubicBezTo>
                <a:close/>
                <a:moveTo>
                  <a:pt x="1523378" y="3740512"/>
                </a:moveTo>
                <a:cubicBezTo>
                  <a:pt x="1530820" y="3740512"/>
                  <a:pt x="1536711" y="3743588"/>
                  <a:pt x="1541052" y="3749739"/>
                </a:cubicBezTo>
                <a:cubicBezTo>
                  <a:pt x="1545393" y="3755891"/>
                  <a:pt x="1547563" y="3764449"/>
                  <a:pt x="1547563" y="3775412"/>
                </a:cubicBezTo>
                <a:cubicBezTo>
                  <a:pt x="1547563" y="3786376"/>
                  <a:pt x="1545393" y="3795107"/>
                  <a:pt x="1541052" y="3801606"/>
                </a:cubicBezTo>
                <a:cubicBezTo>
                  <a:pt x="1536711" y="3808105"/>
                  <a:pt x="1530820" y="3811354"/>
                  <a:pt x="1523378" y="3811354"/>
                </a:cubicBezTo>
                <a:cubicBezTo>
                  <a:pt x="1515887" y="3811354"/>
                  <a:pt x="1509996" y="3808105"/>
                  <a:pt x="1505705" y="3801606"/>
                </a:cubicBezTo>
                <a:cubicBezTo>
                  <a:pt x="1501414" y="3795107"/>
                  <a:pt x="1499268" y="3786376"/>
                  <a:pt x="1499268" y="3775412"/>
                </a:cubicBezTo>
                <a:cubicBezTo>
                  <a:pt x="1499268" y="3764449"/>
                  <a:pt x="1501414" y="3755891"/>
                  <a:pt x="1505705" y="3749739"/>
                </a:cubicBezTo>
                <a:cubicBezTo>
                  <a:pt x="1509996" y="3743588"/>
                  <a:pt x="1515887" y="3740512"/>
                  <a:pt x="1523378" y="3740512"/>
                </a:cubicBezTo>
                <a:close/>
                <a:moveTo>
                  <a:pt x="6122703" y="3722849"/>
                </a:moveTo>
                <a:lnTo>
                  <a:pt x="6115262" y="3732151"/>
                </a:lnTo>
                <a:cubicBezTo>
                  <a:pt x="6108317" y="3727686"/>
                  <a:pt x="6100627" y="3725454"/>
                  <a:pt x="6092194" y="3725454"/>
                </a:cubicBezTo>
                <a:cubicBezTo>
                  <a:pt x="6084851" y="3725454"/>
                  <a:pt x="6077943" y="3727252"/>
                  <a:pt x="6071470" y="3730849"/>
                </a:cubicBezTo>
                <a:cubicBezTo>
                  <a:pt x="6064996" y="3734445"/>
                  <a:pt x="6059749" y="3739630"/>
                  <a:pt x="6055731" y="3746401"/>
                </a:cubicBezTo>
                <a:cubicBezTo>
                  <a:pt x="6051712" y="3753173"/>
                  <a:pt x="6049703" y="3761321"/>
                  <a:pt x="6049703" y="3770846"/>
                </a:cubicBezTo>
                <a:cubicBezTo>
                  <a:pt x="6049703" y="3777097"/>
                  <a:pt x="6050597" y="3782765"/>
                  <a:pt x="6052382" y="3787850"/>
                </a:cubicBezTo>
                <a:cubicBezTo>
                  <a:pt x="6054168" y="3792935"/>
                  <a:pt x="6056575" y="3797338"/>
                  <a:pt x="6059600" y="3801059"/>
                </a:cubicBezTo>
                <a:lnTo>
                  <a:pt x="6051712" y="3810956"/>
                </a:lnTo>
                <a:lnTo>
                  <a:pt x="6061609" y="3818695"/>
                </a:lnTo>
                <a:lnTo>
                  <a:pt x="6068902" y="3809616"/>
                </a:lnTo>
                <a:cubicBezTo>
                  <a:pt x="6075996" y="3814180"/>
                  <a:pt x="6083760" y="3816462"/>
                  <a:pt x="6092194" y="3816462"/>
                </a:cubicBezTo>
                <a:cubicBezTo>
                  <a:pt x="6099536" y="3816462"/>
                  <a:pt x="6106432" y="3814664"/>
                  <a:pt x="6112881" y="3811067"/>
                </a:cubicBezTo>
                <a:cubicBezTo>
                  <a:pt x="6119330" y="3807470"/>
                  <a:pt x="6124564" y="3802274"/>
                  <a:pt x="6128582" y="3795477"/>
                </a:cubicBezTo>
                <a:cubicBezTo>
                  <a:pt x="6132600" y="3788681"/>
                  <a:pt x="6134610" y="3780471"/>
                  <a:pt x="6134610" y="3770846"/>
                </a:cubicBezTo>
                <a:cubicBezTo>
                  <a:pt x="6134610" y="3764596"/>
                  <a:pt x="6133704" y="3758940"/>
                  <a:pt x="6131894" y="3753880"/>
                </a:cubicBezTo>
                <a:cubicBezTo>
                  <a:pt x="6130083" y="3748820"/>
                  <a:pt x="6127615" y="3744429"/>
                  <a:pt x="6124489" y="3740709"/>
                </a:cubicBezTo>
                <a:lnTo>
                  <a:pt x="6132600" y="3730663"/>
                </a:lnTo>
                <a:close/>
                <a:moveTo>
                  <a:pt x="9293119" y="3720941"/>
                </a:moveTo>
                <a:cubicBezTo>
                  <a:pt x="9289200" y="3720941"/>
                  <a:pt x="9285628" y="3721908"/>
                  <a:pt x="9282403" y="3723843"/>
                </a:cubicBezTo>
                <a:cubicBezTo>
                  <a:pt x="9279179" y="3725778"/>
                  <a:pt x="9276599" y="3728358"/>
                  <a:pt x="9274664" y="3731582"/>
                </a:cubicBezTo>
                <a:cubicBezTo>
                  <a:pt x="9272730" y="3734807"/>
                  <a:pt x="9271762" y="3738379"/>
                  <a:pt x="9271762" y="3742298"/>
                </a:cubicBezTo>
                <a:cubicBezTo>
                  <a:pt x="9271762" y="3746217"/>
                  <a:pt x="9272730" y="3749789"/>
                  <a:pt x="9274664" y="3753013"/>
                </a:cubicBezTo>
                <a:cubicBezTo>
                  <a:pt x="9276599" y="3756238"/>
                  <a:pt x="9279179" y="3758806"/>
                  <a:pt x="9282403" y="3760715"/>
                </a:cubicBezTo>
                <a:cubicBezTo>
                  <a:pt x="9285628" y="3762625"/>
                  <a:pt x="9289200" y="3763580"/>
                  <a:pt x="9293119" y="3763580"/>
                </a:cubicBezTo>
                <a:cubicBezTo>
                  <a:pt x="9297038" y="3763580"/>
                  <a:pt x="9300610" y="3762625"/>
                  <a:pt x="9303835" y="3760715"/>
                </a:cubicBezTo>
                <a:cubicBezTo>
                  <a:pt x="9307059" y="3758806"/>
                  <a:pt x="9309639" y="3756238"/>
                  <a:pt x="9311574" y="3753013"/>
                </a:cubicBezTo>
                <a:cubicBezTo>
                  <a:pt x="9313508" y="3749789"/>
                  <a:pt x="9314476" y="3746217"/>
                  <a:pt x="9314476" y="3742298"/>
                </a:cubicBezTo>
                <a:cubicBezTo>
                  <a:pt x="9314476" y="3738379"/>
                  <a:pt x="9313508" y="3734807"/>
                  <a:pt x="9311574" y="3731582"/>
                </a:cubicBezTo>
                <a:cubicBezTo>
                  <a:pt x="9309639" y="3728358"/>
                  <a:pt x="9307059" y="3725778"/>
                  <a:pt x="9303835" y="3723843"/>
                </a:cubicBezTo>
                <a:cubicBezTo>
                  <a:pt x="9300610" y="3721908"/>
                  <a:pt x="9297038" y="3720941"/>
                  <a:pt x="9293119" y="3720941"/>
                </a:cubicBezTo>
                <a:close/>
                <a:moveTo>
                  <a:pt x="12039482" y="3718899"/>
                </a:moveTo>
                <a:lnTo>
                  <a:pt x="12016116" y="3743753"/>
                </a:lnTo>
                <a:lnTo>
                  <a:pt x="12016116" y="3762803"/>
                </a:lnTo>
                <a:lnTo>
                  <a:pt x="12039482" y="3787658"/>
                </a:lnTo>
                <a:lnTo>
                  <a:pt x="12049379" y="3779695"/>
                </a:lnTo>
                <a:lnTo>
                  <a:pt x="12030329" y="3753353"/>
                </a:lnTo>
                <a:lnTo>
                  <a:pt x="12049379" y="3727010"/>
                </a:lnTo>
                <a:close/>
                <a:moveTo>
                  <a:pt x="12005921" y="3718899"/>
                </a:moveTo>
                <a:lnTo>
                  <a:pt x="11982629" y="3743753"/>
                </a:lnTo>
                <a:lnTo>
                  <a:pt x="11982629" y="3762803"/>
                </a:lnTo>
                <a:lnTo>
                  <a:pt x="12005921" y="3787658"/>
                </a:lnTo>
                <a:lnTo>
                  <a:pt x="12015818" y="3779695"/>
                </a:lnTo>
                <a:lnTo>
                  <a:pt x="11996768" y="3753353"/>
                </a:lnTo>
                <a:lnTo>
                  <a:pt x="12015818" y="3727010"/>
                </a:lnTo>
                <a:close/>
                <a:moveTo>
                  <a:pt x="1523378" y="3717221"/>
                </a:moveTo>
                <a:cubicBezTo>
                  <a:pt x="1513060" y="3717221"/>
                  <a:pt x="1503994" y="3719490"/>
                  <a:pt x="1496180" y="3724029"/>
                </a:cubicBezTo>
                <a:cubicBezTo>
                  <a:pt x="1488367" y="3728569"/>
                  <a:pt x="1482277" y="3735167"/>
                  <a:pt x="1477911" y="3743824"/>
                </a:cubicBezTo>
                <a:cubicBezTo>
                  <a:pt x="1473546" y="3752480"/>
                  <a:pt x="1471363" y="3763010"/>
                  <a:pt x="1471363" y="3775412"/>
                </a:cubicBezTo>
                <a:cubicBezTo>
                  <a:pt x="1471363" y="3787815"/>
                  <a:pt x="1473546" y="3798456"/>
                  <a:pt x="1477911" y="3807336"/>
                </a:cubicBezTo>
                <a:cubicBezTo>
                  <a:pt x="1482277" y="3816216"/>
                  <a:pt x="1488367" y="3823025"/>
                  <a:pt x="1496180" y="3827763"/>
                </a:cubicBezTo>
                <a:cubicBezTo>
                  <a:pt x="1503994" y="3832500"/>
                  <a:pt x="1513060" y="3834869"/>
                  <a:pt x="1523378" y="3834869"/>
                </a:cubicBezTo>
                <a:cubicBezTo>
                  <a:pt x="1533697" y="3834869"/>
                  <a:pt x="1542751" y="3832500"/>
                  <a:pt x="1550540" y="3827763"/>
                </a:cubicBezTo>
                <a:cubicBezTo>
                  <a:pt x="1558328" y="3823025"/>
                  <a:pt x="1564405" y="3816216"/>
                  <a:pt x="1568771" y="3807336"/>
                </a:cubicBezTo>
                <a:cubicBezTo>
                  <a:pt x="1573136" y="3798456"/>
                  <a:pt x="1575319" y="3787815"/>
                  <a:pt x="1575319" y="3775412"/>
                </a:cubicBezTo>
                <a:cubicBezTo>
                  <a:pt x="1575319" y="3763060"/>
                  <a:pt x="1573136" y="3752542"/>
                  <a:pt x="1568771" y="3743861"/>
                </a:cubicBezTo>
                <a:cubicBezTo>
                  <a:pt x="1564405" y="3735179"/>
                  <a:pt x="1558328" y="3728569"/>
                  <a:pt x="1550540" y="3724029"/>
                </a:cubicBezTo>
                <a:cubicBezTo>
                  <a:pt x="1542751" y="3719490"/>
                  <a:pt x="1533697" y="3717221"/>
                  <a:pt x="1523378" y="3717221"/>
                </a:cubicBezTo>
                <a:close/>
                <a:moveTo>
                  <a:pt x="1047966" y="3706360"/>
                </a:moveTo>
                <a:cubicBezTo>
                  <a:pt x="1053026" y="3706360"/>
                  <a:pt x="1056734" y="3708481"/>
                  <a:pt x="1059090" y="3712722"/>
                </a:cubicBezTo>
                <a:cubicBezTo>
                  <a:pt x="1061447" y="3716964"/>
                  <a:pt x="1062625" y="3722656"/>
                  <a:pt x="1062625" y="3729800"/>
                </a:cubicBezTo>
                <a:cubicBezTo>
                  <a:pt x="1062625" y="3737043"/>
                  <a:pt x="1061447" y="3742798"/>
                  <a:pt x="1059090" y="3747064"/>
                </a:cubicBezTo>
                <a:cubicBezTo>
                  <a:pt x="1056734" y="3751331"/>
                  <a:pt x="1053026" y="3753464"/>
                  <a:pt x="1047966" y="3753464"/>
                </a:cubicBezTo>
                <a:cubicBezTo>
                  <a:pt x="1042856" y="3753464"/>
                  <a:pt x="1039123" y="3751331"/>
                  <a:pt x="1036766" y="3747064"/>
                </a:cubicBezTo>
                <a:cubicBezTo>
                  <a:pt x="1034410" y="3742798"/>
                  <a:pt x="1033232" y="3737043"/>
                  <a:pt x="1033232" y="3729800"/>
                </a:cubicBezTo>
                <a:cubicBezTo>
                  <a:pt x="1033232" y="3722656"/>
                  <a:pt x="1034410" y="3716964"/>
                  <a:pt x="1036766" y="3712722"/>
                </a:cubicBezTo>
                <a:cubicBezTo>
                  <a:pt x="1039123" y="3708481"/>
                  <a:pt x="1042856" y="3706360"/>
                  <a:pt x="1047966" y="3706360"/>
                </a:cubicBezTo>
                <a:close/>
                <a:moveTo>
                  <a:pt x="4737890" y="3704165"/>
                </a:moveTo>
                <a:lnTo>
                  <a:pt x="4738485" y="3704165"/>
                </a:lnTo>
                <a:cubicBezTo>
                  <a:pt x="4739972" y="3709920"/>
                  <a:pt x="4741462" y="3716009"/>
                  <a:pt x="4742949" y="3722434"/>
                </a:cubicBezTo>
                <a:cubicBezTo>
                  <a:pt x="4744438" y="3728858"/>
                  <a:pt x="4745951" y="3734898"/>
                  <a:pt x="4747488" y="3740554"/>
                </a:cubicBezTo>
                <a:lnTo>
                  <a:pt x="4749870" y="3750153"/>
                </a:lnTo>
                <a:lnTo>
                  <a:pt x="4726727" y="3750153"/>
                </a:lnTo>
                <a:lnTo>
                  <a:pt x="4729183" y="3740554"/>
                </a:lnTo>
                <a:cubicBezTo>
                  <a:pt x="4730622" y="3734898"/>
                  <a:pt x="4732085" y="3728895"/>
                  <a:pt x="4733573" y="3722545"/>
                </a:cubicBezTo>
                <a:cubicBezTo>
                  <a:pt x="4735061" y="3716195"/>
                  <a:pt x="4736501" y="3710069"/>
                  <a:pt x="4737890" y="3704165"/>
                </a:cubicBezTo>
                <a:close/>
                <a:moveTo>
                  <a:pt x="10204336" y="3698928"/>
                </a:moveTo>
                <a:cubicBezTo>
                  <a:pt x="10194266" y="3698928"/>
                  <a:pt x="10185931" y="3700093"/>
                  <a:pt x="10179333" y="3702425"/>
                </a:cubicBezTo>
                <a:cubicBezTo>
                  <a:pt x="10172735" y="3704757"/>
                  <a:pt x="10167576" y="3707882"/>
                  <a:pt x="10163855" y="3711801"/>
                </a:cubicBezTo>
                <a:cubicBezTo>
                  <a:pt x="10160134" y="3715720"/>
                  <a:pt x="10157542" y="3720036"/>
                  <a:pt x="10156079" y="3724749"/>
                </a:cubicBezTo>
                <a:cubicBezTo>
                  <a:pt x="10154615" y="3729462"/>
                  <a:pt x="10153933" y="3734200"/>
                  <a:pt x="10154032" y="3738962"/>
                </a:cubicBezTo>
                <a:cubicBezTo>
                  <a:pt x="10154181" y="3744717"/>
                  <a:pt x="10155310" y="3749653"/>
                  <a:pt x="10157418" y="3753771"/>
                </a:cubicBezTo>
                <a:cubicBezTo>
                  <a:pt x="10159527" y="3757889"/>
                  <a:pt x="10162094" y="3761249"/>
                  <a:pt x="10165120" y="3763854"/>
                </a:cubicBezTo>
                <a:cubicBezTo>
                  <a:pt x="10168146" y="3766458"/>
                  <a:pt x="10171185" y="3768368"/>
                  <a:pt x="10174236" y="3769584"/>
                </a:cubicBezTo>
                <a:cubicBezTo>
                  <a:pt x="10177287" y="3770799"/>
                  <a:pt x="10179854" y="3771407"/>
                  <a:pt x="10181938" y="3771407"/>
                </a:cubicBezTo>
                <a:lnTo>
                  <a:pt x="10182979" y="3771407"/>
                </a:lnTo>
                <a:lnTo>
                  <a:pt x="10182979" y="3826027"/>
                </a:lnTo>
                <a:lnTo>
                  <a:pt x="10199797" y="3826027"/>
                </a:lnTo>
                <a:lnTo>
                  <a:pt x="10199797" y="3715522"/>
                </a:lnTo>
                <a:lnTo>
                  <a:pt x="10211778" y="3715522"/>
                </a:lnTo>
                <a:lnTo>
                  <a:pt x="10211778" y="3826027"/>
                </a:lnTo>
                <a:lnTo>
                  <a:pt x="10228595" y="3826027"/>
                </a:lnTo>
                <a:lnTo>
                  <a:pt x="10228595" y="3700714"/>
                </a:lnTo>
                <a:cubicBezTo>
                  <a:pt x="10223089" y="3699523"/>
                  <a:pt x="10215002" y="3698928"/>
                  <a:pt x="10204336" y="3698928"/>
                </a:cubicBezTo>
                <a:close/>
                <a:moveTo>
                  <a:pt x="286002" y="3698162"/>
                </a:moveTo>
                <a:cubicBezTo>
                  <a:pt x="293444" y="3698162"/>
                  <a:pt x="299335" y="3701238"/>
                  <a:pt x="303676" y="3707389"/>
                </a:cubicBezTo>
                <a:cubicBezTo>
                  <a:pt x="308016" y="3713541"/>
                  <a:pt x="310187" y="3722099"/>
                  <a:pt x="310187" y="3733062"/>
                </a:cubicBezTo>
                <a:cubicBezTo>
                  <a:pt x="310187" y="3744026"/>
                  <a:pt x="308016" y="3752757"/>
                  <a:pt x="303676" y="3759256"/>
                </a:cubicBezTo>
                <a:cubicBezTo>
                  <a:pt x="299335" y="3765755"/>
                  <a:pt x="293444" y="3769004"/>
                  <a:pt x="286002" y="3769004"/>
                </a:cubicBezTo>
                <a:cubicBezTo>
                  <a:pt x="278511" y="3769004"/>
                  <a:pt x="272620" y="3765755"/>
                  <a:pt x="268329" y="3759256"/>
                </a:cubicBezTo>
                <a:cubicBezTo>
                  <a:pt x="264038" y="3752757"/>
                  <a:pt x="261892" y="3744026"/>
                  <a:pt x="261892" y="3733062"/>
                </a:cubicBezTo>
                <a:cubicBezTo>
                  <a:pt x="261892" y="3722099"/>
                  <a:pt x="264038" y="3713541"/>
                  <a:pt x="268329" y="3707389"/>
                </a:cubicBezTo>
                <a:cubicBezTo>
                  <a:pt x="272620" y="3701238"/>
                  <a:pt x="278511" y="3698162"/>
                  <a:pt x="286002" y="3698162"/>
                </a:cubicBezTo>
                <a:close/>
                <a:moveTo>
                  <a:pt x="7314622" y="3696206"/>
                </a:moveTo>
                <a:cubicBezTo>
                  <a:pt x="7317846" y="3696206"/>
                  <a:pt x="7320153" y="3697607"/>
                  <a:pt x="7321542" y="3700410"/>
                </a:cubicBezTo>
                <a:cubicBezTo>
                  <a:pt x="7322931" y="3703213"/>
                  <a:pt x="7323626" y="3706946"/>
                  <a:pt x="7323626" y="3711610"/>
                </a:cubicBezTo>
                <a:cubicBezTo>
                  <a:pt x="7323626" y="3716074"/>
                  <a:pt x="7322931" y="3719671"/>
                  <a:pt x="7321542" y="3722400"/>
                </a:cubicBezTo>
                <a:cubicBezTo>
                  <a:pt x="7320153" y="3725128"/>
                  <a:pt x="7317846" y="3726492"/>
                  <a:pt x="7314622" y="3726492"/>
                </a:cubicBezTo>
                <a:cubicBezTo>
                  <a:pt x="7311347" y="3726492"/>
                  <a:pt x="7309003" y="3725128"/>
                  <a:pt x="7307589" y="3722400"/>
                </a:cubicBezTo>
                <a:cubicBezTo>
                  <a:pt x="7306176" y="3719671"/>
                  <a:pt x="7305469" y="3716074"/>
                  <a:pt x="7305469" y="3711610"/>
                </a:cubicBezTo>
                <a:cubicBezTo>
                  <a:pt x="7305469" y="3706946"/>
                  <a:pt x="7306176" y="3703213"/>
                  <a:pt x="7307589" y="3700410"/>
                </a:cubicBezTo>
                <a:cubicBezTo>
                  <a:pt x="7309003" y="3697607"/>
                  <a:pt x="7311347" y="3696206"/>
                  <a:pt x="7314622" y="3696206"/>
                </a:cubicBezTo>
                <a:close/>
                <a:moveTo>
                  <a:pt x="7199875" y="3691592"/>
                </a:moveTo>
                <a:lnTo>
                  <a:pt x="7199875" y="3805148"/>
                </a:lnTo>
                <a:lnTo>
                  <a:pt x="7273471" y="3805148"/>
                </a:lnTo>
                <a:lnTo>
                  <a:pt x="7273471" y="3782303"/>
                </a:lnTo>
                <a:lnTo>
                  <a:pt x="7227185" y="3782303"/>
                </a:lnTo>
                <a:lnTo>
                  <a:pt x="7227185" y="3758193"/>
                </a:lnTo>
                <a:lnTo>
                  <a:pt x="7265136" y="3758193"/>
                </a:lnTo>
                <a:lnTo>
                  <a:pt x="7265136" y="3735348"/>
                </a:lnTo>
                <a:lnTo>
                  <a:pt x="7227185" y="3735348"/>
                </a:lnTo>
                <a:lnTo>
                  <a:pt x="7227185" y="3714288"/>
                </a:lnTo>
                <a:lnTo>
                  <a:pt x="7271834" y="3714288"/>
                </a:lnTo>
                <a:lnTo>
                  <a:pt x="7271834" y="3691592"/>
                </a:lnTo>
                <a:close/>
                <a:moveTo>
                  <a:pt x="8887514" y="3691545"/>
                </a:moveTo>
                <a:lnTo>
                  <a:pt x="8888109" y="3691545"/>
                </a:lnTo>
                <a:cubicBezTo>
                  <a:pt x="8889598" y="3697300"/>
                  <a:pt x="8891086" y="3703389"/>
                  <a:pt x="8892574" y="3709814"/>
                </a:cubicBezTo>
                <a:cubicBezTo>
                  <a:pt x="8894062" y="3716238"/>
                  <a:pt x="8895575" y="3722278"/>
                  <a:pt x="8897113" y="3727933"/>
                </a:cubicBezTo>
                <a:lnTo>
                  <a:pt x="8899495" y="3737533"/>
                </a:lnTo>
                <a:lnTo>
                  <a:pt x="8876352" y="3737533"/>
                </a:lnTo>
                <a:lnTo>
                  <a:pt x="8878807" y="3727933"/>
                </a:lnTo>
                <a:cubicBezTo>
                  <a:pt x="8880246" y="3722278"/>
                  <a:pt x="8881710" y="3716275"/>
                  <a:pt x="8883198" y="3709925"/>
                </a:cubicBezTo>
                <a:cubicBezTo>
                  <a:pt x="8884686" y="3703575"/>
                  <a:pt x="8886125" y="3697449"/>
                  <a:pt x="8887514" y="3691545"/>
                </a:cubicBezTo>
                <a:close/>
                <a:moveTo>
                  <a:pt x="8782739" y="3691545"/>
                </a:moveTo>
                <a:lnTo>
                  <a:pt x="8783334" y="3691545"/>
                </a:lnTo>
                <a:cubicBezTo>
                  <a:pt x="8784823" y="3697300"/>
                  <a:pt x="8786311" y="3703389"/>
                  <a:pt x="8787799" y="3709814"/>
                </a:cubicBezTo>
                <a:cubicBezTo>
                  <a:pt x="8789287" y="3716238"/>
                  <a:pt x="8790800" y="3722278"/>
                  <a:pt x="8792338" y="3727933"/>
                </a:cubicBezTo>
                <a:lnTo>
                  <a:pt x="8794720" y="3737533"/>
                </a:lnTo>
                <a:lnTo>
                  <a:pt x="8771577" y="3737533"/>
                </a:lnTo>
                <a:lnTo>
                  <a:pt x="8774033" y="3727933"/>
                </a:lnTo>
                <a:cubicBezTo>
                  <a:pt x="8775471" y="3722278"/>
                  <a:pt x="8776935" y="3716275"/>
                  <a:pt x="8778423" y="3709925"/>
                </a:cubicBezTo>
                <a:cubicBezTo>
                  <a:pt x="8779911" y="3703575"/>
                  <a:pt x="8781350" y="3697449"/>
                  <a:pt x="8782739" y="3691545"/>
                </a:cubicBezTo>
                <a:close/>
                <a:moveTo>
                  <a:pt x="11659879" y="3687765"/>
                </a:moveTo>
                <a:lnTo>
                  <a:pt x="11659879" y="3705774"/>
                </a:lnTo>
                <a:cubicBezTo>
                  <a:pt x="11651544" y="3707460"/>
                  <a:pt x="11645033" y="3711169"/>
                  <a:pt x="11640345" y="3716899"/>
                </a:cubicBezTo>
                <a:cubicBezTo>
                  <a:pt x="11635657" y="3722628"/>
                  <a:pt x="11633313" y="3729834"/>
                  <a:pt x="11633313" y="3738516"/>
                </a:cubicBezTo>
                <a:cubicBezTo>
                  <a:pt x="11633313" y="3743725"/>
                  <a:pt x="11634417" y="3748152"/>
                  <a:pt x="11636624" y="3751799"/>
                </a:cubicBezTo>
                <a:cubicBezTo>
                  <a:pt x="11638832" y="3755445"/>
                  <a:pt x="11641660" y="3758570"/>
                  <a:pt x="11645108" y="3761175"/>
                </a:cubicBezTo>
                <a:cubicBezTo>
                  <a:pt x="11648556" y="3763779"/>
                  <a:pt x="11652227" y="3766074"/>
                  <a:pt x="11656121" y="3768058"/>
                </a:cubicBezTo>
                <a:cubicBezTo>
                  <a:pt x="11660015" y="3770043"/>
                  <a:pt x="11663686" y="3771928"/>
                  <a:pt x="11667134" y="3773714"/>
                </a:cubicBezTo>
                <a:cubicBezTo>
                  <a:pt x="11670582" y="3775500"/>
                  <a:pt x="11673410" y="3777410"/>
                  <a:pt x="11675617" y="3779444"/>
                </a:cubicBezTo>
                <a:cubicBezTo>
                  <a:pt x="11677825" y="3781478"/>
                  <a:pt x="11678929" y="3783884"/>
                  <a:pt x="11678929" y="3786662"/>
                </a:cubicBezTo>
                <a:cubicBezTo>
                  <a:pt x="11678929" y="3790432"/>
                  <a:pt x="11677850" y="3793235"/>
                  <a:pt x="11675692" y="3795071"/>
                </a:cubicBezTo>
                <a:cubicBezTo>
                  <a:pt x="11673534" y="3796906"/>
                  <a:pt x="11670074" y="3797824"/>
                  <a:pt x="11665311" y="3797824"/>
                </a:cubicBezTo>
                <a:cubicBezTo>
                  <a:pt x="11657770" y="3797824"/>
                  <a:pt x="11649610" y="3794475"/>
                  <a:pt x="11640829" y="3787778"/>
                </a:cubicBezTo>
                <a:lnTo>
                  <a:pt x="11628923" y="3806009"/>
                </a:lnTo>
                <a:cubicBezTo>
                  <a:pt x="11633090" y="3809830"/>
                  <a:pt x="11638014" y="3812868"/>
                  <a:pt x="11643694" y="3815125"/>
                </a:cubicBezTo>
                <a:cubicBezTo>
                  <a:pt x="11649374" y="3817383"/>
                  <a:pt x="11654769" y="3818834"/>
                  <a:pt x="11659879" y="3819478"/>
                </a:cubicBezTo>
                <a:lnTo>
                  <a:pt x="11659879" y="3836668"/>
                </a:lnTo>
                <a:lnTo>
                  <a:pt x="11677664" y="3836668"/>
                </a:lnTo>
                <a:lnTo>
                  <a:pt x="11677664" y="3818511"/>
                </a:lnTo>
                <a:cubicBezTo>
                  <a:pt x="11686742" y="3816527"/>
                  <a:pt x="11693539" y="3812496"/>
                  <a:pt x="11698053" y="3806419"/>
                </a:cubicBezTo>
                <a:cubicBezTo>
                  <a:pt x="11702568" y="3800342"/>
                  <a:pt x="11704825" y="3793111"/>
                  <a:pt x="11704825" y="3784727"/>
                </a:cubicBezTo>
                <a:cubicBezTo>
                  <a:pt x="11704825" y="3779270"/>
                  <a:pt x="11703721" y="3774644"/>
                  <a:pt x="11701514" y="3770849"/>
                </a:cubicBezTo>
                <a:cubicBezTo>
                  <a:pt x="11699306" y="3767054"/>
                  <a:pt x="11696466" y="3763854"/>
                  <a:pt x="11692993" y="3761249"/>
                </a:cubicBezTo>
                <a:cubicBezTo>
                  <a:pt x="11689520" y="3758645"/>
                  <a:pt x="11685837" y="3756388"/>
                  <a:pt x="11681943" y="3754478"/>
                </a:cubicBezTo>
                <a:cubicBezTo>
                  <a:pt x="11678048" y="3752568"/>
                  <a:pt x="11674365" y="3750794"/>
                  <a:pt x="11670892" y="3749157"/>
                </a:cubicBezTo>
                <a:cubicBezTo>
                  <a:pt x="11667419" y="3747520"/>
                  <a:pt x="11664592" y="3745771"/>
                  <a:pt x="11662409" y="3743911"/>
                </a:cubicBezTo>
                <a:cubicBezTo>
                  <a:pt x="11660226" y="3742051"/>
                  <a:pt x="11659135" y="3739855"/>
                  <a:pt x="11659135" y="3737325"/>
                </a:cubicBezTo>
                <a:cubicBezTo>
                  <a:pt x="11659135" y="3733505"/>
                  <a:pt x="11660177" y="3730789"/>
                  <a:pt x="11662260" y="3729177"/>
                </a:cubicBezTo>
                <a:cubicBezTo>
                  <a:pt x="11664344" y="3727565"/>
                  <a:pt x="11667395" y="3726758"/>
                  <a:pt x="11671413" y="3726758"/>
                </a:cubicBezTo>
                <a:cubicBezTo>
                  <a:pt x="11674935" y="3726758"/>
                  <a:pt x="11678160" y="3727478"/>
                  <a:pt x="11681087" y="3728916"/>
                </a:cubicBezTo>
                <a:cubicBezTo>
                  <a:pt x="11684014" y="3730355"/>
                  <a:pt x="11687040" y="3732488"/>
                  <a:pt x="11690165" y="3735316"/>
                </a:cubicBezTo>
                <a:lnTo>
                  <a:pt x="11703634" y="3719764"/>
                </a:lnTo>
                <a:cubicBezTo>
                  <a:pt x="11700261" y="3716093"/>
                  <a:pt x="11696491" y="3713004"/>
                  <a:pt x="11692323" y="3710499"/>
                </a:cubicBezTo>
                <a:cubicBezTo>
                  <a:pt x="11688156" y="3707994"/>
                  <a:pt x="11683270" y="3706320"/>
                  <a:pt x="11677664" y="3705476"/>
                </a:cubicBezTo>
                <a:lnTo>
                  <a:pt x="11677664" y="3687765"/>
                </a:lnTo>
                <a:close/>
                <a:moveTo>
                  <a:pt x="9134766" y="3686636"/>
                </a:moveTo>
                <a:lnTo>
                  <a:pt x="9134766" y="3800192"/>
                </a:lnTo>
                <a:lnTo>
                  <a:pt x="9208361" y="3800192"/>
                </a:lnTo>
                <a:lnTo>
                  <a:pt x="9208361" y="3777347"/>
                </a:lnTo>
                <a:lnTo>
                  <a:pt x="9162076" y="3777347"/>
                </a:lnTo>
                <a:lnTo>
                  <a:pt x="9162076" y="3753237"/>
                </a:lnTo>
                <a:lnTo>
                  <a:pt x="9200027" y="3753237"/>
                </a:lnTo>
                <a:lnTo>
                  <a:pt x="9200027" y="3730392"/>
                </a:lnTo>
                <a:lnTo>
                  <a:pt x="9162076" y="3730392"/>
                </a:lnTo>
                <a:lnTo>
                  <a:pt x="9162076" y="3709332"/>
                </a:lnTo>
                <a:lnTo>
                  <a:pt x="9206724" y="3709332"/>
                </a:lnTo>
                <a:lnTo>
                  <a:pt x="9206724" y="3686636"/>
                </a:lnTo>
                <a:close/>
                <a:moveTo>
                  <a:pt x="1047966" y="3684408"/>
                </a:moveTo>
                <a:cubicBezTo>
                  <a:pt x="1040623" y="3684408"/>
                  <a:pt x="1033715" y="3686206"/>
                  <a:pt x="1027241" y="3689803"/>
                </a:cubicBezTo>
                <a:cubicBezTo>
                  <a:pt x="1020767" y="3693400"/>
                  <a:pt x="1015521" y="3698583"/>
                  <a:pt x="1011503" y="3705355"/>
                </a:cubicBezTo>
                <a:cubicBezTo>
                  <a:pt x="1007484" y="3712127"/>
                  <a:pt x="1005475" y="3720275"/>
                  <a:pt x="1005475" y="3729800"/>
                </a:cubicBezTo>
                <a:cubicBezTo>
                  <a:pt x="1005475" y="3739425"/>
                  <a:pt x="1007484" y="3747635"/>
                  <a:pt x="1011503" y="3754431"/>
                </a:cubicBezTo>
                <a:cubicBezTo>
                  <a:pt x="1015521" y="3761228"/>
                  <a:pt x="1020767" y="3766424"/>
                  <a:pt x="1027241" y="3770021"/>
                </a:cubicBezTo>
                <a:cubicBezTo>
                  <a:pt x="1033715" y="3773618"/>
                  <a:pt x="1040623" y="3775416"/>
                  <a:pt x="1047966" y="3775416"/>
                </a:cubicBezTo>
                <a:cubicBezTo>
                  <a:pt x="1055308" y="3775416"/>
                  <a:pt x="1062203" y="3773618"/>
                  <a:pt x="1068653" y="3770021"/>
                </a:cubicBezTo>
                <a:cubicBezTo>
                  <a:pt x="1075102" y="3766424"/>
                  <a:pt x="1080336" y="3761228"/>
                  <a:pt x="1084354" y="3754431"/>
                </a:cubicBezTo>
                <a:cubicBezTo>
                  <a:pt x="1088372" y="3747635"/>
                  <a:pt x="1090382" y="3739425"/>
                  <a:pt x="1090382" y="3729800"/>
                </a:cubicBezTo>
                <a:cubicBezTo>
                  <a:pt x="1090382" y="3722656"/>
                  <a:pt x="1089216" y="3716269"/>
                  <a:pt x="1086884" y="3710639"/>
                </a:cubicBezTo>
                <a:cubicBezTo>
                  <a:pt x="1084553" y="3705008"/>
                  <a:pt x="1081390" y="3700246"/>
                  <a:pt x="1077396" y="3696351"/>
                </a:cubicBezTo>
                <a:cubicBezTo>
                  <a:pt x="1073403" y="3692457"/>
                  <a:pt x="1068876" y="3689493"/>
                  <a:pt x="1063816" y="3687459"/>
                </a:cubicBezTo>
                <a:cubicBezTo>
                  <a:pt x="1058756" y="3685425"/>
                  <a:pt x="1053472" y="3684408"/>
                  <a:pt x="1047966" y="3684408"/>
                </a:cubicBezTo>
                <a:close/>
                <a:moveTo>
                  <a:pt x="11891770" y="3683701"/>
                </a:moveTo>
                <a:lnTo>
                  <a:pt x="11891770" y="3797257"/>
                </a:lnTo>
                <a:lnTo>
                  <a:pt x="11965365" y="3797257"/>
                </a:lnTo>
                <a:lnTo>
                  <a:pt x="11965365" y="3774412"/>
                </a:lnTo>
                <a:lnTo>
                  <a:pt x="11919080" y="3774412"/>
                </a:lnTo>
                <a:lnTo>
                  <a:pt x="11919080" y="3750302"/>
                </a:lnTo>
                <a:lnTo>
                  <a:pt x="11957031" y="3750302"/>
                </a:lnTo>
                <a:lnTo>
                  <a:pt x="11957031" y="3727457"/>
                </a:lnTo>
                <a:lnTo>
                  <a:pt x="11919080" y="3727457"/>
                </a:lnTo>
                <a:lnTo>
                  <a:pt x="11919080" y="3706398"/>
                </a:lnTo>
                <a:lnTo>
                  <a:pt x="11963728" y="3706398"/>
                </a:lnTo>
                <a:lnTo>
                  <a:pt x="11963728" y="3683701"/>
                </a:lnTo>
                <a:close/>
                <a:moveTo>
                  <a:pt x="4722484" y="3683701"/>
                </a:moveTo>
                <a:lnTo>
                  <a:pt x="4687288" y="3797257"/>
                </a:lnTo>
                <a:lnTo>
                  <a:pt x="4714969" y="3797257"/>
                </a:lnTo>
                <a:lnTo>
                  <a:pt x="4721518" y="3771212"/>
                </a:lnTo>
                <a:lnTo>
                  <a:pt x="4755078" y="3771212"/>
                </a:lnTo>
                <a:lnTo>
                  <a:pt x="4761627" y="3797257"/>
                </a:lnTo>
                <a:lnTo>
                  <a:pt x="4790276" y="3797257"/>
                </a:lnTo>
                <a:lnTo>
                  <a:pt x="4755078" y="3683701"/>
                </a:lnTo>
                <a:close/>
                <a:moveTo>
                  <a:pt x="7314622" y="3681249"/>
                </a:moveTo>
                <a:cubicBezTo>
                  <a:pt x="7309661" y="3681249"/>
                  <a:pt x="7304997" y="3682452"/>
                  <a:pt x="7300632" y="3684858"/>
                </a:cubicBezTo>
                <a:cubicBezTo>
                  <a:pt x="7296266" y="3687264"/>
                  <a:pt x="7292731" y="3690736"/>
                  <a:pt x="7290028" y="3695276"/>
                </a:cubicBezTo>
                <a:cubicBezTo>
                  <a:pt x="7287324" y="3699815"/>
                  <a:pt x="7285972" y="3705260"/>
                  <a:pt x="7285972" y="3711610"/>
                </a:cubicBezTo>
                <a:cubicBezTo>
                  <a:pt x="7285972" y="3717811"/>
                  <a:pt x="7287324" y="3723156"/>
                  <a:pt x="7290028" y="3727646"/>
                </a:cubicBezTo>
                <a:cubicBezTo>
                  <a:pt x="7292731" y="3732136"/>
                  <a:pt x="7296266" y="3735583"/>
                  <a:pt x="7300632" y="3737989"/>
                </a:cubicBezTo>
                <a:cubicBezTo>
                  <a:pt x="7304997" y="3740396"/>
                  <a:pt x="7309661" y="3741598"/>
                  <a:pt x="7314622" y="3741598"/>
                </a:cubicBezTo>
                <a:cubicBezTo>
                  <a:pt x="7319583" y="3741598"/>
                  <a:pt x="7324233" y="3740396"/>
                  <a:pt x="7328574" y="3737989"/>
                </a:cubicBezTo>
                <a:cubicBezTo>
                  <a:pt x="7332915" y="3735583"/>
                  <a:pt x="7336425" y="3732136"/>
                  <a:pt x="7339104" y="3727646"/>
                </a:cubicBezTo>
                <a:cubicBezTo>
                  <a:pt x="7341783" y="3723156"/>
                  <a:pt x="7343122" y="3717811"/>
                  <a:pt x="7343122" y="3711610"/>
                </a:cubicBezTo>
                <a:cubicBezTo>
                  <a:pt x="7343122" y="3705260"/>
                  <a:pt x="7341783" y="3699815"/>
                  <a:pt x="7339104" y="3695276"/>
                </a:cubicBezTo>
                <a:cubicBezTo>
                  <a:pt x="7336425" y="3690736"/>
                  <a:pt x="7332915" y="3687264"/>
                  <a:pt x="7328574" y="3684858"/>
                </a:cubicBezTo>
                <a:cubicBezTo>
                  <a:pt x="7324233" y="3682452"/>
                  <a:pt x="7319583" y="3681249"/>
                  <a:pt x="7314622" y="3681249"/>
                </a:cubicBezTo>
                <a:close/>
                <a:moveTo>
                  <a:pt x="4182852" y="3680592"/>
                </a:moveTo>
                <a:lnTo>
                  <a:pt x="4182852" y="3798091"/>
                </a:lnTo>
                <a:lnTo>
                  <a:pt x="4210309" y="3798091"/>
                </a:lnTo>
                <a:cubicBezTo>
                  <a:pt x="4209614" y="3792138"/>
                  <a:pt x="4209131" y="3786681"/>
                  <a:pt x="4208858" y="3781720"/>
                </a:cubicBezTo>
                <a:cubicBezTo>
                  <a:pt x="4208585" y="3776760"/>
                  <a:pt x="4208399" y="3771179"/>
                  <a:pt x="4208300" y="3764977"/>
                </a:cubicBezTo>
                <a:cubicBezTo>
                  <a:pt x="4209689" y="3766416"/>
                  <a:pt x="4211252" y="3767358"/>
                  <a:pt x="4212989" y="3767805"/>
                </a:cubicBezTo>
                <a:cubicBezTo>
                  <a:pt x="4214725" y="3768251"/>
                  <a:pt x="4216585" y="3768475"/>
                  <a:pt x="4218569" y="3768475"/>
                </a:cubicBezTo>
                <a:cubicBezTo>
                  <a:pt x="4226259" y="3768475"/>
                  <a:pt x="4232138" y="3764059"/>
                  <a:pt x="4236206" y="3755229"/>
                </a:cubicBezTo>
                <a:lnTo>
                  <a:pt x="4236652" y="3755229"/>
                </a:lnTo>
                <a:cubicBezTo>
                  <a:pt x="4239777" y="3764705"/>
                  <a:pt x="4247616" y="3769442"/>
                  <a:pt x="4260168" y="3769442"/>
                </a:cubicBezTo>
                <a:cubicBezTo>
                  <a:pt x="4263987" y="3769442"/>
                  <a:pt x="4267088" y="3769144"/>
                  <a:pt x="4269469" y="3768549"/>
                </a:cubicBezTo>
                <a:cubicBezTo>
                  <a:pt x="4271849" y="3767954"/>
                  <a:pt x="4274032" y="3767235"/>
                  <a:pt x="4276017" y="3766391"/>
                </a:cubicBezTo>
                <a:lnTo>
                  <a:pt x="4272818" y="3746374"/>
                </a:lnTo>
                <a:cubicBezTo>
                  <a:pt x="4271826" y="3746771"/>
                  <a:pt x="4270821" y="3747056"/>
                  <a:pt x="4269804" y="3747229"/>
                </a:cubicBezTo>
                <a:cubicBezTo>
                  <a:pt x="4268786" y="3747403"/>
                  <a:pt x="4267906" y="3747490"/>
                  <a:pt x="4267161" y="3747490"/>
                </a:cubicBezTo>
                <a:cubicBezTo>
                  <a:pt x="4264632" y="3747490"/>
                  <a:pt x="4262685" y="3746969"/>
                  <a:pt x="4261321" y="3745927"/>
                </a:cubicBezTo>
                <a:cubicBezTo>
                  <a:pt x="4259956" y="3744885"/>
                  <a:pt x="4259274" y="3742901"/>
                  <a:pt x="4259274" y="3739974"/>
                </a:cubicBezTo>
                <a:cubicBezTo>
                  <a:pt x="4259274" y="3735410"/>
                  <a:pt x="4259374" y="3729742"/>
                  <a:pt x="4259572" y="3722970"/>
                </a:cubicBezTo>
                <a:cubicBezTo>
                  <a:pt x="4259769" y="3716199"/>
                  <a:pt x="4260018" y="3709092"/>
                  <a:pt x="4260315" y="3701651"/>
                </a:cubicBezTo>
                <a:cubicBezTo>
                  <a:pt x="4260613" y="3694209"/>
                  <a:pt x="4260862" y="3687190"/>
                  <a:pt x="4261060" y="3680592"/>
                </a:cubicBezTo>
                <a:lnTo>
                  <a:pt x="4233601" y="3680592"/>
                </a:lnTo>
                <a:lnTo>
                  <a:pt x="4233601" y="3735584"/>
                </a:lnTo>
                <a:cubicBezTo>
                  <a:pt x="4231667" y="3739404"/>
                  <a:pt x="4229608" y="3742132"/>
                  <a:pt x="4227425" y="3743769"/>
                </a:cubicBezTo>
                <a:cubicBezTo>
                  <a:pt x="4225242" y="3745406"/>
                  <a:pt x="4222737" y="3746225"/>
                  <a:pt x="4219909" y="3746225"/>
                </a:cubicBezTo>
                <a:cubicBezTo>
                  <a:pt x="4216486" y="3746225"/>
                  <a:pt x="4213981" y="3745134"/>
                  <a:pt x="4212392" y="3742951"/>
                </a:cubicBezTo>
                <a:cubicBezTo>
                  <a:pt x="4210806" y="3740768"/>
                  <a:pt x="4210012" y="3736750"/>
                  <a:pt x="4210012" y="3730896"/>
                </a:cubicBezTo>
                <a:lnTo>
                  <a:pt x="4210012" y="3680592"/>
                </a:lnTo>
                <a:close/>
                <a:moveTo>
                  <a:pt x="1540122" y="3676218"/>
                </a:moveTo>
                <a:lnTo>
                  <a:pt x="1509686" y="3700849"/>
                </a:lnTo>
                <a:lnTo>
                  <a:pt x="1521667" y="3714467"/>
                </a:lnTo>
                <a:lnTo>
                  <a:pt x="1554483" y="3693706"/>
                </a:lnTo>
                <a:close/>
                <a:moveTo>
                  <a:pt x="286002" y="3674870"/>
                </a:moveTo>
                <a:cubicBezTo>
                  <a:pt x="275683" y="3674870"/>
                  <a:pt x="266617" y="3677140"/>
                  <a:pt x="258804" y="3681679"/>
                </a:cubicBezTo>
                <a:cubicBezTo>
                  <a:pt x="250990" y="3686219"/>
                  <a:pt x="244901" y="3692817"/>
                  <a:pt x="240535" y="3701473"/>
                </a:cubicBezTo>
                <a:cubicBezTo>
                  <a:pt x="236170" y="3710130"/>
                  <a:pt x="233987" y="3720660"/>
                  <a:pt x="233987" y="3733062"/>
                </a:cubicBezTo>
                <a:cubicBezTo>
                  <a:pt x="233987" y="3745465"/>
                  <a:pt x="236170" y="3756106"/>
                  <a:pt x="240535" y="3764986"/>
                </a:cubicBezTo>
                <a:cubicBezTo>
                  <a:pt x="244901" y="3773866"/>
                  <a:pt x="250990" y="3780675"/>
                  <a:pt x="258804" y="3785412"/>
                </a:cubicBezTo>
                <a:cubicBezTo>
                  <a:pt x="266617" y="3790150"/>
                  <a:pt x="275683" y="3792519"/>
                  <a:pt x="286002" y="3792519"/>
                </a:cubicBezTo>
                <a:cubicBezTo>
                  <a:pt x="296321" y="3792519"/>
                  <a:pt x="305375" y="3790150"/>
                  <a:pt x="313163" y="3785412"/>
                </a:cubicBezTo>
                <a:cubicBezTo>
                  <a:pt x="320952" y="3780675"/>
                  <a:pt x="327029" y="3773866"/>
                  <a:pt x="331395" y="3764986"/>
                </a:cubicBezTo>
                <a:cubicBezTo>
                  <a:pt x="335760" y="3756106"/>
                  <a:pt x="337943" y="3745465"/>
                  <a:pt x="337943" y="3733062"/>
                </a:cubicBezTo>
                <a:cubicBezTo>
                  <a:pt x="337943" y="3720709"/>
                  <a:pt x="335760" y="3710192"/>
                  <a:pt x="331395" y="3701511"/>
                </a:cubicBezTo>
                <a:cubicBezTo>
                  <a:pt x="327029" y="3692829"/>
                  <a:pt x="320952" y="3686219"/>
                  <a:pt x="313163" y="3681679"/>
                </a:cubicBezTo>
                <a:cubicBezTo>
                  <a:pt x="305375" y="3677140"/>
                  <a:pt x="296321" y="3674870"/>
                  <a:pt x="286002" y="3674870"/>
                </a:cubicBezTo>
                <a:close/>
                <a:moveTo>
                  <a:pt x="8872110" y="3671081"/>
                </a:moveTo>
                <a:lnTo>
                  <a:pt x="8836912" y="3784637"/>
                </a:lnTo>
                <a:lnTo>
                  <a:pt x="8864594" y="3784637"/>
                </a:lnTo>
                <a:lnTo>
                  <a:pt x="8871143" y="3758592"/>
                </a:lnTo>
                <a:lnTo>
                  <a:pt x="8904704" y="3758592"/>
                </a:lnTo>
                <a:lnTo>
                  <a:pt x="8911252" y="3784637"/>
                </a:lnTo>
                <a:lnTo>
                  <a:pt x="8939901" y="3784637"/>
                </a:lnTo>
                <a:lnTo>
                  <a:pt x="8904704" y="3671081"/>
                </a:lnTo>
                <a:close/>
                <a:moveTo>
                  <a:pt x="8767335" y="3671081"/>
                </a:moveTo>
                <a:lnTo>
                  <a:pt x="8732137" y="3784637"/>
                </a:lnTo>
                <a:lnTo>
                  <a:pt x="8759819" y="3784637"/>
                </a:lnTo>
                <a:lnTo>
                  <a:pt x="8766368" y="3758592"/>
                </a:lnTo>
                <a:lnTo>
                  <a:pt x="8799929" y="3758592"/>
                </a:lnTo>
                <a:lnTo>
                  <a:pt x="8806477" y="3784637"/>
                </a:lnTo>
                <a:lnTo>
                  <a:pt x="8835126" y="3784637"/>
                </a:lnTo>
                <a:lnTo>
                  <a:pt x="8799929" y="3671081"/>
                </a:lnTo>
                <a:close/>
                <a:moveTo>
                  <a:pt x="6012943" y="3669048"/>
                </a:moveTo>
                <a:lnTo>
                  <a:pt x="5985856" y="3701344"/>
                </a:lnTo>
                <a:lnTo>
                  <a:pt x="5999250" y="3714515"/>
                </a:lnTo>
                <a:lnTo>
                  <a:pt x="6031397" y="3687056"/>
                </a:lnTo>
                <a:close/>
                <a:moveTo>
                  <a:pt x="2980370" y="3666951"/>
                </a:moveTo>
                <a:cubicBezTo>
                  <a:pt x="2987811" y="3666951"/>
                  <a:pt x="2993703" y="3670027"/>
                  <a:pt x="2998044" y="3676178"/>
                </a:cubicBezTo>
                <a:cubicBezTo>
                  <a:pt x="3002385" y="3682330"/>
                  <a:pt x="3004555" y="3690888"/>
                  <a:pt x="3004555" y="3701851"/>
                </a:cubicBezTo>
                <a:cubicBezTo>
                  <a:pt x="3004555" y="3712815"/>
                  <a:pt x="3002385" y="3721546"/>
                  <a:pt x="2998044" y="3728045"/>
                </a:cubicBezTo>
                <a:cubicBezTo>
                  <a:pt x="2993703" y="3734544"/>
                  <a:pt x="2987811" y="3737793"/>
                  <a:pt x="2980370" y="3737793"/>
                </a:cubicBezTo>
                <a:cubicBezTo>
                  <a:pt x="2972879" y="3737793"/>
                  <a:pt x="2966988" y="3734544"/>
                  <a:pt x="2962697" y="3728045"/>
                </a:cubicBezTo>
                <a:cubicBezTo>
                  <a:pt x="2958406" y="3721546"/>
                  <a:pt x="2956260" y="3712815"/>
                  <a:pt x="2956260" y="3701851"/>
                </a:cubicBezTo>
                <a:cubicBezTo>
                  <a:pt x="2956260" y="3690888"/>
                  <a:pt x="2958406" y="3682330"/>
                  <a:pt x="2962697" y="3676178"/>
                </a:cubicBezTo>
                <a:cubicBezTo>
                  <a:pt x="2966988" y="3670027"/>
                  <a:pt x="2972879" y="3666951"/>
                  <a:pt x="2980370" y="3666951"/>
                </a:cubicBezTo>
                <a:close/>
                <a:moveTo>
                  <a:pt x="2180316" y="3666058"/>
                </a:moveTo>
                <a:lnTo>
                  <a:pt x="2181060" y="3666058"/>
                </a:lnTo>
                <a:lnTo>
                  <a:pt x="2181060" y="3713162"/>
                </a:lnTo>
                <a:lnTo>
                  <a:pt x="2160373" y="3713162"/>
                </a:lnTo>
                <a:lnTo>
                  <a:pt x="2167219" y="3697610"/>
                </a:lnTo>
                <a:cubicBezTo>
                  <a:pt x="2169402" y="3692798"/>
                  <a:pt x="2171572" y="3687700"/>
                  <a:pt x="2173730" y="3682317"/>
                </a:cubicBezTo>
                <a:cubicBezTo>
                  <a:pt x="2175888" y="3676935"/>
                  <a:pt x="2178083" y="3671515"/>
                  <a:pt x="2180316" y="3666058"/>
                </a:cubicBezTo>
                <a:close/>
                <a:moveTo>
                  <a:pt x="2058797" y="3666058"/>
                </a:moveTo>
                <a:lnTo>
                  <a:pt x="2059392" y="3666058"/>
                </a:lnTo>
                <a:cubicBezTo>
                  <a:pt x="2060881" y="3671813"/>
                  <a:pt x="2062369" y="3677902"/>
                  <a:pt x="2063858" y="3684327"/>
                </a:cubicBezTo>
                <a:cubicBezTo>
                  <a:pt x="2065346" y="3690751"/>
                  <a:pt x="2066859" y="3696791"/>
                  <a:pt x="2068397" y="3702446"/>
                </a:cubicBezTo>
                <a:lnTo>
                  <a:pt x="2070778" y="3712046"/>
                </a:lnTo>
                <a:lnTo>
                  <a:pt x="2047635" y="3712046"/>
                </a:lnTo>
                <a:lnTo>
                  <a:pt x="2050091" y="3702446"/>
                </a:lnTo>
                <a:cubicBezTo>
                  <a:pt x="2051529" y="3696791"/>
                  <a:pt x="2052993" y="3690788"/>
                  <a:pt x="2054481" y="3684438"/>
                </a:cubicBezTo>
                <a:cubicBezTo>
                  <a:pt x="2055970" y="3678088"/>
                  <a:pt x="2057408" y="3671962"/>
                  <a:pt x="2058797" y="3666058"/>
                </a:cubicBezTo>
                <a:close/>
                <a:moveTo>
                  <a:pt x="7506826" y="3662524"/>
                </a:moveTo>
                <a:lnTo>
                  <a:pt x="7493878" y="3675472"/>
                </a:lnTo>
                <a:lnTo>
                  <a:pt x="7531680" y="3713274"/>
                </a:lnTo>
                <a:lnTo>
                  <a:pt x="7493878" y="3751077"/>
                </a:lnTo>
                <a:lnTo>
                  <a:pt x="7506826" y="3764025"/>
                </a:lnTo>
                <a:lnTo>
                  <a:pt x="7544628" y="3726222"/>
                </a:lnTo>
                <a:lnTo>
                  <a:pt x="7582430" y="3764025"/>
                </a:lnTo>
                <a:lnTo>
                  <a:pt x="7595378" y="3751077"/>
                </a:lnTo>
                <a:lnTo>
                  <a:pt x="7557576" y="3713274"/>
                </a:lnTo>
                <a:lnTo>
                  <a:pt x="7595378" y="3675472"/>
                </a:lnTo>
                <a:lnTo>
                  <a:pt x="7582430" y="3662524"/>
                </a:lnTo>
                <a:lnTo>
                  <a:pt x="7544628" y="3700326"/>
                </a:lnTo>
                <a:close/>
                <a:moveTo>
                  <a:pt x="7222423" y="3659594"/>
                </a:moveTo>
                <a:lnTo>
                  <a:pt x="7207317" y="3678793"/>
                </a:lnTo>
                <a:lnTo>
                  <a:pt x="7218925" y="3685937"/>
                </a:lnTo>
                <a:lnTo>
                  <a:pt x="7236933" y="3671649"/>
                </a:lnTo>
                <a:lnTo>
                  <a:pt x="7237677" y="3671649"/>
                </a:lnTo>
                <a:lnTo>
                  <a:pt x="7255686" y="3685937"/>
                </a:lnTo>
                <a:lnTo>
                  <a:pt x="7267369" y="3678793"/>
                </a:lnTo>
                <a:lnTo>
                  <a:pt x="7252188" y="3659594"/>
                </a:lnTo>
                <a:close/>
                <a:moveTo>
                  <a:pt x="4289784" y="3653728"/>
                </a:moveTo>
                <a:lnTo>
                  <a:pt x="4289784" y="3767284"/>
                </a:lnTo>
                <a:lnTo>
                  <a:pt x="4363379" y="3767284"/>
                </a:lnTo>
                <a:lnTo>
                  <a:pt x="4363379" y="3744439"/>
                </a:lnTo>
                <a:lnTo>
                  <a:pt x="4317095" y="3744439"/>
                </a:lnTo>
                <a:lnTo>
                  <a:pt x="4317095" y="3720329"/>
                </a:lnTo>
                <a:lnTo>
                  <a:pt x="4355045" y="3720329"/>
                </a:lnTo>
                <a:lnTo>
                  <a:pt x="4355045" y="3697484"/>
                </a:lnTo>
                <a:lnTo>
                  <a:pt x="4317095" y="3697484"/>
                </a:lnTo>
                <a:lnTo>
                  <a:pt x="4317095" y="3676424"/>
                </a:lnTo>
                <a:lnTo>
                  <a:pt x="4361743" y="3676424"/>
                </a:lnTo>
                <a:lnTo>
                  <a:pt x="4361743" y="3653728"/>
                </a:lnTo>
                <a:close/>
                <a:moveTo>
                  <a:pt x="4726132" y="3648504"/>
                </a:moveTo>
                <a:cubicBezTo>
                  <a:pt x="4719931" y="3648504"/>
                  <a:pt x="4714735" y="3650500"/>
                  <a:pt x="4710542" y="3654494"/>
                </a:cubicBezTo>
                <a:cubicBezTo>
                  <a:pt x="4706350" y="3658487"/>
                  <a:pt x="4704031" y="3664974"/>
                  <a:pt x="4703584" y="3673953"/>
                </a:cubicBezTo>
                <a:lnTo>
                  <a:pt x="4720922" y="3675367"/>
                </a:lnTo>
                <a:cubicBezTo>
                  <a:pt x="4721319" y="3672242"/>
                  <a:pt x="4722051" y="3670108"/>
                  <a:pt x="4723118" y="3668967"/>
                </a:cubicBezTo>
                <a:cubicBezTo>
                  <a:pt x="4724184" y="3667826"/>
                  <a:pt x="4725487" y="3667256"/>
                  <a:pt x="4727025" y="3667256"/>
                </a:cubicBezTo>
                <a:cubicBezTo>
                  <a:pt x="4728413" y="3667256"/>
                  <a:pt x="4729852" y="3667740"/>
                  <a:pt x="4731341" y="3668707"/>
                </a:cubicBezTo>
                <a:cubicBezTo>
                  <a:pt x="4732829" y="3669674"/>
                  <a:pt x="4734490" y="3670791"/>
                  <a:pt x="4736326" y="3672056"/>
                </a:cubicBezTo>
                <a:cubicBezTo>
                  <a:pt x="4738162" y="3673321"/>
                  <a:pt x="4740258" y="3674437"/>
                  <a:pt x="4742615" y="3675404"/>
                </a:cubicBezTo>
                <a:cubicBezTo>
                  <a:pt x="4744970" y="3676372"/>
                  <a:pt x="4747711" y="3676855"/>
                  <a:pt x="4750837" y="3676855"/>
                </a:cubicBezTo>
                <a:cubicBezTo>
                  <a:pt x="4756989" y="3676855"/>
                  <a:pt x="4762185" y="3674871"/>
                  <a:pt x="4766427" y="3670902"/>
                </a:cubicBezTo>
                <a:cubicBezTo>
                  <a:pt x="4770668" y="3666933"/>
                  <a:pt x="4772987" y="3660385"/>
                  <a:pt x="4773384" y="3651257"/>
                </a:cubicBezTo>
                <a:lnTo>
                  <a:pt x="4755971" y="3650066"/>
                </a:lnTo>
                <a:cubicBezTo>
                  <a:pt x="4755624" y="3653192"/>
                  <a:pt x="4754931" y="3655312"/>
                  <a:pt x="4753888" y="3656429"/>
                </a:cubicBezTo>
                <a:cubicBezTo>
                  <a:pt x="4752846" y="3657545"/>
                  <a:pt x="4751507" y="3658103"/>
                  <a:pt x="4749870" y="3658103"/>
                </a:cubicBezTo>
                <a:cubicBezTo>
                  <a:pt x="4748530" y="3658103"/>
                  <a:pt x="4747105" y="3657619"/>
                  <a:pt x="4745592" y="3656652"/>
                </a:cubicBezTo>
                <a:cubicBezTo>
                  <a:pt x="4744077" y="3655684"/>
                  <a:pt x="4742404" y="3654568"/>
                  <a:pt x="4740568" y="3653303"/>
                </a:cubicBezTo>
                <a:cubicBezTo>
                  <a:pt x="4738733" y="3652038"/>
                  <a:pt x="4736637" y="3650922"/>
                  <a:pt x="4734280" y="3649955"/>
                </a:cubicBezTo>
                <a:cubicBezTo>
                  <a:pt x="4731923" y="3648987"/>
                  <a:pt x="4729208" y="3648504"/>
                  <a:pt x="4726132" y="3648504"/>
                </a:cubicBezTo>
                <a:close/>
                <a:moveTo>
                  <a:pt x="2164466" y="3645594"/>
                </a:moveTo>
                <a:lnTo>
                  <a:pt x="2111259" y="3759150"/>
                </a:lnTo>
                <a:lnTo>
                  <a:pt x="2139760" y="3759150"/>
                </a:lnTo>
                <a:lnTo>
                  <a:pt x="2150922" y="3734147"/>
                </a:lnTo>
                <a:lnTo>
                  <a:pt x="2181060" y="3734147"/>
                </a:lnTo>
                <a:lnTo>
                  <a:pt x="2181060" y="3759150"/>
                </a:lnTo>
                <a:lnTo>
                  <a:pt x="2252870" y="3759150"/>
                </a:lnTo>
                <a:lnTo>
                  <a:pt x="2252870" y="3736305"/>
                </a:lnTo>
                <a:lnTo>
                  <a:pt x="2208370" y="3736305"/>
                </a:lnTo>
                <a:lnTo>
                  <a:pt x="2208370" y="3712195"/>
                </a:lnTo>
                <a:lnTo>
                  <a:pt x="2244461" y="3712195"/>
                </a:lnTo>
                <a:lnTo>
                  <a:pt x="2244461" y="3689350"/>
                </a:lnTo>
                <a:lnTo>
                  <a:pt x="2208370" y="3689350"/>
                </a:lnTo>
                <a:lnTo>
                  <a:pt x="2208370" y="3668290"/>
                </a:lnTo>
                <a:lnTo>
                  <a:pt x="2251158" y="3668290"/>
                </a:lnTo>
                <a:lnTo>
                  <a:pt x="2251158" y="3645594"/>
                </a:lnTo>
                <a:close/>
                <a:moveTo>
                  <a:pt x="2043393" y="3645594"/>
                </a:moveTo>
                <a:lnTo>
                  <a:pt x="2008196" y="3759150"/>
                </a:lnTo>
                <a:lnTo>
                  <a:pt x="2035878" y="3759150"/>
                </a:lnTo>
                <a:lnTo>
                  <a:pt x="2042426" y="3733105"/>
                </a:lnTo>
                <a:lnTo>
                  <a:pt x="2075987" y="3733105"/>
                </a:lnTo>
                <a:lnTo>
                  <a:pt x="2082536" y="3759150"/>
                </a:lnTo>
                <a:lnTo>
                  <a:pt x="2111185" y="3759150"/>
                </a:lnTo>
                <a:lnTo>
                  <a:pt x="2075987" y="3645594"/>
                </a:lnTo>
                <a:close/>
                <a:moveTo>
                  <a:pt x="9155527" y="3643699"/>
                </a:moveTo>
                <a:lnTo>
                  <a:pt x="9141165" y="3661187"/>
                </a:lnTo>
                <a:lnTo>
                  <a:pt x="9173908" y="3681948"/>
                </a:lnTo>
                <a:lnTo>
                  <a:pt x="9185814" y="3668330"/>
                </a:lnTo>
                <a:close/>
                <a:moveTo>
                  <a:pt x="2980370" y="3643659"/>
                </a:moveTo>
                <a:cubicBezTo>
                  <a:pt x="2970051" y="3643659"/>
                  <a:pt x="2960986" y="3645929"/>
                  <a:pt x="2953172" y="3650468"/>
                </a:cubicBezTo>
                <a:cubicBezTo>
                  <a:pt x="2945359" y="3655008"/>
                  <a:pt x="2939269" y="3661606"/>
                  <a:pt x="2934904" y="3670262"/>
                </a:cubicBezTo>
                <a:cubicBezTo>
                  <a:pt x="2930538" y="3678919"/>
                  <a:pt x="2928355" y="3689449"/>
                  <a:pt x="2928355" y="3701851"/>
                </a:cubicBezTo>
                <a:cubicBezTo>
                  <a:pt x="2928355" y="3714254"/>
                  <a:pt x="2930538" y="3724895"/>
                  <a:pt x="2934904" y="3733775"/>
                </a:cubicBezTo>
                <a:cubicBezTo>
                  <a:pt x="2939269" y="3742655"/>
                  <a:pt x="2945359" y="3749464"/>
                  <a:pt x="2953172" y="3754201"/>
                </a:cubicBezTo>
                <a:cubicBezTo>
                  <a:pt x="2960986" y="3758939"/>
                  <a:pt x="2970051" y="3761308"/>
                  <a:pt x="2980370" y="3761308"/>
                </a:cubicBezTo>
                <a:cubicBezTo>
                  <a:pt x="2990689" y="3761308"/>
                  <a:pt x="2999743" y="3758939"/>
                  <a:pt x="3007532" y="3754201"/>
                </a:cubicBezTo>
                <a:cubicBezTo>
                  <a:pt x="3015320" y="3749464"/>
                  <a:pt x="3021397" y="3742655"/>
                  <a:pt x="3025763" y="3733775"/>
                </a:cubicBezTo>
                <a:cubicBezTo>
                  <a:pt x="3030129" y="3724895"/>
                  <a:pt x="3032311" y="3714254"/>
                  <a:pt x="3032311" y="3701851"/>
                </a:cubicBezTo>
                <a:cubicBezTo>
                  <a:pt x="3032311" y="3689498"/>
                  <a:pt x="3030129" y="3678981"/>
                  <a:pt x="3025763" y="3670300"/>
                </a:cubicBezTo>
                <a:cubicBezTo>
                  <a:pt x="3021397" y="3661618"/>
                  <a:pt x="3015320" y="3655008"/>
                  <a:pt x="3007532" y="3650468"/>
                </a:cubicBezTo>
                <a:cubicBezTo>
                  <a:pt x="2999743" y="3645929"/>
                  <a:pt x="2990689" y="3643659"/>
                  <a:pt x="2980370" y="3643659"/>
                </a:cubicBezTo>
                <a:close/>
                <a:moveTo>
                  <a:pt x="305499" y="3643319"/>
                </a:moveTo>
                <a:cubicBezTo>
                  <a:pt x="301778" y="3643319"/>
                  <a:pt x="298739" y="3644547"/>
                  <a:pt x="296383" y="3647002"/>
                </a:cubicBezTo>
                <a:cubicBezTo>
                  <a:pt x="294027" y="3649458"/>
                  <a:pt x="292848" y="3652447"/>
                  <a:pt x="292848" y="3655969"/>
                </a:cubicBezTo>
                <a:cubicBezTo>
                  <a:pt x="292848" y="3659591"/>
                  <a:pt x="294027" y="3662629"/>
                  <a:pt x="296383" y="3665085"/>
                </a:cubicBezTo>
                <a:cubicBezTo>
                  <a:pt x="298739" y="3667541"/>
                  <a:pt x="301778" y="3668768"/>
                  <a:pt x="305499" y="3668768"/>
                </a:cubicBezTo>
                <a:cubicBezTo>
                  <a:pt x="309219" y="3668768"/>
                  <a:pt x="312258" y="3667541"/>
                  <a:pt x="314614" y="3665085"/>
                </a:cubicBezTo>
                <a:cubicBezTo>
                  <a:pt x="316971" y="3662629"/>
                  <a:pt x="318149" y="3659591"/>
                  <a:pt x="318149" y="3655969"/>
                </a:cubicBezTo>
                <a:cubicBezTo>
                  <a:pt x="318149" y="3652447"/>
                  <a:pt x="316971" y="3649458"/>
                  <a:pt x="314614" y="3647002"/>
                </a:cubicBezTo>
                <a:cubicBezTo>
                  <a:pt x="312258" y="3644547"/>
                  <a:pt x="309219" y="3643319"/>
                  <a:pt x="305499" y="3643319"/>
                </a:cubicBezTo>
                <a:close/>
                <a:moveTo>
                  <a:pt x="266506" y="3643319"/>
                </a:moveTo>
                <a:cubicBezTo>
                  <a:pt x="262735" y="3643319"/>
                  <a:pt x="259684" y="3644547"/>
                  <a:pt x="257353" y="3647002"/>
                </a:cubicBezTo>
                <a:cubicBezTo>
                  <a:pt x="255021" y="3649458"/>
                  <a:pt x="253855" y="3652447"/>
                  <a:pt x="253855" y="3655969"/>
                </a:cubicBezTo>
                <a:cubicBezTo>
                  <a:pt x="253855" y="3659591"/>
                  <a:pt x="255021" y="3662629"/>
                  <a:pt x="257353" y="3665085"/>
                </a:cubicBezTo>
                <a:cubicBezTo>
                  <a:pt x="259684" y="3667541"/>
                  <a:pt x="262735" y="3668768"/>
                  <a:pt x="266506" y="3668768"/>
                </a:cubicBezTo>
                <a:cubicBezTo>
                  <a:pt x="270226" y="3668768"/>
                  <a:pt x="273265" y="3667541"/>
                  <a:pt x="275621" y="3665085"/>
                </a:cubicBezTo>
                <a:cubicBezTo>
                  <a:pt x="277978" y="3662629"/>
                  <a:pt x="279156" y="3659591"/>
                  <a:pt x="279156" y="3655969"/>
                </a:cubicBezTo>
                <a:cubicBezTo>
                  <a:pt x="279156" y="3652447"/>
                  <a:pt x="277978" y="3649458"/>
                  <a:pt x="275621" y="3647002"/>
                </a:cubicBezTo>
                <a:cubicBezTo>
                  <a:pt x="273265" y="3644547"/>
                  <a:pt x="270226" y="3643319"/>
                  <a:pt x="266506" y="3643319"/>
                </a:cubicBezTo>
                <a:close/>
                <a:moveTo>
                  <a:pt x="11912531" y="3640764"/>
                </a:moveTo>
                <a:lnTo>
                  <a:pt x="11898169" y="3658252"/>
                </a:lnTo>
                <a:lnTo>
                  <a:pt x="11930912" y="3679013"/>
                </a:lnTo>
                <a:lnTo>
                  <a:pt x="11942818" y="3665395"/>
                </a:lnTo>
                <a:close/>
                <a:moveTo>
                  <a:pt x="8802831" y="3637595"/>
                </a:moveTo>
                <a:cubicBezTo>
                  <a:pt x="8799110" y="3637595"/>
                  <a:pt x="8796071" y="3638823"/>
                  <a:pt x="8793715" y="3641279"/>
                </a:cubicBezTo>
                <a:cubicBezTo>
                  <a:pt x="8791359" y="3643734"/>
                  <a:pt x="8790180" y="3646723"/>
                  <a:pt x="8790180" y="3650245"/>
                </a:cubicBezTo>
                <a:cubicBezTo>
                  <a:pt x="8790180" y="3653867"/>
                  <a:pt x="8791359" y="3656905"/>
                  <a:pt x="8793715" y="3659361"/>
                </a:cubicBezTo>
                <a:cubicBezTo>
                  <a:pt x="8796071" y="3661817"/>
                  <a:pt x="8799110" y="3663044"/>
                  <a:pt x="8802831" y="3663044"/>
                </a:cubicBezTo>
                <a:cubicBezTo>
                  <a:pt x="8806551" y="3663044"/>
                  <a:pt x="8809590" y="3661817"/>
                  <a:pt x="8811946" y="3659361"/>
                </a:cubicBezTo>
                <a:cubicBezTo>
                  <a:pt x="8814303" y="3656905"/>
                  <a:pt x="8815481" y="3653867"/>
                  <a:pt x="8815481" y="3650245"/>
                </a:cubicBezTo>
                <a:cubicBezTo>
                  <a:pt x="8815481" y="3646723"/>
                  <a:pt x="8814303" y="3643734"/>
                  <a:pt x="8811946" y="3641279"/>
                </a:cubicBezTo>
                <a:cubicBezTo>
                  <a:pt x="8809590" y="3638823"/>
                  <a:pt x="8806551" y="3637595"/>
                  <a:pt x="8802831" y="3637595"/>
                </a:cubicBezTo>
                <a:close/>
                <a:moveTo>
                  <a:pt x="8763689" y="3637595"/>
                </a:moveTo>
                <a:cubicBezTo>
                  <a:pt x="8760018" y="3637595"/>
                  <a:pt x="8757016" y="3638823"/>
                  <a:pt x="8754685" y="3641279"/>
                </a:cubicBezTo>
                <a:cubicBezTo>
                  <a:pt x="8752353" y="3643734"/>
                  <a:pt x="8751187" y="3646723"/>
                  <a:pt x="8751187" y="3650245"/>
                </a:cubicBezTo>
                <a:cubicBezTo>
                  <a:pt x="8751187" y="3653867"/>
                  <a:pt x="8752353" y="3656905"/>
                  <a:pt x="8754685" y="3659361"/>
                </a:cubicBezTo>
                <a:cubicBezTo>
                  <a:pt x="8757016" y="3661817"/>
                  <a:pt x="8760018" y="3663044"/>
                  <a:pt x="8763689" y="3663044"/>
                </a:cubicBezTo>
                <a:cubicBezTo>
                  <a:pt x="8767410" y="3663044"/>
                  <a:pt x="8770473" y="3661817"/>
                  <a:pt x="8772879" y="3659361"/>
                </a:cubicBezTo>
                <a:cubicBezTo>
                  <a:pt x="8775285" y="3656905"/>
                  <a:pt x="8776488" y="3653867"/>
                  <a:pt x="8776488" y="3650245"/>
                </a:cubicBezTo>
                <a:cubicBezTo>
                  <a:pt x="8776488" y="3646723"/>
                  <a:pt x="8775285" y="3643734"/>
                  <a:pt x="8772879" y="3641279"/>
                </a:cubicBezTo>
                <a:cubicBezTo>
                  <a:pt x="8770473" y="3638823"/>
                  <a:pt x="8767410" y="3637595"/>
                  <a:pt x="8763689" y="3637595"/>
                </a:cubicBezTo>
                <a:close/>
                <a:moveTo>
                  <a:pt x="8871292" y="3628144"/>
                </a:moveTo>
                <a:lnTo>
                  <a:pt x="8857004" y="3645632"/>
                </a:lnTo>
                <a:lnTo>
                  <a:pt x="8889746" y="3666393"/>
                </a:lnTo>
                <a:lnTo>
                  <a:pt x="8901801" y="3652775"/>
                </a:lnTo>
                <a:close/>
                <a:moveTo>
                  <a:pt x="1063965" y="3628002"/>
                </a:moveTo>
                <a:lnTo>
                  <a:pt x="1036878" y="3660297"/>
                </a:lnTo>
                <a:lnTo>
                  <a:pt x="1050272" y="3673469"/>
                </a:lnTo>
                <a:lnTo>
                  <a:pt x="1082419" y="3646010"/>
                </a:lnTo>
                <a:close/>
                <a:moveTo>
                  <a:pt x="2078889" y="3612108"/>
                </a:moveTo>
                <a:cubicBezTo>
                  <a:pt x="2075168" y="3612108"/>
                  <a:pt x="2072130" y="3613336"/>
                  <a:pt x="2069773" y="3615791"/>
                </a:cubicBezTo>
                <a:cubicBezTo>
                  <a:pt x="2067417" y="3618247"/>
                  <a:pt x="2066239" y="3621236"/>
                  <a:pt x="2066239" y="3624758"/>
                </a:cubicBezTo>
                <a:cubicBezTo>
                  <a:pt x="2066239" y="3628380"/>
                  <a:pt x="2067417" y="3631418"/>
                  <a:pt x="2069773" y="3633874"/>
                </a:cubicBezTo>
                <a:cubicBezTo>
                  <a:pt x="2072130" y="3636330"/>
                  <a:pt x="2075168" y="3637557"/>
                  <a:pt x="2078889" y="3637557"/>
                </a:cubicBezTo>
                <a:cubicBezTo>
                  <a:pt x="2082610" y="3637557"/>
                  <a:pt x="2085649" y="3636330"/>
                  <a:pt x="2088005" y="3633874"/>
                </a:cubicBezTo>
                <a:cubicBezTo>
                  <a:pt x="2090361" y="3631418"/>
                  <a:pt x="2091540" y="3628380"/>
                  <a:pt x="2091540" y="3624758"/>
                </a:cubicBezTo>
                <a:cubicBezTo>
                  <a:pt x="2091540" y="3621236"/>
                  <a:pt x="2090361" y="3618247"/>
                  <a:pt x="2088005" y="3615791"/>
                </a:cubicBezTo>
                <a:cubicBezTo>
                  <a:pt x="2085649" y="3613336"/>
                  <a:pt x="2082610" y="3612108"/>
                  <a:pt x="2078889" y="3612108"/>
                </a:cubicBezTo>
                <a:close/>
                <a:moveTo>
                  <a:pt x="2039747" y="3612108"/>
                </a:moveTo>
                <a:cubicBezTo>
                  <a:pt x="2036076" y="3612108"/>
                  <a:pt x="2033075" y="3613336"/>
                  <a:pt x="2030743" y="3615791"/>
                </a:cubicBezTo>
                <a:cubicBezTo>
                  <a:pt x="2028411" y="3618247"/>
                  <a:pt x="2027246" y="3621236"/>
                  <a:pt x="2027246" y="3624758"/>
                </a:cubicBezTo>
                <a:cubicBezTo>
                  <a:pt x="2027246" y="3628380"/>
                  <a:pt x="2028411" y="3631418"/>
                  <a:pt x="2030743" y="3633874"/>
                </a:cubicBezTo>
                <a:cubicBezTo>
                  <a:pt x="2033075" y="3636330"/>
                  <a:pt x="2036076" y="3637557"/>
                  <a:pt x="2039747" y="3637557"/>
                </a:cubicBezTo>
                <a:cubicBezTo>
                  <a:pt x="2043468" y="3637557"/>
                  <a:pt x="2046531" y="3636330"/>
                  <a:pt x="2048937" y="3633874"/>
                </a:cubicBezTo>
                <a:cubicBezTo>
                  <a:pt x="2051344" y="3631418"/>
                  <a:pt x="2052547" y="3628380"/>
                  <a:pt x="2052547" y="3624758"/>
                </a:cubicBezTo>
                <a:cubicBezTo>
                  <a:pt x="2052547" y="3621236"/>
                  <a:pt x="2051344" y="3618247"/>
                  <a:pt x="2048937" y="3615791"/>
                </a:cubicBezTo>
                <a:cubicBezTo>
                  <a:pt x="2046531" y="3613336"/>
                  <a:pt x="2043468" y="3612108"/>
                  <a:pt x="2039747" y="3612108"/>
                </a:cubicBezTo>
                <a:close/>
                <a:moveTo>
                  <a:pt x="4310545" y="3610791"/>
                </a:moveTo>
                <a:lnTo>
                  <a:pt x="4296184" y="3628279"/>
                </a:lnTo>
                <a:lnTo>
                  <a:pt x="4328925" y="3649040"/>
                </a:lnTo>
                <a:lnTo>
                  <a:pt x="4340832" y="3635422"/>
                </a:lnTo>
                <a:close/>
                <a:moveTo>
                  <a:pt x="2967869" y="3610396"/>
                </a:moveTo>
                <a:cubicBezTo>
                  <a:pt x="2961767" y="3610396"/>
                  <a:pt x="2956620" y="3612393"/>
                  <a:pt x="2952428" y="3616387"/>
                </a:cubicBezTo>
                <a:cubicBezTo>
                  <a:pt x="2948236" y="3620380"/>
                  <a:pt x="2945867" y="3626867"/>
                  <a:pt x="2945321" y="3635846"/>
                </a:cubicBezTo>
                <a:lnTo>
                  <a:pt x="2962809" y="3637260"/>
                </a:lnTo>
                <a:cubicBezTo>
                  <a:pt x="2963106" y="3634134"/>
                  <a:pt x="2963825" y="3632001"/>
                  <a:pt x="2964967" y="3630860"/>
                </a:cubicBezTo>
                <a:cubicBezTo>
                  <a:pt x="2966107" y="3629719"/>
                  <a:pt x="2967422" y="3629149"/>
                  <a:pt x="2968911" y="3629149"/>
                </a:cubicBezTo>
                <a:cubicBezTo>
                  <a:pt x="2970300" y="3629149"/>
                  <a:pt x="2971739" y="3629632"/>
                  <a:pt x="2973226" y="3630600"/>
                </a:cubicBezTo>
                <a:cubicBezTo>
                  <a:pt x="2974715" y="3631567"/>
                  <a:pt x="2976377" y="3632683"/>
                  <a:pt x="2978212" y="3633948"/>
                </a:cubicBezTo>
                <a:cubicBezTo>
                  <a:pt x="2980048" y="3635213"/>
                  <a:pt x="2982156" y="3636330"/>
                  <a:pt x="2984538" y="3637297"/>
                </a:cubicBezTo>
                <a:cubicBezTo>
                  <a:pt x="2986918" y="3638264"/>
                  <a:pt x="2989647" y="3638748"/>
                  <a:pt x="2992723" y="3638748"/>
                </a:cubicBezTo>
                <a:cubicBezTo>
                  <a:pt x="2998825" y="3638748"/>
                  <a:pt x="3003997" y="3636764"/>
                  <a:pt x="3008238" y="3632795"/>
                </a:cubicBezTo>
                <a:cubicBezTo>
                  <a:pt x="3012480" y="3628826"/>
                  <a:pt x="3014873" y="3622278"/>
                  <a:pt x="3015419" y="3613150"/>
                </a:cubicBezTo>
                <a:lnTo>
                  <a:pt x="2997858" y="3611959"/>
                </a:lnTo>
                <a:cubicBezTo>
                  <a:pt x="2997511" y="3615084"/>
                  <a:pt x="2996791" y="3617205"/>
                  <a:pt x="2995700" y="3618321"/>
                </a:cubicBezTo>
                <a:cubicBezTo>
                  <a:pt x="2994608" y="3619438"/>
                  <a:pt x="2993294" y="3619996"/>
                  <a:pt x="2991756" y="3619996"/>
                </a:cubicBezTo>
                <a:cubicBezTo>
                  <a:pt x="2990417" y="3619996"/>
                  <a:pt x="2988990" y="3619512"/>
                  <a:pt x="2987477" y="3618545"/>
                </a:cubicBezTo>
                <a:cubicBezTo>
                  <a:pt x="2985963" y="3617577"/>
                  <a:pt x="2984289" y="3616461"/>
                  <a:pt x="2982454" y="3615196"/>
                </a:cubicBezTo>
                <a:cubicBezTo>
                  <a:pt x="2980618" y="3613931"/>
                  <a:pt x="2978510" y="3612815"/>
                  <a:pt x="2976129" y="3611847"/>
                </a:cubicBezTo>
                <a:cubicBezTo>
                  <a:pt x="2973747" y="3610880"/>
                  <a:pt x="2970995" y="3610396"/>
                  <a:pt x="2967869" y="3610396"/>
                </a:cubicBezTo>
                <a:close/>
                <a:moveTo>
                  <a:pt x="10632222" y="3535355"/>
                </a:moveTo>
                <a:cubicBezTo>
                  <a:pt x="10621804" y="3535355"/>
                  <a:pt x="10612999" y="3540068"/>
                  <a:pt x="10605805" y="3549494"/>
                </a:cubicBezTo>
                <a:lnTo>
                  <a:pt x="10616967" y="3559763"/>
                </a:lnTo>
                <a:cubicBezTo>
                  <a:pt x="10618852" y="3557233"/>
                  <a:pt x="10620787" y="3555249"/>
                  <a:pt x="10622772" y="3553810"/>
                </a:cubicBezTo>
                <a:cubicBezTo>
                  <a:pt x="10624756" y="3552371"/>
                  <a:pt x="10626889" y="3551652"/>
                  <a:pt x="10629171" y="3551652"/>
                </a:cubicBezTo>
                <a:cubicBezTo>
                  <a:pt x="10632148" y="3551652"/>
                  <a:pt x="10634467" y="3552557"/>
                  <a:pt x="10636129" y="3554368"/>
                </a:cubicBezTo>
                <a:cubicBezTo>
                  <a:pt x="10637791" y="3556179"/>
                  <a:pt x="10638622" y="3558672"/>
                  <a:pt x="10638622" y="3561846"/>
                </a:cubicBezTo>
                <a:cubicBezTo>
                  <a:pt x="10638622" y="3564625"/>
                  <a:pt x="10637332" y="3567688"/>
                  <a:pt x="10634752" y="3571037"/>
                </a:cubicBezTo>
                <a:cubicBezTo>
                  <a:pt x="10632173" y="3574385"/>
                  <a:pt x="10628650" y="3578031"/>
                  <a:pt x="10624185" y="3581975"/>
                </a:cubicBezTo>
                <a:cubicBezTo>
                  <a:pt x="10619721" y="3585919"/>
                  <a:pt x="10614660" y="3590198"/>
                  <a:pt x="10609005" y="3594812"/>
                </a:cubicBezTo>
                <a:lnTo>
                  <a:pt x="10609005" y="3605453"/>
                </a:lnTo>
                <a:lnTo>
                  <a:pt x="10660053" y="3605453"/>
                </a:lnTo>
                <a:lnTo>
                  <a:pt x="10660053" y="3588859"/>
                </a:lnTo>
                <a:lnTo>
                  <a:pt x="10640557" y="3588859"/>
                </a:lnTo>
                <a:cubicBezTo>
                  <a:pt x="10645071" y="3583799"/>
                  <a:pt x="10649052" y="3578825"/>
                  <a:pt x="10652500" y="3573939"/>
                </a:cubicBezTo>
                <a:cubicBezTo>
                  <a:pt x="10655948" y="3569052"/>
                  <a:pt x="10657672" y="3563905"/>
                  <a:pt x="10657672" y="3558498"/>
                </a:cubicBezTo>
                <a:cubicBezTo>
                  <a:pt x="10657672" y="3551205"/>
                  <a:pt x="10655328" y="3545525"/>
                  <a:pt x="10650640" y="3541457"/>
                </a:cubicBezTo>
                <a:cubicBezTo>
                  <a:pt x="10645952" y="3537389"/>
                  <a:pt x="10639812" y="3535355"/>
                  <a:pt x="10632222" y="3535355"/>
                </a:cubicBezTo>
                <a:close/>
                <a:moveTo>
                  <a:pt x="11662930" y="3492949"/>
                </a:moveTo>
                <a:lnTo>
                  <a:pt x="11676473" y="3492949"/>
                </a:lnTo>
                <a:cubicBezTo>
                  <a:pt x="11683121" y="3492949"/>
                  <a:pt x="11688082" y="3493967"/>
                  <a:pt x="11691356" y="3496000"/>
                </a:cubicBezTo>
                <a:cubicBezTo>
                  <a:pt x="11694630" y="3498035"/>
                  <a:pt x="11696267" y="3501383"/>
                  <a:pt x="11696267" y="3506046"/>
                </a:cubicBezTo>
                <a:cubicBezTo>
                  <a:pt x="11696267" y="3515671"/>
                  <a:pt x="11689669" y="3520483"/>
                  <a:pt x="11676473" y="3520483"/>
                </a:cubicBezTo>
                <a:lnTo>
                  <a:pt x="11662930" y="3520483"/>
                </a:lnTo>
                <a:close/>
                <a:moveTo>
                  <a:pt x="10546572" y="3491897"/>
                </a:moveTo>
                <a:cubicBezTo>
                  <a:pt x="10543496" y="3493981"/>
                  <a:pt x="10540618" y="3495606"/>
                  <a:pt x="10537940" y="3496771"/>
                </a:cubicBezTo>
                <a:cubicBezTo>
                  <a:pt x="10535261" y="3497937"/>
                  <a:pt x="10531515" y="3498867"/>
                  <a:pt x="10526703" y="3499562"/>
                </a:cubicBezTo>
                <a:lnTo>
                  <a:pt x="10526703" y="3511542"/>
                </a:lnTo>
                <a:lnTo>
                  <a:pt x="10542256" y="3511542"/>
                </a:lnTo>
                <a:lnTo>
                  <a:pt x="10542256" y="3559912"/>
                </a:lnTo>
                <a:lnTo>
                  <a:pt x="10562124" y="3559912"/>
                </a:lnTo>
                <a:lnTo>
                  <a:pt x="10562124" y="3491897"/>
                </a:lnTo>
                <a:close/>
                <a:moveTo>
                  <a:pt x="10609972" y="3489962"/>
                </a:moveTo>
                <a:lnTo>
                  <a:pt x="10548804" y="3607611"/>
                </a:lnTo>
                <a:lnTo>
                  <a:pt x="10564357" y="3607611"/>
                </a:lnTo>
                <a:lnTo>
                  <a:pt x="10625525" y="3489962"/>
                </a:lnTo>
                <a:close/>
                <a:moveTo>
                  <a:pt x="1640208" y="3487653"/>
                </a:moveTo>
                <a:lnTo>
                  <a:pt x="1630311" y="3495764"/>
                </a:lnTo>
                <a:lnTo>
                  <a:pt x="1649361" y="3522107"/>
                </a:lnTo>
                <a:lnTo>
                  <a:pt x="1630311" y="3548449"/>
                </a:lnTo>
                <a:lnTo>
                  <a:pt x="1640208" y="3556412"/>
                </a:lnTo>
                <a:lnTo>
                  <a:pt x="1663798" y="3531557"/>
                </a:lnTo>
                <a:lnTo>
                  <a:pt x="1663798" y="3512507"/>
                </a:lnTo>
                <a:close/>
                <a:moveTo>
                  <a:pt x="1606648" y="3487653"/>
                </a:moveTo>
                <a:lnTo>
                  <a:pt x="1596751" y="3495764"/>
                </a:lnTo>
                <a:lnTo>
                  <a:pt x="1615801" y="3522107"/>
                </a:lnTo>
                <a:lnTo>
                  <a:pt x="1596751" y="3548449"/>
                </a:lnTo>
                <a:lnTo>
                  <a:pt x="1606648" y="3556412"/>
                </a:lnTo>
                <a:lnTo>
                  <a:pt x="1630088" y="3531557"/>
                </a:lnTo>
                <a:lnTo>
                  <a:pt x="1630088" y="3512507"/>
                </a:lnTo>
                <a:close/>
                <a:moveTo>
                  <a:pt x="9250852" y="3485569"/>
                </a:moveTo>
                <a:lnTo>
                  <a:pt x="9231504" y="3502164"/>
                </a:lnTo>
                <a:cubicBezTo>
                  <a:pt x="9234977" y="3505289"/>
                  <a:pt x="9238635" y="3508737"/>
                  <a:pt x="9242480" y="3512507"/>
                </a:cubicBezTo>
                <a:cubicBezTo>
                  <a:pt x="9246325" y="3516278"/>
                  <a:pt x="9250083" y="3520147"/>
                  <a:pt x="9253754" y="3524116"/>
                </a:cubicBezTo>
                <a:cubicBezTo>
                  <a:pt x="9257425" y="3528085"/>
                  <a:pt x="9260774" y="3531905"/>
                  <a:pt x="9263800" y="3535576"/>
                </a:cubicBezTo>
                <a:lnTo>
                  <a:pt x="9283445" y="3518609"/>
                </a:lnTo>
                <a:cubicBezTo>
                  <a:pt x="9281213" y="3515781"/>
                  <a:pt x="9278211" y="3512346"/>
                  <a:pt x="9274441" y="3508303"/>
                </a:cubicBezTo>
                <a:cubicBezTo>
                  <a:pt x="9270671" y="3504260"/>
                  <a:pt x="9266677" y="3500192"/>
                  <a:pt x="9262460" y="3496099"/>
                </a:cubicBezTo>
                <a:cubicBezTo>
                  <a:pt x="9258244" y="3492006"/>
                  <a:pt x="9254374" y="3488496"/>
                  <a:pt x="9250852" y="3485569"/>
                </a:cubicBezTo>
                <a:close/>
                <a:moveTo>
                  <a:pt x="12055481" y="3482635"/>
                </a:moveTo>
                <a:lnTo>
                  <a:pt x="12036133" y="3499229"/>
                </a:lnTo>
                <a:cubicBezTo>
                  <a:pt x="12039606" y="3502354"/>
                  <a:pt x="12043265" y="3505802"/>
                  <a:pt x="12047109" y="3509572"/>
                </a:cubicBezTo>
                <a:cubicBezTo>
                  <a:pt x="12050954" y="3513343"/>
                  <a:pt x="12054712" y="3517212"/>
                  <a:pt x="12058383" y="3521181"/>
                </a:cubicBezTo>
                <a:cubicBezTo>
                  <a:pt x="12062054" y="3525150"/>
                  <a:pt x="12065403" y="3528970"/>
                  <a:pt x="12068429" y="3532641"/>
                </a:cubicBezTo>
                <a:lnTo>
                  <a:pt x="12088074" y="3515674"/>
                </a:lnTo>
                <a:cubicBezTo>
                  <a:pt x="12085842" y="3512847"/>
                  <a:pt x="12082840" y="3509411"/>
                  <a:pt x="12079070" y="3505368"/>
                </a:cubicBezTo>
                <a:cubicBezTo>
                  <a:pt x="12075300" y="3501325"/>
                  <a:pt x="12071306" y="3497257"/>
                  <a:pt x="12067089" y="3493164"/>
                </a:cubicBezTo>
                <a:cubicBezTo>
                  <a:pt x="12062873" y="3489071"/>
                  <a:pt x="12059003" y="3485561"/>
                  <a:pt x="12055481" y="3482635"/>
                </a:cubicBezTo>
                <a:close/>
                <a:moveTo>
                  <a:pt x="2155759" y="3482181"/>
                </a:moveTo>
                <a:lnTo>
                  <a:pt x="2147201" y="3499371"/>
                </a:lnTo>
                <a:cubicBezTo>
                  <a:pt x="2152560" y="3500164"/>
                  <a:pt x="2156119" y="3501156"/>
                  <a:pt x="2157880" y="3502347"/>
                </a:cubicBezTo>
                <a:cubicBezTo>
                  <a:pt x="2159641" y="3503538"/>
                  <a:pt x="2160522" y="3504927"/>
                  <a:pt x="2160522" y="3506514"/>
                </a:cubicBezTo>
                <a:cubicBezTo>
                  <a:pt x="2160522" y="3509044"/>
                  <a:pt x="2159244" y="3510855"/>
                  <a:pt x="2156690" y="3511946"/>
                </a:cubicBezTo>
                <a:cubicBezTo>
                  <a:pt x="2154134" y="3513038"/>
                  <a:pt x="2149508" y="3513782"/>
                  <a:pt x="2142811" y="3514179"/>
                </a:cubicBezTo>
                <a:lnTo>
                  <a:pt x="2144820" y="3524969"/>
                </a:lnTo>
                <a:cubicBezTo>
                  <a:pt x="2155933" y="3524622"/>
                  <a:pt x="2164553" y="3522985"/>
                  <a:pt x="2170679" y="3520058"/>
                </a:cubicBezTo>
                <a:cubicBezTo>
                  <a:pt x="2176806" y="3517131"/>
                  <a:pt x="2179869" y="3512616"/>
                  <a:pt x="2179869" y="3506514"/>
                </a:cubicBezTo>
                <a:cubicBezTo>
                  <a:pt x="2179869" y="3502893"/>
                  <a:pt x="2178741" y="3500077"/>
                  <a:pt x="2176483" y="3498068"/>
                </a:cubicBezTo>
                <a:cubicBezTo>
                  <a:pt x="2174226" y="3496059"/>
                  <a:pt x="2170939" y="3494509"/>
                  <a:pt x="2166624" y="3493417"/>
                </a:cubicBezTo>
                <a:lnTo>
                  <a:pt x="2171461" y="3482181"/>
                </a:lnTo>
                <a:close/>
                <a:moveTo>
                  <a:pt x="8910136" y="3479539"/>
                </a:moveTo>
                <a:lnTo>
                  <a:pt x="8890788" y="3496134"/>
                </a:lnTo>
                <a:cubicBezTo>
                  <a:pt x="8894261" y="3499259"/>
                  <a:pt x="8897919" y="3502707"/>
                  <a:pt x="8901764" y="3506477"/>
                </a:cubicBezTo>
                <a:cubicBezTo>
                  <a:pt x="8905609" y="3510248"/>
                  <a:pt x="8909367" y="3514117"/>
                  <a:pt x="8913038" y="3518086"/>
                </a:cubicBezTo>
                <a:cubicBezTo>
                  <a:pt x="8916709" y="3522055"/>
                  <a:pt x="8920058" y="3525875"/>
                  <a:pt x="8923084" y="3529546"/>
                </a:cubicBezTo>
                <a:lnTo>
                  <a:pt x="8942729" y="3512579"/>
                </a:lnTo>
                <a:cubicBezTo>
                  <a:pt x="8940497" y="3509752"/>
                  <a:pt x="8937495" y="3506316"/>
                  <a:pt x="8933725" y="3502273"/>
                </a:cubicBezTo>
                <a:cubicBezTo>
                  <a:pt x="8929955" y="3498230"/>
                  <a:pt x="8925961" y="3494162"/>
                  <a:pt x="8921744" y="3490069"/>
                </a:cubicBezTo>
                <a:cubicBezTo>
                  <a:pt x="8917528" y="3485976"/>
                  <a:pt x="8913658" y="3482466"/>
                  <a:pt x="8910136" y="3479539"/>
                </a:cubicBezTo>
                <a:close/>
                <a:moveTo>
                  <a:pt x="1523378" y="3473812"/>
                </a:moveTo>
                <a:cubicBezTo>
                  <a:pt x="1530820" y="3473812"/>
                  <a:pt x="1536711" y="3476888"/>
                  <a:pt x="1541052" y="3483039"/>
                </a:cubicBezTo>
                <a:cubicBezTo>
                  <a:pt x="1545393" y="3489191"/>
                  <a:pt x="1547563" y="3497749"/>
                  <a:pt x="1547563" y="3508712"/>
                </a:cubicBezTo>
                <a:cubicBezTo>
                  <a:pt x="1547563" y="3519676"/>
                  <a:pt x="1545393" y="3528407"/>
                  <a:pt x="1541052" y="3534906"/>
                </a:cubicBezTo>
                <a:cubicBezTo>
                  <a:pt x="1536711" y="3541405"/>
                  <a:pt x="1530820" y="3544654"/>
                  <a:pt x="1523378" y="3544654"/>
                </a:cubicBezTo>
                <a:cubicBezTo>
                  <a:pt x="1515887" y="3544654"/>
                  <a:pt x="1509996" y="3541405"/>
                  <a:pt x="1505705" y="3534906"/>
                </a:cubicBezTo>
                <a:cubicBezTo>
                  <a:pt x="1501414" y="3528407"/>
                  <a:pt x="1499268" y="3519676"/>
                  <a:pt x="1499268" y="3508712"/>
                </a:cubicBezTo>
                <a:cubicBezTo>
                  <a:pt x="1499268" y="3497749"/>
                  <a:pt x="1501414" y="3489191"/>
                  <a:pt x="1505705" y="3483039"/>
                </a:cubicBezTo>
                <a:cubicBezTo>
                  <a:pt x="1509996" y="3476888"/>
                  <a:pt x="1515887" y="3473812"/>
                  <a:pt x="1523378" y="3473812"/>
                </a:cubicBezTo>
                <a:close/>
                <a:moveTo>
                  <a:pt x="10735955" y="3460197"/>
                </a:moveTo>
                <a:lnTo>
                  <a:pt x="10708869" y="3492492"/>
                </a:lnTo>
                <a:lnTo>
                  <a:pt x="10722263" y="3505664"/>
                </a:lnTo>
                <a:lnTo>
                  <a:pt x="10754410" y="3478205"/>
                </a:lnTo>
                <a:close/>
                <a:moveTo>
                  <a:pt x="11983522" y="3452943"/>
                </a:moveTo>
                <a:cubicBezTo>
                  <a:pt x="11988483" y="3452943"/>
                  <a:pt x="11992006" y="3454357"/>
                  <a:pt x="11994089" y="3457185"/>
                </a:cubicBezTo>
                <a:cubicBezTo>
                  <a:pt x="11996173" y="3460013"/>
                  <a:pt x="11997215" y="3463560"/>
                  <a:pt x="11997215" y="3467826"/>
                </a:cubicBezTo>
                <a:lnTo>
                  <a:pt x="11967672" y="3467826"/>
                </a:lnTo>
                <a:cubicBezTo>
                  <a:pt x="11968565" y="3462716"/>
                  <a:pt x="11970500" y="3458958"/>
                  <a:pt x="11973477" y="3456552"/>
                </a:cubicBezTo>
                <a:cubicBezTo>
                  <a:pt x="11976453" y="3454146"/>
                  <a:pt x="11979802" y="3452943"/>
                  <a:pt x="11983522" y="3452943"/>
                </a:cubicBezTo>
                <a:close/>
                <a:moveTo>
                  <a:pt x="1523378" y="3450521"/>
                </a:moveTo>
                <a:cubicBezTo>
                  <a:pt x="1513060" y="3450521"/>
                  <a:pt x="1503994" y="3452790"/>
                  <a:pt x="1496180" y="3457329"/>
                </a:cubicBezTo>
                <a:cubicBezTo>
                  <a:pt x="1488367" y="3461869"/>
                  <a:pt x="1482277" y="3468467"/>
                  <a:pt x="1477911" y="3477124"/>
                </a:cubicBezTo>
                <a:cubicBezTo>
                  <a:pt x="1473546" y="3485780"/>
                  <a:pt x="1471363" y="3496310"/>
                  <a:pt x="1471363" y="3508712"/>
                </a:cubicBezTo>
                <a:cubicBezTo>
                  <a:pt x="1471363" y="3521115"/>
                  <a:pt x="1473546" y="3531756"/>
                  <a:pt x="1477911" y="3540636"/>
                </a:cubicBezTo>
                <a:cubicBezTo>
                  <a:pt x="1482277" y="3549516"/>
                  <a:pt x="1488367" y="3556325"/>
                  <a:pt x="1496180" y="3561063"/>
                </a:cubicBezTo>
                <a:cubicBezTo>
                  <a:pt x="1503994" y="3565800"/>
                  <a:pt x="1513060" y="3568169"/>
                  <a:pt x="1523378" y="3568169"/>
                </a:cubicBezTo>
                <a:cubicBezTo>
                  <a:pt x="1533697" y="3568169"/>
                  <a:pt x="1542751" y="3565800"/>
                  <a:pt x="1550540" y="3561063"/>
                </a:cubicBezTo>
                <a:cubicBezTo>
                  <a:pt x="1558328" y="3556325"/>
                  <a:pt x="1564405" y="3549516"/>
                  <a:pt x="1568771" y="3540636"/>
                </a:cubicBezTo>
                <a:cubicBezTo>
                  <a:pt x="1573136" y="3531756"/>
                  <a:pt x="1575319" y="3521115"/>
                  <a:pt x="1575319" y="3508712"/>
                </a:cubicBezTo>
                <a:cubicBezTo>
                  <a:pt x="1575319" y="3496360"/>
                  <a:pt x="1573136" y="3485842"/>
                  <a:pt x="1568771" y="3477161"/>
                </a:cubicBezTo>
                <a:cubicBezTo>
                  <a:pt x="1564405" y="3468479"/>
                  <a:pt x="1558328" y="3461869"/>
                  <a:pt x="1550540" y="3457329"/>
                </a:cubicBezTo>
                <a:cubicBezTo>
                  <a:pt x="1542751" y="3452790"/>
                  <a:pt x="1533697" y="3450521"/>
                  <a:pt x="1523378" y="3450521"/>
                </a:cubicBezTo>
                <a:close/>
                <a:moveTo>
                  <a:pt x="10178291" y="3449194"/>
                </a:moveTo>
                <a:cubicBezTo>
                  <a:pt x="10185733" y="3449194"/>
                  <a:pt x="10191624" y="3452270"/>
                  <a:pt x="10195965" y="3458421"/>
                </a:cubicBezTo>
                <a:cubicBezTo>
                  <a:pt x="10200305" y="3464573"/>
                  <a:pt x="10202476" y="3473131"/>
                  <a:pt x="10202476" y="3484094"/>
                </a:cubicBezTo>
                <a:cubicBezTo>
                  <a:pt x="10202476" y="3495058"/>
                  <a:pt x="10200305" y="3503789"/>
                  <a:pt x="10195965" y="3510288"/>
                </a:cubicBezTo>
                <a:cubicBezTo>
                  <a:pt x="10191624" y="3516787"/>
                  <a:pt x="10185733" y="3520036"/>
                  <a:pt x="10178291" y="3520036"/>
                </a:cubicBezTo>
                <a:cubicBezTo>
                  <a:pt x="10170800" y="3520036"/>
                  <a:pt x="10164909" y="3516787"/>
                  <a:pt x="10160618" y="3510288"/>
                </a:cubicBezTo>
                <a:cubicBezTo>
                  <a:pt x="10156327" y="3503789"/>
                  <a:pt x="10154181" y="3495058"/>
                  <a:pt x="10154181" y="3484094"/>
                </a:cubicBezTo>
                <a:cubicBezTo>
                  <a:pt x="10154181" y="3473131"/>
                  <a:pt x="10156327" y="3464573"/>
                  <a:pt x="10160618" y="3458421"/>
                </a:cubicBezTo>
                <a:cubicBezTo>
                  <a:pt x="10164909" y="3452270"/>
                  <a:pt x="10170800" y="3449194"/>
                  <a:pt x="10178291" y="3449194"/>
                </a:cubicBezTo>
                <a:close/>
                <a:moveTo>
                  <a:pt x="11662930" y="3448748"/>
                </a:moveTo>
                <a:lnTo>
                  <a:pt x="11674166" y="3448748"/>
                </a:lnTo>
                <a:cubicBezTo>
                  <a:pt x="11679871" y="3448748"/>
                  <a:pt x="11684101" y="3449640"/>
                  <a:pt x="11686854" y="3451426"/>
                </a:cubicBezTo>
                <a:cubicBezTo>
                  <a:pt x="11689607" y="3453212"/>
                  <a:pt x="11690984" y="3456114"/>
                  <a:pt x="11690984" y="3460133"/>
                </a:cubicBezTo>
                <a:cubicBezTo>
                  <a:pt x="11690984" y="3464052"/>
                  <a:pt x="11689632" y="3467165"/>
                  <a:pt x="11686928" y="3469472"/>
                </a:cubicBezTo>
                <a:cubicBezTo>
                  <a:pt x="11684225" y="3471779"/>
                  <a:pt x="11679971" y="3472932"/>
                  <a:pt x="11674166" y="3472932"/>
                </a:cubicBezTo>
                <a:lnTo>
                  <a:pt x="11662930" y="3472932"/>
                </a:lnTo>
                <a:close/>
                <a:moveTo>
                  <a:pt x="6160655" y="3445880"/>
                </a:moveTo>
                <a:cubicBezTo>
                  <a:pt x="6168096" y="3445880"/>
                  <a:pt x="6173987" y="3448956"/>
                  <a:pt x="6178328" y="3455108"/>
                </a:cubicBezTo>
                <a:cubicBezTo>
                  <a:pt x="6182669" y="3461259"/>
                  <a:pt x="6184839" y="3469817"/>
                  <a:pt x="6184839" y="3480780"/>
                </a:cubicBezTo>
                <a:cubicBezTo>
                  <a:pt x="6184839" y="3491744"/>
                  <a:pt x="6182669" y="3500475"/>
                  <a:pt x="6178328" y="3506974"/>
                </a:cubicBezTo>
                <a:cubicBezTo>
                  <a:pt x="6173987" y="3513473"/>
                  <a:pt x="6168096" y="3516722"/>
                  <a:pt x="6160655" y="3516722"/>
                </a:cubicBezTo>
                <a:cubicBezTo>
                  <a:pt x="6153164" y="3516722"/>
                  <a:pt x="6147272" y="3513473"/>
                  <a:pt x="6142981" y="3506974"/>
                </a:cubicBezTo>
                <a:cubicBezTo>
                  <a:pt x="6138690" y="3500475"/>
                  <a:pt x="6136544" y="3491744"/>
                  <a:pt x="6136544" y="3480780"/>
                </a:cubicBezTo>
                <a:cubicBezTo>
                  <a:pt x="6136544" y="3469817"/>
                  <a:pt x="6138690" y="3461259"/>
                  <a:pt x="6142981" y="3455108"/>
                </a:cubicBezTo>
                <a:cubicBezTo>
                  <a:pt x="6147272" y="3448956"/>
                  <a:pt x="6153164" y="3445880"/>
                  <a:pt x="6160655" y="3445880"/>
                </a:cubicBezTo>
                <a:close/>
                <a:moveTo>
                  <a:pt x="339357" y="3444038"/>
                </a:moveTo>
                <a:cubicBezTo>
                  <a:pt x="328939" y="3444038"/>
                  <a:pt x="320133" y="3448751"/>
                  <a:pt x="312940" y="3458177"/>
                </a:cubicBezTo>
                <a:lnTo>
                  <a:pt x="324102" y="3468446"/>
                </a:lnTo>
                <a:cubicBezTo>
                  <a:pt x="325987" y="3465916"/>
                  <a:pt x="327922" y="3463932"/>
                  <a:pt x="329906" y="3462493"/>
                </a:cubicBezTo>
                <a:cubicBezTo>
                  <a:pt x="331891" y="3461054"/>
                  <a:pt x="334024" y="3460335"/>
                  <a:pt x="336306" y="3460335"/>
                </a:cubicBezTo>
                <a:cubicBezTo>
                  <a:pt x="339283" y="3460335"/>
                  <a:pt x="341602" y="3461240"/>
                  <a:pt x="343264" y="3463051"/>
                </a:cubicBezTo>
                <a:cubicBezTo>
                  <a:pt x="344926" y="3464862"/>
                  <a:pt x="345757" y="3467355"/>
                  <a:pt x="345757" y="3470529"/>
                </a:cubicBezTo>
                <a:cubicBezTo>
                  <a:pt x="345757" y="3473308"/>
                  <a:pt x="344467" y="3476371"/>
                  <a:pt x="341887" y="3479720"/>
                </a:cubicBezTo>
                <a:cubicBezTo>
                  <a:pt x="339307" y="3483068"/>
                  <a:pt x="335785" y="3486714"/>
                  <a:pt x="331320" y="3490658"/>
                </a:cubicBezTo>
                <a:cubicBezTo>
                  <a:pt x="326856" y="3494602"/>
                  <a:pt x="321795" y="3498881"/>
                  <a:pt x="316140" y="3503495"/>
                </a:cubicBezTo>
                <a:lnTo>
                  <a:pt x="316140" y="3514136"/>
                </a:lnTo>
                <a:lnTo>
                  <a:pt x="367188" y="3514136"/>
                </a:lnTo>
                <a:lnTo>
                  <a:pt x="367188" y="3497542"/>
                </a:lnTo>
                <a:lnTo>
                  <a:pt x="347692" y="3497542"/>
                </a:lnTo>
                <a:cubicBezTo>
                  <a:pt x="352206" y="3492482"/>
                  <a:pt x="356187" y="3487508"/>
                  <a:pt x="359635" y="3482622"/>
                </a:cubicBezTo>
                <a:cubicBezTo>
                  <a:pt x="363083" y="3477735"/>
                  <a:pt x="364807" y="3472588"/>
                  <a:pt x="364807" y="3467181"/>
                </a:cubicBezTo>
                <a:cubicBezTo>
                  <a:pt x="364807" y="3459888"/>
                  <a:pt x="362463" y="3454208"/>
                  <a:pt x="357775" y="3450140"/>
                </a:cubicBezTo>
                <a:cubicBezTo>
                  <a:pt x="353087" y="3446072"/>
                  <a:pt x="346947" y="3444038"/>
                  <a:pt x="339357" y="3444038"/>
                </a:cubicBezTo>
                <a:close/>
                <a:moveTo>
                  <a:pt x="11983076" y="3432183"/>
                </a:moveTo>
                <a:cubicBezTo>
                  <a:pt x="11977867" y="3432183"/>
                  <a:pt x="11972807" y="3433224"/>
                  <a:pt x="11967895" y="3435308"/>
                </a:cubicBezTo>
                <a:cubicBezTo>
                  <a:pt x="11962984" y="3437391"/>
                  <a:pt x="11958569" y="3440405"/>
                  <a:pt x="11954650" y="3444349"/>
                </a:cubicBezTo>
                <a:cubicBezTo>
                  <a:pt x="11950731" y="3448292"/>
                  <a:pt x="11947630" y="3453067"/>
                  <a:pt x="11945348" y="3458673"/>
                </a:cubicBezTo>
                <a:cubicBezTo>
                  <a:pt x="11943066" y="3464279"/>
                  <a:pt x="11941925" y="3470579"/>
                  <a:pt x="11941925" y="3477574"/>
                </a:cubicBezTo>
                <a:cubicBezTo>
                  <a:pt x="11941925" y="3487199"/>
                  <a:pt x="11943872" y="3495409"/>
                  <a:pt x="11947766" y="3502205"/>
                </a:cubicBezTo>
                <a:cubicBezTo>
                  <a:pt x="11951661" y="3509002"/>
                  <a:pt x="11956944" y="3514198"/>
                  <a:pt x="11963617" y="3517795"/>
                </a:cubicBezTo>
                <a:cubicBezTo>
                  <a:pt x="11970289" y="3521392"/>
                  <a:pt x="11977793" y="3523190"/>
                  <a:pt x="11986127" y="3523190"/>
                </a:cubicBezTo>
                <a:cubicBezTo>
                  <a:pt x="11991137" y="3523190"/>
                  <a:pt x="11996421" y="3522334"/>
                  <a:pt x="12001977" y="3520623"/>
                </a:cubicBezTo>
                <a:cubicBezTo>
                  <a:pt x="12007533" y="3518911"/>
                  <a:pt x="12012569" y="3516468"/>
                  <a:pt x="12017083" y="3513293"/>
                </a:cubicBezTo>
                <a:lnTo>
                  <a:pt x="12008079" y="3496922"/>
                </a:lnTo>
                <a:cubicBezTo>
                  <a:pt x="12001828" y="3500593"/>
                  <a:pt x="11995726" y="3502429"/>
                  <a:pt x="11989773" y="3502429"/>
                </a:cubicBezTo>
                <a:cubicBezTo>
                  <a:pt x="11984267" y="3502429"/>
                  <a:pt x="11979591" y="3501126"/>
                  <a:pt x="11975746" y="3498522"/>
                </a:cubicBezTo>
                <a:cubicBezTo>
                  <a:pt x="11971901" y="3495917"/>
                  <a:pt x="11969359" y="3491639"/>
                  <a:pt x="11968119" y="3485686"/>
                </a:cubicBezTo>
                <a:lnTo>
                  <a:pt x="12019018" y="3485686"/>
                </a:lnTo>
                <a:cubicBezTo>
                  <a:pt x="12019316" y="3484594"/>
                  <a:pt x="12019601" y="3482969"/>
                  <a:pt x="12019874" y="3480811"/>
                </a:cubicBezTo>
                <a:cubicBezTo>
                  <a:pt x="12020147" y="3478653"/>
                  <a:pt x="12020283" y="3476359"/>
                  <a:pt x="12020283" y="3473928"/>
                </a:cubicBezTo>
                <a:cubicBezTo>
                  <a:pt x="12020283" y="3466040"/>
                  <a:pt x="12018919" y="3458946"/>
                  <a:pt x="12016190" y="3452646"/>
                </a:cubicBezTo>
                <a:cubicBezTo>
                  <a:pt x="12013462" y="3446345"/>
                  <a:pt x="12009344" y="3441359"/>
                  <a:pt x="12003837" y="3437690"/>
                </a:cubicBezTo>
                <a:cubicBezTo>
                  <a:pt x="11998331" y="3434018"/>
                  <a:pt x="11991410" y="3432183"/>
                  <a:pt x="11983076" y="3432183"/>
                </a:cubicBezTo>
                <a:close/>
                <a:moveTo>
                  <a:pt x="8791892" y="3431245"/>
                </a:moveTo>
                <a:lnTo>
                  <a:pt x="8791892" y="3548744"/>
                </a:lnTo>
                <a:lnTo>
                  <a:pt x="8819351" y="3548744"/>
                </a:lnTo>
                <a:cubicBezTo>
                  <a:pt x="8818656" y="3542791"/>
                  <a:pt x="8818172" y="3537334"/>
                  <a:pt x="8817900" y="3532373"/>
                </a:cubicBezTo>
                <a:cubicBezTo>
                  <a:pt x="8817627" y="3527413"/>
                  <a:pt x="8817441" y="3521832"/>
                  <a:pt x="8817341" y="3515630"/>
                </a:cubicBezTo>
                <a:cubicBezTo>
                  <a:pt x="8818731" y="3517069"/>
                  <a:pt x="8820293" y="3518011"/>
                  <a:pt x="8822030" y="3518458"/>
                </a:cubicBezTo>
                <a:cubicBezTo>
                  <a:pt x="8823766" y="3518904"/>
                  <a:pt x="8825626" y="3519128"/>
                  <a:pt x="8827611" y="3519128"/>
                </a:cubicBezTo>
                <a:cubicBezTo>
                  <a:pt x="8835300" y="3519128"/>
                  <a:pt x="8841179" y="3514712"/>
                  <a:pt x="8845247" y="3505882"/>
                </a:cubicBezTo>
                <a:lnTo>
                  <a:pt x="8845693" y="3505882"/>
                </a:lnTo>
                <a:cubicBezTo>
                  <a:pt x="8848819" y="3515358"/>
                  <a:pt x="8856657" y="3520095"/>
                  <a:pt x="8869208" y="3520095"/>
                </a:cubicBezTo>
                <a:cubicBezTo>
                  <a:pt x="8873028" y="3520095"/>
                  <a:pt x="8876129" y="3519798"/>
                  <a:pt x="8878510" y="3519202"/>
                </a:cubicBezTo>
                <a:cubicBezTo>
                  <a:pt x="8880891" y="3518607"/>
                  <a:pt x="8883074" y="3517888"/>
                  <a:pt x="8885058" y="3517044"/>
                </a:cubicBezTo>
                <a:lnTo>
                  <a:pt x="8881858" y="3497027"/>
                </a:lnTo>
                <a:cubicBezTo>
                  <a:pt x="8880866" y="3497424"/>
                  <a:pt x="8879862" y="3497709"/>
                  <a:pt x="8878845" y="3497883"/>
                </a:cubicBezTo>
                <a:cubicBezTo>
                  <a:pt x="8877828" y="3498056"/>
                  <a:pt x="8876947" y="3498143"/>
                  <a:pt x="8876203" y="3498143"/>
                </a:cubicBezTo>
                <a:cubicBezTo>
                  <a:pt x="8873673" y="3498143"/>
                  <a:pt x="8871726" y="3497622"/>
                  <a:pt x="8870361" y="3496580"/>
                </a:cubicBezTo>
                <a:cubicBezTo>
                  <a:pt x="8868997" y="3495538"/>
                  <a:pt x="8868315" y="3493554"/>
                  <a:pt x="8868315" y="3490627"/>
                </a:cubicBezTo>
                <a:cubicBezTo>
                  <a:pt x="8868315" y="3486063"/>
                  <a:pt x="8868414" y="3480395"/>
                  <a:pt x="8868613" y="3473623"/>
                </a:cubicBezTo>
                <a:cubicBezTo>
                  <a:pt x="8868811" y="3466852"/>
                  <a:pt x="8869059" y="3459745"/>
                  <a:pt x="8869357" y="3452304"/>
                </a:cubicBezTo>
                <a:cubicBezTo>
                  <a:pt x="8869655" y="3444863"/>
                  <a:pt x="8869903" y="3437843"/>
                  <a:pt x="8870101" y="3431245"/>
                </a:cubicBezTo>
                <a:lnTo>
                  <a:pt x="8842642" y="3431245"/>
                </a:lnTo>
                <a:lnTo>
                  <a:pt x="8842642" y="3486237"/>
                </a:lnTo>
                <a:cubicBezTo>
                  <a:pt x="8840707" y="3490057"/>
                  <a:pt x="8838649" y="3492785"/>
                  <a:pt x="8836466" y="3494422"/>
                </a:cubicBezTo>
                <a:cubicBezTo>
                  <a:pt x="8834283" y="3496059"/>
                  <a:pt x="8831778" y="3496878"/>
                  <a:pt x="8828950" y="3496878"/>
                </a:cubicBezTo>
                <a:cubicBezTo>
                  <a:pt x="8825527" y="3496878"/>
                  <a:pt x="8823022" y="3495787"/>
                  <a:pt x="8821434" y="3493604"/>
                </a:cubicBezTo>
                <a:cubicBezTo>
                  <a:pt x="8819847" y="3491421"/>
                  <a:pt x="8819053" y="3487403"/>
                  <a:pt x="8819053" y="3481549"/>
                </a:cubicBezTo>
                <a:lnTo>
                  <a:pt x="8819053" y="3431245"/>
                </a:lnTo>
                <a:close/>
                <a:moveTo>
                  <a:pt x="8744267" y="3431245"/>
                </a:moveTo>
                <a:lnTo>
                  <a:pt x="8744267" y="3517937"/>
                </a:lnTo>
                <a:lnTo>
                  <a:pt x="8771428" y="3517937"/>
                </a:lnTo>
                <a:lnTo>
                  <a:pt x="8771428" y="3431245"/>
                </a:lnTo>
                <a:close/>
                <a:moveTo>
                  <a:pt x="9171080" y="3430875"/>
                </a:moveTo>
                <a:lnTo>
                  <a:pt x="9171675" y="3430875"/>
                </a:lnTo>
                <a:cubicBezTo>
                  <a:pt x="9173164" y="3436630"/>
                  <a:pt x="9174652" y="3442719"/>
                  <a:pt x="9176140" y="3449144"/>
                </a:cubicBezTo>
                <a:cubicBezTo>
                  <a:pt x="9177628" y="3455568"/>
                  <a:pt x="9179141" y="3461608"/>
                  <a:pt x="9180679" y="3467263"/>
                </a:cubicBezTo>
                <a:lnTo>
                  <a:pt x="9183061" y="3476863"/>
                </a:lnTo>
                <a:lnTo>
                  <a:pt x="9159918" y="3476863"/>
                </a:lnTo>
                <a:lnTo>
                  <a:pt x="9162373" y="3467263"/>
                </a:lnTo>
                <a:cubicBezTo>
                  <a:pt x="9163812" y="3461608"/>
                  <a:pt x="9165276" y="3455605"/>
                  <a:pt x="9166764" y="3449255"/>
                </a:cubicBezTo>
                <a:cubicBezTo>
                  <a:pt x="9168252" y="3442905"/>
                  <a:pt x="9169691" y="3436780"/>
                  <a:pt x="9171080" y="3430875"/>
                </a:cubicBezTo>
                <a:close/>
                <a:moveTo>
                  <a:pt x="5986898" y="3429137"/>
                </a:moveTo>
                <a:lnTo>
                  <a:pt x="5973950" y="3442085"/>
                </a:lnTo>
                <a:lnTo>
                  <a:pt x="6011752" y="3479887"/>
                </a:lnTo>
                <a:lnTo>
                  <a:pt x="5973950" y="3517690"/>
                </a:lnTo>
                <a:lnTo>
                  <a:pt x="5986898" y="3530638"/>
                </a:lnTo>
                <a:lnTo>
                  <a:pt x="6024700" y="3492835"/>
                </a:lnTo>
                <a:lnTo>
                  <a:pt x="6062502" y="3530638"/>
                </a:lnTo>
                <a:lnTo>
                  <a:pt x="6075450" y="3517690"/>
                </a:lnTo>
                <a:lnTo>
                  <a:pt x="6037648" y="3479887"/>
                </a:lnTo>
                <a:lnTo>
                  <a:pt x="6075450" y="3442085"/>
                </a:lnTo>
                <a:lnTo>
                  <a:pt x="6062502" y="3429137"/>
                </a:lnTo>
                <a:lnTo>
                  <a:pt x="6024700" y="3466939"/>
                </a:lnTo>
                <a:close/>
                <a:moveTo>
                  <a:pt x="4737890" y="3427940"/>
                </a:moveTo>
                <a:lnTo>
                  <a:pt x="4738485" y="3427940"/>
                </a:lnTo>
                <a:cubicBezTo>
                  <a:pt x="4739972" y="3433695"/>
                  <a:pt x="4741462" y="3439784"/>
                  <a:pt x="4742949" y="3446209"/>
                </a:cubicBezTo>
                <a:cubicBezTo>
                  <a:pt x="4744438" y="3452633"/>
                  <a:pt x="4745951" y="3458673"/>
                  <a:pt x="4747488" y="3464329"/>
                </a:cubicBezTo>
                <a:lnTo>
                  <a:pt x="4749870" y="3473928"/>
                </a:lnTo>
                <a:lnTo>
                  <a:pt x="4726727" y="3473928"/>
                </a:lnTo>
                <a:lnTo>
                  <a:pt x="4729183" y="3464329"/>
                </a:lnTo>
                <a:cubicBezTo>
                  <a:pt x="4730622" y="3458673"/>
                  <a:pt x="4732085" y="3452670"/>
                  <a:pt x="4733573" y="3446320"/>
                </a:cubicBezTo>
                <a:cubicBezTo>
                  <a:pt x="4735061" y="3439970"/>
                  <a:pt x="4736501" y="3433845"/>
                  <a:pt x="4737890" y="3427940"/>
                </a:cubicBezTo>
                <a:close/>
                <a:moveTo>
                  <a:pt x="11635620" y="3427838"/>
                </a:moveTo>
                <a:lnTo>
                  <a:pt x="11635620" y="3541393"/>
                </a:lnTo>
                <a:lnTo>
                  <a:pt x="11678482" y="3541393"/>
                </a:lnTo>
                <a:cubicBezTo>
                  <a:pt x="11686718" y="3541393"/>
                  <a:pt x="11694184" y="3540202"/>
                  <a:pt x="11700881" y="3537821"/>
                </a:cubicBezTo>
                <a:cubicBezTo>
                  <a:pt x="11707578" y="3535440"/>
                  <a:pt x="11712911" y="3531781"/>
                  <a:pt x="11716880" y="3526845"/>
                </a:cubicBezTo>
                <a:cubicBezTo>
                  <a:pt x="11720849" y="3521909"/>
                  <a:pt x="11722833" y="3515571"/>
                  <a:pt x="11722833" y="3507832"/>
                </a:cubicBezTo>
                <a:cubicBezTo>
                  <a:pt x="11722833" y="3500292"/>
                  <a:pt x="11720898" y="3494351"/>
                  <a:pt x="11717029" y="3490010"/>
                </a:cubicBezTo>
                <a:cubicBezTo>
                  <a:pt x="11713159" y="3485669"/>
                  <a:pt x="11708372" y="3482730"/>
                  <a:pt x="11702667" y="3481192"/>
                </a:cubicBezTo>
                <a:lnTo>
                  <a:pt x="11702667" y="3480597"/>
                </a:lnTo>
                <a:cubicBezTo>
                  <a:pt x="11705743" y="3479406"/>
                  <a:pt x="11708384" y="3477521"/>
                  <a:pt x="11710592" y="3474941"/>
                </a:cubicBezTo>
                <a:cubicBezTo>
                  <a:pt x="11712800" y="3472362"/>
                  <a:pt x="11714499" y="3469410"/>
                  <a:pt x="11715689" y="3466086"/>
                </a:cubicBezTo>
                <a:cubicBezTo>
                  <a:pt x="11716880" y="3462762"/>
                  <a:pt x="11717475" y="3459414"/>
                  <a:pt x="11717475" y="3456040"/>
                </a:cubicBezTo>
                <a:cubicBezTo>
                  <a:pt x="11717475" y="3448797"/>
                  <a:pt x="11715590" y="3443129"/>
                  <a:pt x="11711820" y="3439036"/>
                </a:cubicBezTo>
                <a:cubicBezTo>
                  <a:pt x="11708050" y="3434944"/>
                  <a:pt x="11702965" y="3432055"/>
                  <a:pt x="11696565" y="3430367"/>
                </a:cubicBezTo>
                <a:cubicBezTo>
                  <a:pt x="11690165" y="3428681"/>
                  <a:pt x="11683071" y="3427838"/>
                  <a:pt x="11675283" y="3427838"/>
                </a:cubicBezTo>
                <a:close/>
                <a:moveTo>
                  <a:pt x="10178291" y="3425904"/>
                </a:moveTo>
                <a:cubicBezTo>
                  <a:pt x="10167973" y="3425904"/>
                  <a:pt x="10158906" y="3428172"/>
                  <a:pt x="10151093" y="3432713"/>
                </a:cubicBezTo>
                <a:cubicBezTo>
                  <a:pt x="10143280" y="3437251"/>
                  <a:pt x="10137190" y="3443849"/>
                  <a:pt x="10132824" y="3452505"/>
                </a:cubicBezTo>
                <a:cubicBezTo>
                  <a:pt x="10128459" y="3461163"/>
                  <a:pt x="10126276" y="3471692"/>
                  <a:pt x="10126276" y="3484094"/>
                </a:cubicBezTo>
                <a:cubicBezTo>
                  <a:pt x="10126276" y="3496497"/>
                  <a:pt x="10128459" y="3507138"/>
                  <a:pt x="10132824" y="3516018"/>
                </a:cubicBezTo>
                <a:cubicBezTo>
                  <a:pt x="10137190" y="3524898"/>
                  <a:pt x="10143280" y="3531707"/>
                  <a:pt x="10151093" y="3536444"/>
                </a:cubicBezTo>
                <a:cubicBezTo>
                  <a:pt x="10158906" y="3541182"/>
                  <a:pt x="10167973" y="3543551"/>
                  <a:pt x="10178291" y="3543551"/>
                </a:cubicBezTo>
                <a:cubicBezTo>
                  <a:pt x="10188610" y="3543551"/>
                  <a:pt x="10197664" y="3541182"/>
                  <a:pt x="10205452" y="3536444"/>
                </a:cubicBezTo>
                <a:cubicBezTo>
                  <a:pt x="10213241" y="3531707"/>
                  <a:pt x="10219318" y="3524898"/>
                  <a:pt x="10223684" y="3516018"/>
                </a:cubicBezTo>
                <a:cubicBezTo>
                  <a:pt x="10228050" y="3507138"/>
                  <a:pt x="10230232" y="3496497"/>
                  <a:pt x="10230232" y="3484094"/>
                </a:cubicBezTo>
                <a:cubicBezTo>
                  <a:pt x="10230232" y="3471741"/>
                  <a:pt x="10228050" y="3461224"/>
                  <a:pt x="10223684" y="3452543"/>
                </a:cubicBezTo>
                <a:cubicBezTo>
                  <a:pt x="10219318" y="3443861"/>
                  <a:pt x="10213241" y="3437251"/>
                  <a:pt x="10205452" y="3432713"/>
                </a:cubicBezTo>
                <a:cubicBezTo>
                  <a:pt x="10197664" y="3428172"/>
                  <a:pt x="10188610" y="3425904"/>
                  <a:pt x="10178291" y="3425904"/>
                </a:cubicBezTo>
                <a:close/>
                <a:moveTo>
                  <a:pt x="4315754" y="3424161"/>
                </a:moveTo>
                <a:cubicBezTo>
                  <a:pt x="4320814" y="3424161"/>
                  <a:pt x="4324523" y="3426282"/>
                  <a:pt x="4326880" y="3430523"/>
                </a:cubicBezTo>
                <a:cubicBezTo>
                  <a:pt x="4329235" y="3434765"/>
                  <a:pt x="4330413" y="3440457"/>
                  <a:pt x="4330413" y="3447601"/>
                </a:cubicBezTo>
                <a:cubicBezTo>
                  <a:pt x="4330413" y="3454844"/>
                  <a:pt x="4329235" y="3460599"/>
                  <a:pt x="4326880" y="3464865"/>
                </a:cubicBezTo>
                <a:cubicBezTo>
                  <a:pt x="4324523" y="3469132"/>
                  <a:pt x="4320814" y="3471265"/>
                  <a:pt x="4315754" y="3471265"/>
                </a:cubicBezTo>
                <a:cubicBezTo>
                  <a:pt x="4310644" y="3471265"/>
                  <a:pt x="4306912" y="3469132"/>
                  <a:pt x="4304555" y="3464865"/>
                </a:cubicBezTo>
                <a:cubicBezTo>
                  <a:pt x="4302198" y="3460599"/>
                  <a:pt x="4301020" y="3454844"/>
                  <a:pt x="4301020" y="3447601"/>
                </a:cubicBezTo>
                <a:cubicBezTo>
                  <a:pt x="4301020" y="3440457"/>
                  <a:pt x="4302198" y="3434765"/>
                  <a:pt x="4304555" y="3430523"/>
                </a:cubicBezTo>
                <a:cubicBezTo>
                  <a:pt x="4306912" y="3426282"/>
                  <a:pt x="4310644" y="3424161"/>
                  <a:pt x="4315754" y="3424161"/>
                </a:cubicBezTo>
                <a:close/>
                <a:moveTo>
                  <a:pt x="6160655" y="3422589"/>
                </a:moveTo>
                <a:cubicBezTo>
                  <a:pt x="6150336" y="3422589"/>
                  <a:pt x="6141270" y="3424858"/>
                  <a:pt x="6133456" y="3429397"/>
                </a:cubicBezTo>
                <a:cubicBezTo>
                  <a:pt x="6125643" y="3433937"/>
                  <a:pt x="6119553" y="3440535"/>
                  <a:pt x="6115188" y="3449192"/>
                </a:cubicBezTo>
                <a:cubicBezTo>
                  <a:pt x="6110822" y="3457848"/>
                  <a:pt x="6108639" y="3468378"/>
                  <a:pt x="6108639" y="3480780"/>
                </a:cubicBezTo>
                <a:cubicBezTo>
                  <a:pt x="6108639" y="3493183"/>
                  <a:pt x="6110822" y="3503824"/>
                  <a:pt x="6115188" y="3512704"/>
                </a:cubicBezTo>
                <a:cubicBezTo>
                  <a:pt x="6119553" y="3521584"/>
                  <a:pt x="6125643" y="3528393"/>
                  <a:pt x="6133456" y="3533131"/>
                </a:cubicBezTo>
                <a:cubicBezTo>
                  <a:pt x="6141270" y="3537868"/>
                  <a:pt x="6150336" y="3540237"/>
                  <a:pt x="6160655" y="3540237"/>
                </a:cubicBezTo>
                <a:cubicBezTo>
                  <a:pt x="6170973" y="3540237"/>
                  <a:pt x="6180027" y="3537868"/>
                  <a:pt x="6187816" y="3533131"/>
                </a:cubicBezTo>
                <a:cubicBezTo>
                  <a:pt x="6195604" y="3528393"/>
                  <a:pt x="6201682" y="3521584"/>
                  <a:pt x="6206047" y="3512704"/>
                </a:cubicBezTo>
                <a:cubicBezTo>
                  <a:pt x="6210413" y="3503824"/>
                  <a:pt x="6212596" y="3493183"/>
                  <a:pt x="6212596" y="3480780"/>
                </a:cubicBezTo>
                <a:cubicBezTo>
                  <a:pt x="6212596" y="3468428"/>
                  <a:pt x="6210413" y="3457910"/>
                  <a:pt x="6206047" y="3449229"/>
                </a:cubicBezTo>
                <a:cubicBezTo>
                  <a:pt x="6201682" y="3440547"/>
                  <a:pt x="6195604" y="3433937"/>
                  <a:pt x="6187816" y="3429397"/>
                </a:cubicBezTo>
                <a:cubicBezTo>
                  <a:pt x="6180027" y="3424858"/>
                  <a:pt x="6170973" y="3422589"/>
                  <a:pt x="6160655" y="3422589"/>
                </a:cubicBezTo>
                <a:close/>
                <a:moveTo>
                  <a:pt x="7514788" y="3421497"/>
                </a:moveTo>
                <a:cubicBezTo>
                  <a:pt x="7518757" y="3421497"/>
                  <a:pt x="7522130" y="3422973"/>
                  <a:pt x="7524908" y="3425924"/>
                </a:cubicBezTo>
                <a:cubicBezTo>
                  <a:pt x="7527686" y="3428876"/>
                  <a:pt x="7529076" y="3432783"/>
                  <a:pt x="7529076" y="3437645"/>
                </a:cubicBezTo>
                <a:cubicBezTo>
                  <a:pt x="7529076" y="3442655"/>
                  <a:pt x="7527686" y="3446624"/>
                  <a:pt x="7524908" y="3449551"/>
                </a:cubicBezTo>
                <a:cubicBezTo>
                  <a:pt x="7522130" y="3452478"/>
                  <a:pt x="7518757" y="3453941"/>
                  <a:pt x="7514788" y="3453941"/>
                </a:cubicBezTo>
                <a:cubicBezTo>
                  <a:pt x="7510670" y="3453941"/>
                  <a:pt x="7507223" y="3452478"/>
                  <a:pt x="7504444" y="3449551"/>
                </a:cubicBezTo>
                <a:cubicBezTo>
                  <a:pt x="7501666" y="3446624"/>
                  <a:pt x="7500277" y="3442655"/>
                  <a:pt x="7500277" y="3437645"/>
                </a:cubicBezTo>
                <a:cubicBezTo>
                  <a:pt x="7500277" y="3432783"/>
                  <a:pt x="7501666" y="3428876"/>
                  <a:pt x="7504444" y="3425924"/>
                </a:cubicBezTo>
                <a:cubicBezTo>
                  <a:pt x="7507223" y="3422973"/>
                  <a:pt x="7510670" y="3421497"/>
                  <a:pt x="7514788" y="3421497"/>
                </a:cubicBezTo>
                <a:close/>
                <a:moveTo>
                  <a:pt x="1542875" y="3418970"/>
                </a:moveTo>
                <a:cubicBezTo>
                  <a:pt x="1539154" y="3418970"/>
                  <a:pt x="1536116" y="3420197"/>
                  <a:pt x="1533759" y="3422653"/>
                </a:cubicBezTo>
                <a:cubicBezTo>
                  <a:pt x="1531403" y="3425109"/>
                  <a:pt x="1530224" y="3428097"/>
                  <a:pt x="1530224" y="3431619"/>
                </a:cubicBezTo>
                <a:cubicBezTo>
                  <a:pt x="1530224" y="3435241"/>
                  <a:pt x="1531403" y="3438280"/>
                  <a:pt x="1533759" y="3440735"/>
                </a:cubicBezTo>
                <a:cubicBezTo>
                  <a:pt x="1536116" y="3443191"/>
                  <a:pt x="1539154" y="3444419"/>
                  <a:pt x="1542875" y="3444419"/>
                </a:cubicBezTo>
                <a:cubicBezTo>
                  <a:pt x="1546596" y="3444419"/>
                  <a:pt x="1549634" y="3443191"/>
                  <a:pt x="1551991" y="3440735"/>
                </a:cubicBezTo>
                <a:cubicBezTo>
                  <a:pt x="1554347" y="3438280"/>
                  <a:pt x="1555525" y="3435241"/>
                  <a:pt x="1555525" y="3431619"/>
                </a:cubicBezTo>
                <a:cubicBezTo>
                  <a:pt x="1555525" y="3428097"/>
                  <a:pt x="1554347" y="3425109"/>
                  <a:pt x="1551991" y="3422653"/>
                </a:cubicBezTo>
                <a:cubicBezTo>
                  <a:pt x="1549634" y="3420197"/>
                  <a:pt x="1546596" y="3418970"/>
                  <a:pt x="1542875" y="3418970"/>
                </a:cubicBezTo>
                <a:close/>
                <a:moveTo>
                  <a:pt x="1503882" y="3418970"/>
                </a:moveTo>
                <a:cubicBezTo>
                  <a:pt x="1500112" y="3418970"/>
                  <a:pt x="1497060" y="3420197"/>
                  <a:pt x="1494729" y="3422653"/>
                </a:cubicBezTo>
                <a:cubicBezTo>
                  <a:pt x="1492397" y="3425109"/>
                  <a:pt x="1491232" y="3428097"/>
                  <a:pt x="1491232" y="3431619"/>
                </a:cubicBezTo>
                <a:cubicBezTo>
                  <a:pt x="1491232" y="3435241"/>
                  <a:pt x="1492397" y="3438280"/>
                  <a:pt x="1494729" y="3440735"/>
                </a:cubicBezTo>
                <a:cubicBezTo>
                  <a:pt x="1497060" y="3443191"/>
                  <a:pt x="1500112" y="3444419"/>
                  <a:pt x="1503882" y="3444419"/>
                </a:cubicBezTo>
                <a:cubicBezTo>
                  <a:pt x="1507603" y="3444419"/>
                  <a:pt x="1510641" y="3443191"/>
                  <a:pt x="1512998" y="3440735"/>
                </a:cubicBezTo>
                <a:cubicBezTo>
                  <a:pt x="1515354" y="3438280"/>
                  <a:pt x="1516532" y="3435241"/>
                  <a:pt x="1516532" y="3431619"/>
                </a:cubicBezTo>
                <a:cubicBezTo>
                  <a:pt x="1516532" y="3428097"/>
                  <a:pt x="1515354" y="3425109"/>
                  <a:pt x="1512998" y="3422653"/>
                </a:cubicBezTo>
                <a:cubicBezTo>
                  <a:pt x="1510641" y="3420197"/>
                  <a:pt x="1507603" y="3418970"/>
                  <a:pt x="1503882" y="3418970"/>
                </a:cubicBezTo>
                <a:close/>
                <a:moveTo>
                  <a:pt x="7199875" y="3415367"/>
                </a:moveTo>
                <a:lnTo>
                  <a:pt x="7199875" y="3528923"/>
                </a:lnTo>
                <a:lnTo>
                  <a:pt x="7227185" y="3528923"/>
                </a:lnTo>
                <a:lnTo>
                  <a:pt x="7227185" y="3415367"/>
                </a:lnTo>
                <a:close/>
                <a:moveTo>
                  <a:pt x="9155676" y="3410412"/>
                </a:moveTo>
                <a:lnTo>
                  <a:pt x="9120478" y="3523967"/>
                </a:lnTo>
                <a:lnTo>
                  <a:pt x="9148160" y="3523967"/>
                </a:lnTo>
                <a:lnTo>
                  <a:pt x="9154709" y="3497922"/>
                </a:lnTo>
                <a:lnTo>
                  <a:pt x="9188270" y="3497922"/>
                </a:lnTo>
                <a:lnTo>
                  <a:pt x="9194818" y="3523967"/>
                </a:lnTo>
                <a:lnTo>
                  <a:pt x="9223467" y="3523967"/>
                </a:lnTo>
                <a:lnTo>
                  <a:pt x="9188270" y="3410412"/>
                </a:lnTo>
                <a:close/>
                <a:moveTo>
                  <a:pt x="1067462" y="3410341"/>
                </a:moveTo>
                <a:lnTo>
                  <a:pt x="1067462" y="3497033"/>
                </a:lnTo>
                <a:lnTo>
                  <a:pt x="1094623" y="3497033"/>
                </a:lnTo>
                <a:lnTo>
                  <a:pt x="1094623" y="3410341"/>
                </a:lnTo>
                <a:close/>
                <a:moveTo>
                  <a:pt x="2049793" y="3407768"/>
                </a:moveTo>
                <a:lnTo>
                  <a:pt x="2063336" y="3407768"/>
                </a:lnTo>
                <a:cubicBezTo>
                  <a:pt x="2069736" y="3407768"/>
                  <a:pt x="2074610" y="3408933"/>
                  <a:pt x="2077959" y="3411265"/>
                </a:cubicBezTo>
                <a:cubicBezTo>
                  <a:pt x="2081308" y="3413596"/>
                  <a:pt x="2082982" y="3417565"/>
                  <a:pt x="2082982" y="3423171"/>
                </a:cubicBezTo>
                <a:cubicBezTo>
                  <a:pt x="2082982" y="3428827"/>
                  <a:pt x="2081382" y="3433167"/>
                  <a:pt x="2078182" y="3436194"/>
                </a:cubicBezTo>
                <a:cubicBezTo>
                  <a:pt x="2074982" y="3439220"/>
                  <a:pt x="2070034" y="3440732"/>
                  <a:pt x="2063336" y="3440732"/>
                </a:cubicBezTo>
                <a:lnTo>
                  <a:pt x="2049793" y="3440732"/>
                </a:lnTo>
                <a:close/>
                <a:moveTo>
                  <a:pt x="11891770" y="3407477"/>
                </a:moveTo>
                <a:lnTo>
                  <a:pt x="11891770" y="3521032"/>
                </a:lnTo>
                <a:lnTo>
                  <a:pt x="11919080" y="3521032"/>
                </a:lnTo>
                <a:lnTo>
                  <a:pt x="11919080" y="3407477"/>
                </a:lnTo>
                <a:close/>
                <a:moveTo>
                  <a:pt x="4722484" y="3407477"/>
                </a:moveTo>
                <a:lnTo>
                  <a:pt x="4687288" y="3521032"/>
                </a:lnTo>
                <a:lnTo>
                  <a:pt x="4714969" y="3521032"/>
                </a:lnTo>
                <a:lnTo>
                  <a:pt x="4721518" y="3494987"/>
                </a:lnTo>
                <a:lnTo>
                  <a:pt x="4755078" y="3494987"/>
                </a:lnTo>
                <a:lnTo>
                  <a:pt x="4761627" y="3521032"/>
                </a:lnTo>
                <a:lnTo>
                  <a:pt x="4790276" y="3521032"/>
                </a:lnTo>
                <a:lnTo>
                  <a:pt x="4755078" y="3407477"/>
                </a:lnTo>
                <a:close/>
                <a:moveTo>
                  <a:pt x="4315754" y="3402209"/>
                </a:moveTo>
                <a:cubicBezTo>
                  <a:pt x="4308412" y="3402209"/>
                  <a:pt x="4301504" y="3404008"/>
                  <a:pt x="4295030" y="3407604"/>
                </a:cubicBezTo>
                <a:cubicBezTo>
                  <a:pt x="4288556" y="3411201"/>
                  <a:pt x="4283310" y="3416384"/>
                  <a:pt x="4279291" y="3423156"/>
                </a:cubicBezTo>
                <a:cubicBezTo>
                  <a:pt x="4275273" y="3429929"/>
                  <a:pt x="4273264" y="3438076"/>
                  <a:pt x="4273264" y="3447601"/>
                </a:cubicBezTo>
                <a:cubicBezTo>
                  <a:pt x="4273264" y="3457226"/>
                  <a:pt x="4275273" y="3465436"/>
                  <a:pt x="4279291" y="3472232"/>
                </a:cubicBezTo>
                <a:cubicBezTo>
                  <a:pt x="4283310" y="3479029"/>
                  <a:pt x="4288556" y="3484225"/>
                  <a:pt x="4295030" y="3487822"/>
                </a:cubicBezTo>
                <a:cubicBezTo>
                  <a:pt x="4301504" y="3491419"/>
                  <a:pt x="4308412" y="3493217"/>
                  <a:pt x="4315754" y="3493217"/>
                </a:cubicBezTo>
                <a:cubicBezTo>
                  <a:pt x="4323096" y="3493217"/>
                  <a:pt x="4329993" y="3491419"/>
                  <a:pt x="4336442" y="3487822"/>
                </a:cubicBezTo>
                <a:cubicBezTo>
                  <a:pt x="4342890" y="3484225"/>
                  <a:pt x="4348125" y="3479029"/>
                  <a:pt x="4352143" y="3472232"/>
                </a:cubicBezTo>
                <a:cubicBezTo>
                  <a:pt x="4356161" y="3465436"/>
                  <a:pt x="4358170" y="3457226"/>
                  <a:pt x="4358170" y="3447601"/>
                </a:cubicBezTo>
                <a:cubicBezTo>
                  <a:pt x="4358170" y="3440457"/>
                  <a:pt x="4357004" y="3434071"/>
                  <a:pt x="4354673" y="3428441"/>
                </a:cubicBezTo>
                <a:cubicBezTo>
                  <a:pt x="4352342" y="3422809"/>
                  <a:pt x="4349178" y="3418048"/>
                  <a:pt x="4345185" y="3414152"/>
                </a:cubicBezTo>
                <a:cubicBezTo>
                  <a:pt x="4341192" y="3410259"/>
                  <a:pt x="4336664" y="3407295"/>
                  <a:pt x="4331604" y="3405260"/>
                </a:cubicBezTo>
                <a:cubicBezTo>
                  <a:pt x="4326545" y="3403226"/>
                  <a:pt x="4321261" y="3402209"/>
                  <a:pt x="4315754" y="3402209"/>
                </a:cubicBezTo>
                <a:close/>
                <a:moveTo>
                  <a:pt x="253707" y="3400581"/>
                </a:moveTo>
                <a:cubicBezTo>
                  <a:pt x="250631" y="3402664"/>
                  <a:pt x="247753" y="3404289"/>
                  <a:pt x="245074" y="3405455"/>
                </a:cubicBezTo>
                <a:cubicBezTo>
                  <a:pt x="242396" y="3406620"/>
                  <a:pt x="238650" y="3407551"/>
                  <a:pt x="233838" y="3408245"/>
                </a:cubicBezTo>
                <a:lnTo>
                  <a:pt x="233838" y="3420225"/>
                </a:lnTo>
                <a:lnTo>
                  <a:pt x="249391" y="3420225"/>
                </a:lnTo>
                <a:lnTo>
                  <a:pt x="249391" y="3468595"/>
                </a:lnTo>
                <a:lnTo>
                  <a:pt x="269259" y="3468595"/>
                </a:lnTo>
                <a:lnTo>
                  <a:pt x="269259" y="3400581"/>
                </a:lnTo>
                <a:close/>
                <a:moveTo>
                  <a:pt x="317107" y="3398646"/>
                </a:moveTo>
                <a:lnTo>
                  <a:pt x="255939" y="3516294"/>
                </a:lnTo>
                <a:lnTo>
                  <a:pt x="271491" y="3516294"/>
                </a:lnTo>
                <a:lnTo>
                  <a:pt x="332660" y="3398646"/>
                </a:lnTo>
                <a:close/>
                <a:moveTo>
                  <a:pt x="7485022" y="3394634"/>
                </a:moveTo>
                <a:lnTo>
                  <a:pt x="7471628" y="3408102"/>
                </a:lnTo>
                <a:lnTo>
                  <a:pt x="7481971" y="3418743"/>
                </a:lnTo>
                <a:cubicBezTo>
                  <a:pt x="7478251" y="3424052"/>
                  <a:pt x="7476390" y="3430352"/>
                  <a:pt x="7476390" y="3437645"/>
                </a:cubicBezTo>
                <a:cubicBezTo>
                  <a:pt x="7476390" y="3445136"/>
                  <a:pt x="7478300" y="3451585"/>
                  <a:pt x="7482120" y="3456992"/>
                </a:cubicBezTo>
                <a:lnTo>
                  <a:pt x="7471628" y="3467633"/>
                </a:lnTo>
                <a:lnTo>
                  <a:pt x="7485022" y="3481251"/>
                </a:lnTo>
                <a:lnTo>
                  <a:pt x="7497375" y="3468898"/>
                </a:lnTo>
                <a:cubicBezTo>
                  <a:pt x="7502634" y="3471429"/>
                  <a:pt x="7508438" y="3472694"/>
                  <a:pt x="7514788" y="3472694"/>
                </a:cubicBezTo>
                <a:cubicBezTo>
                  <a:pt x="7517566" y="3472694"/>
                  <a:pt x="7520444" y="3472384"/>
                  <a:pt x="7523420" y="3471763"/>
                </a:cubicBezTo>
                <a:cubicBezTo>
                  <a:pt x="7526397" y="3471143"/>
                  <a:pt x="7529249" y="3470188"/>
                  <a:pt x="7531978" y="3468898"/>
                </a:cubicBezTo>
                <a:lnTo>
                  <a:pt x="7544330" y="3481251"/>
                </a:lnTo>
                <a:lnTo>
                  <a:pt x="7557725" y="3467633"/>
                </a:lnTo>
                <a:lnTo>
                  <a:pt x="7547084" y="3456992"/>
                </a:lnTo>
                <a:cubicBezTo>
                  <a:pt x="7548919" y="3454313"/>
                  <a:pt x="7550370" y="3451386"/>
                  <a:pt x="7551437" y="3448211"/>
                </a:cubicBezTo>
                <a:cubicBezTo>
                  <a:pt x="7552504" y="3445037"/>
                  <a:pt x="7553037" y="3441514"/>
                  <a:pt x="7553037" y="3437645"/>
                </a:cubicBezTo>
                <a:cubicBezTo>
                  <a:pt x="7553037" y="3430203"/>
                  <a:pt x="7551052" y="3423903"/>
                  <a:pt x="7547084" y="3418743"/>
                </a:cubicBezTo>
                <a:lnTo>
                  <a:pt x="7557725" y="3408102"/>
                </a:lnTo>
                <a:lnTo>
                  <a:pt x="7544330" y="3394634"/>
                </a:lnTo>
                <a:lnTo>
                  <a:pt x="7532127" y="3406688"/>
                </a:lnTo>
                <a:cubicBezTo>
                  <a:pt x="7526669" y="3404059"/>
                  <a:pt x="7520890" y="3402744"/>
                  <a:pt x="7514788" y="3402744"/>
                </a:cubicBezTo>
                <a:cubicBezTo>
                  <a:pt x="7508537" y="3402744"/>
                  <a:pt x="7502683" y="3404059"/>
                  <a:pt x="7497226" y="3406688"/>
                </a:cubicBezTo>
                <a:close/>
                <a:moveTo>
                  <a:pt x="10197788" y="3394351"/>
                </a:moveTo>
                <a:cubicBezTo>
                  <a:pt x="10194067" y="3394351"/>
                  <a:pt x="10191029" y="3395580"/>
                  <a:pt x="10188672" y="3398035"/>
                </a:cubicBezTo>
                <a:cubicBezTo>
                  <a:pt x="10186316" y="3400490"/>
                  <a:pt x="10185137" y="3403480"/>
                  <a:pt x="10185137" y="3407002"/>
                </a:cubicBezTo>
                <a:cubicBezTo>
                  <a:pt x="10185137" y="3410623"/>
                  <a:pt x="10186316" y="3413661"/>
                  <a:pt x="10188672" y="3416117"/>
                </a:cubicBezTo>
                <a:cubicBezTo>
                  <a:pt x="10191029" y="3418574"/>
                  <a:pt x="10194067" y="3419801"/>
                  <a:pt x="10197788" y="3419801"/>
                </a:cubicBezTo>
                <a:cubicBezTo>
                  <a:pt x="10201509" y="3419801"/>
                  <a:pt x="10204547" y="3418574"/>
                  <a:pt x="10206904" y="3416117"/>
                </a:cubicBezTo>
                <a:cubicBezTo>
                  <a:pt x="10209260" y="3413661"/>
                  <a:pt x="10210438" y="3410623"/>
                  <a:pt x="10210438" y="3407002"/>
                </a:cubicBezTo>
                <a:cubicBezTo>
                  <a:pt x="10210438" y="3403480"/>
                  <a:pt x="10209260" y="3400490"/>
                  <a:pt x="10206904" y="3398035"/>
                </a:cubicBezTo>
                <a:cubicBezTo>
                  <a:pt x="10204547" y="3395580"/>
                  <a:pt x="10201509" y="3394351"/>
                  <a:pt x="10197788" y="3394351"/>
                </a:cubicBezTo>
                <a:close/>
                <a:moveTo>
                  <a:pt x="10158795" y="3394351"/>
                </a:moveTo>
                <a:cubicBezTo>
                  <a:pt x="10155025" y="3394351"/>
                  <a:pt x="10151974" y="3395580"/>
                  <a:pt x="10149642" y="3398035"/>
                </a:cubicBezTo>
                <a:cubicBezTo>
                  <a:pt x="10147310" y="3400490"/>
                  <a:pt x="10146144" y="3403480"/>
                  <a:pt x="10146144" y="3407002"/>
                </a:cubicBezTo>
                <a:cubicBezTo>
                  <a:pt x="10146144" y="3410623"/>
                  <a:pt x="10147310" y="3413661"/>
                  <a:pt x="10149642" y="3416117"/>
                </a:cubicBezTo>
                <a:cubicBezTo>
                  <a:pt x="10151974" y="3418574"/>
                  <a:pt x="10155025" y="3419801"/>
                  <a:pt x="10158795" y="3419801"/>
                </a:cubicBezTo>
                <a:cubicBezTo>
                  <a:pt x="10162516" y="3419801"/>
                  <a:pt x="10165554" y="3418574"/>
                  <a:pt x="10167911" y="3416117"/>
                </a:cubicBezTo>
                <a:cubicBezTo>
                  <a:pt x="10170267" y="3413661"/>
                  <a:pt x="10171445" y="3410623"/>
                  <a:pt x="10171445" y="3407002"/>
                </a:cubicBezTo>
                <a:cubicBezTo>
                  <a:pt x="10171445" y="3403480"/>
                  <a:pt x="10170267" y="3400490"/>
                  <a:pt x="10167911" y="3398035"/>
                </a:cubicBezTo>
                <a:cubicBezTo>
                  <a:pt x="10165554" y="3395580"/>
                  <a:pt x="10162516" y="3394351"/>
                  <a:pt x="10158795" y="3394351"/>
                </a:cubicBezTo>
                <a:close/>
                <a:moveTo>
                  <a:pt x="8777232" y="3393294"/>
                </a:moveTo>
                <a:cubicBezTo>
                  <a:pt x="8773412" y="3393294"/>
                  <a:pt x="8770275" y="3394535"/>
                  <a:pt x="8767819" y="3397015"/>
                </a:cubicBezTo>
                <a:cubicBezTo>
                  <a:pt x="8765363" y="3399496"/>
                  <a:pt x="8764135" y="3402571"/>
                  <a:pt x="8764135" y="3406242"/>
                </a:cubicBezTo>
                <a:cubicBezTo>
                  <a:pt x="8764135" y="3409814"/>
                  <a:pt x="8765363" y="3412865"/>
                  <a:pt x="8767819" y="3415396"/>
                </a:cubicBezTo>
                <a:cubicBezTo>
                  <a:pt x="8770275" y="3417925"/>
                  <a:pt x="8773412" y="3419190"/>
                  <a:pt x="8777232" y="3419190"/>
                </a:cubicBezTo>
                <a:cubicBezTo>
                  <a:pt x="8780953" y="3419190"/>
                  <a:pt x="8784041" y="3417925"/>
                  <a:pt x="8786497" y="3415396"/>
                </a:cubicBezTo>
                <a:cubicBezTo>
                  <a:pt x="8788953" y="3412865"/>
                  <a:pt x="8790180" y="3409814"/>
                  <a:pt x="8790180" y="3406242"/>
                </a:cubicBezTo>
                <a:cubicBezTo>
                  <a:pt x="8790180" y="3402571"/>
                  <a:pt x="8788953" y="3399496"/>
                  <a:pt x="8786497" y="3397015"/>
                </a:cubicBezTo>
                <a:cubicBezTo>
                  <a:pt x="8784041" y="3394535"/>
                  <a:pt x="8780953" y="3393294"/>
                  <a:pt x="8777232" y="3393294"/>
                </a:cubicBezTo>
                <a:close/>
                <a:moveTo>
                  <a:pt x="8738537" y="3393294"/>
                </a:moveTo>
                <a:cubicBezTo>
                  <a:pt x="8734618" y="3393294"/>
                  <a:pt x="8731480" y="3394535"/>
                  <a:pt x="8729124" y="3397015"/>
                </a:cubicBezTo>
                <a:cubicBezTo>
                  <a:pt x="8726767" y="3399496"/>
                  <a:pt x="8725589" y="3402571"/>
                  <a:pt x="8725589" y="3406242"/>
                </a:cubicBezTo>
                <a:cubicBezTo>
                  <a:pt x="8725589" y="3409814"/>
                  <a:pt x="8726767" y="3412865"/>
                  <a:pt x="8729124" y="3415396"/>
                </a:cubicBezTo>
                <a:cubicBezTo>
                  <a:pt x="8731480" y="3417925"/>
                  <a:pt x="8734618" y="3419190"/>
                  <a:pt x="8738537" y="3419190"/>
                </a:cubicBezTo>
                <a:cubicBezTo>
                  <a:pt x="8742307" y="3419190"/>
                  <a:pt x="8745408" y="3417925"/>
                  <a:pt x="8747839" y="3415396"/>
                </a:cubicBezTo>
                <a:cubicBezTo>
                  <a:pt x="8750270" y="3412865"/>
                  <a:pt x="8751485" y="3409814"/>
                  <a:pt x="8751485" y="3406242"/>
                </a:cubicBezTo>
                <a:cubicBezTo>
                  <a:pt x="8751485" y="3402571"/>
                  <a:pt x="8750270" y="3399496"/>
                  <a:pt x="8747839" y="3397015"/>
                </a:cubicBezTo>
                <a:cubicBezTo>
                  <a:pt x="8745408" y="3394535"/>
                  <a:pt x="8742307" y="3393294"/>
                  <a:pt x="8738537" y="3393294"/>
                </a:cubicBezTo>
                <a:close/>
                <a:moveTo>
                  <a:pt x="6145846" y="3392525"/>
                </a:moveTo>
                <a:lnTo>
                  <a:pt x="6130442" y="3411724"/>
                </a:lnTo>
                <a:lnTo>
                  <a:pt x="6142200" y="3418868"/>
                </a:lnTo>
                <a:lnTo>
                  <a:pt x="6160357" y="3404580"/>
                </a:lnTo>
                <a:lnTo>
                  <a:pt x="6160952" y="3404580"/>
                </a:lnTo>
                <a:lnTo>
                  <a:pt x="6179109" y="3418868"/>
                </a:lnTo>
                <a:lnTo>
                  <a:pt x="6190792" y="3411724"/>
                </a:lnTo>
                <a:lnTo>
                  <a:pt x="6175463" y="3392525"/>
                </a:lnTo>
                <a:close/>
                <a:moveTo>
                  <a:pt x="11968714" y="3391181"/>
                </a:moveTo>
                <a:lnTo>
                  <a:pt x="11949962" y="3413728"/>
                </a:lnTo>
                <a:lnTo>
                  <a:pt x="11960380" y="3423327"/>
                </a:lnTo>
                <a:lnTo>
                  <a:pt x="11982332" y="3407924"/>
                </a:lnTo>
                <a:lnTo>
                  <a:pt x="11983076" y="3407924"/>
                </a:lnTo>
                <a:lnTo>
                  <a:pt x="12005028" y="3423327"/>
                </a:lnTo>
                <a:lnTo>
                  <a:pt x="12015372" y="3413728"/>
                </a:lnTo>
                <a:lnTo>
                  <a:pt x="11996619" y="3391181"/>
                </a:lnTo>
                <a:close/>
                <a:moveTo>
                  <a:pt x="2980370" y="3390726"/>
                </a:moveTo>
                <a:cubicBezTo>
                  <a:pt x="2987811" y="3390726"/>
                  <a:pt x="2993703" y="3393803"/>
                  <a:pt x="2998044" y="3399955"/>
                </a:cubicBezTo>
                <a:cubicBezTo>
                  <a:pt x="3002385" y="3406105"/>
                  <a:pt x="3004555" y="3414664"/>
                  <a:pt x="3004555" y="3425627"/>
                </a:cubicBezTo>
                <a:cubicBezTo>
                  <a:pt x="3004555" y="3436590"/>
                  <a:pt x="3002385" y="3445321"/>
                  <a:pt x="2998044" y="3451820"/>
                </a:cubicBezTo>
                <a:cubicBezTo>
                  <a:pt x="2993703" y="3458319"/>
                  <a:pt x="2987811" y="3461568"/>
                  <a:pt x="2980370" y="3461568"/>
                </a:cubicBezTo>
                <a:cubicBezTo>
                  <a:pt x="2972879" y="3461568"/>
                  <a:pt x="2966988" y="3458319"/>
                  <a:pt x="2962697" y="3451820"/>
                </a:cubicBezTo>
                <a:cubicBezTo>
                  <a:pt x="2958406" y="3445321"/>
                  <a:pt x="2956260" y="3436590"/>
                  <a:pt x="2956260" y="3425627"/>
                </a:cubicBezTo>
                <a:cubicBezTo>
                  <a:pt x="2956260" y="3414664"/>
                  <a:pt x="2958406" y="3406105"/>
                  <a:pt x="2962697" y="3399955"/>
                </a:cubicBezTo>
                <a:cubicBezTo>
                  <a:pt x="2966988" y="3393803"/>
                  <a:pt x="2972879" y="3390726"/>
                  <a:pt x="2980370" y="3390726"/>
                </a:cubicBezTo>
                <a:close/>
                <a:moveTo>
                  <a:pt x="1012470" y="3383477"/>
                </a:moveTo>
                <a:lnTo>
                  <a:pt x="1012470" y="3497033"/>
                </a:lnTo>
                <a:lnTo>
                  <a:pt x="1039780" y="3497033"/>
                </a:lnTo>
                <a:lnTo>
                  <a:pt x="1039780" y="3383477"/>
                </a:lnTo>
                <a:close/>
                <a:moveTo>
                  <a:pt x="7198982" y="3383369"/>
                </a:moveTo>
                <a:lnTo>
                  <a:pt x="7183727" y="3402568"/>
                </a:lnTo>
                <a:lnTo>
                  <a:pt x="7195336" y="3409712"/>
                </a:lnTo>
                <a:lnTo>
                  <a:pt x="7213418" y="3395424"/>
                </a:lnTo>
                <a:lnTo>
                  <a:pt x="7214088" y="3395424"/>
                </a:lnTo>
                <a:lnTo>
                  <a:pt x="7232171" y="3409712"/>
                </a:lnTo>
                <a:lnTo>
                  <a:pt x="7243928" y="3402568"/>
                </a:lnTo>
                <a:lnTo>
                  <a:pt x="7228525" y="3383369"/>
                </a:lnTo>
                <a:close/>
                <a:moveTo>
                  <a:pt x="4176304" y="3377503"/>
                </a:moveTo>
                <a:lnTo>
                  <a:pt x="4176304" y="3400200"/>
                </a:lnTo>
                <a:lnTo>
                  <a:pt x="4206961" y="3400200"/>
                </a:lnTo>
                <a:lnTo>
                  <a:pt x="4206961" y="3491059"/>
                </a:lnTo>
                <a:lnTo>
                  <a:pt x="4234271" y="3491059"/>
                </a:lnTo>
                <a:lnTo>
                  <a:pt x="4234271" y="3400200"/>
                </a:lnTo>
                <a:lnTo>
                  <a:pt x="4265003" y="3400200"/>
                </a:lnTo>
                <a:lnTo>
                  <a:pt x="4265003" y="3377503"/>
                </a:lnTo>
                <a:close/>
                <a:moveTo>
                  <a:pt x="9191172" y="3376925"/>
                </a:moveTo>
                <a:cubicBezTo>
                  <a:pt x="9187451" y="3376925"/>
                  <a:pt x="9184412" y="3378153"/>
                  <a:pt x="9182056" y="3380608"/>
                </a:cubicBezTo>
                <a:cubicBezTo>
                  <a:pt x="9179700" y="3383064"/>
                  <a:pt x="9178521" y="3386054"/>
                  <a:pt x="9178521" y="3389576"/>
                </a:cubicBezTo>
                <a:cubicBezTo>
                  <a:pt x="9178521" y="3393197"/>
                  <a:pt x="9179700" y="3396235"/>
                  <a:pt x="9182056" y="3398691"/>
                </a:cubicBezTo>
                <a:cubicBezTo>
                  <a:pt x="9184412" y="3401147"/>
                  <a:pt x="9187451" y="3402374"/>
                  <a:pt x="9191172" y="3402374"/>
                </a:cubicBezTo>
                <a:cubicBezTo>
                  <a:pt x="9194892" y="3402374"/>
                  <a:pt x="9197931" y="3401147"/>
                  <a:pt x="9200287" y="3398691"/>
                </a:cubicBezTo>
                <a:cubicBezTo>
                  <a:pt x="9202644" y="3396235"/>
                  <a:pt x="9203822" y="3393197"/>
                  <a:pt x="9203822" y="3389576"/>
                </a:cubicBezTo>
                <a:cubicBezTo>
                  <a:pt x="9203822" y="3386054"/>
                  <a:pt x="9202644" y="3383064"/>
                  <a:pt x="9200287" y="3380608"/>
                </a:cubicBezTo>
                <a:cubicBezTo>
                  <a:pt x="9197931" y="3378153"/>
                  <a:pt x="9194892" y="3376925"/>
                  <a:pt x="9191172" y="3376925"/>
                </a:cubicBezTo>
                <a:close/>
                <a:moveTo>
                  <a:pt x="9152030" y="3376925"/>
                </a:moveTo>
                <a:cubicBezTo>
                  <a:pt x="9148359" y="3376925"/>
                  <a:pt x="9145357" y="3378153"/>
                  <a:pt x="9143026" y="3380608"/>
                </a:cubicBezTo>
                <a:cubicBezTo>
                  <a:pt x="9140694" y="3383064"/>
                  <a:pt x="9139528" y="3386054"/>
                  <a:pt x="9139528" y="3389576"/>
                </a:cubicBezTo>
                <a:cubicBezTo>
                  <a:pt x="9139528" y="3393197"/>
                  <a:pt x="9140694" y="3396235"/>
                  <a:pt x="9143026" y="3398691"/>
                </a:cubicBezTo>
                <a:cubicBezTo>
                  <a:pt x="9145357" y="3401147"/>
                  <a:pt x="9148359" y="3402374"/>
                  <a:pt x="9152030" y="3402374"/>
                </a:cubicBezTo>
                <a:cubicBezTo>
                  <a:pt x="9155751" y="3402374"/>
                  <a:pt x="9158814" y="3401147"/>
                  <a:pt x="9161220" y="3398691"/>
                </a:cubicBezTo>
                <a:cubicBezTo>
                  <a:pt x="9163626" y="3396235"/>
                  <a:pt x="9164829" y="3393197"/>
                  <a:pt x="9164829" y="3389576"/>
                </a:cubicBezTo>
                <a:cubicBezTo>
                  <a:pt x="9164829" y="3386054"/>
                  <a:pt x="9163626" y="3383064"/>
                  <a:pt x="9161220" y="3380608"/>
                </a:cubicBezTo>
                <a:cubicBezTo>
                  <a:pt x="9158814" y="3378153"/>
                  <a:pt x="9155751" y="3376925"/>
                  <a:pt x="9152030" y="3376925"/>
                </a:cubicBezTo>
                <a:close/>
                <a:moveTo>
                  <a:pt x="4757981" y="3373991"/>
                </a:moveTo>
                <a:cubicBezTo>
                  <a:pt x="4754260" y="3373991"/>
                  <a:pt x="4751221" y="3375218"/>
                  <a:pt x="4748865" y="3377675"/>
                </a:cubicBezTo>
                <a:cubicBezTo>
                  <a:pt x="4746509" y="3380129"/>
                  <a:pt x="4745331" y="3383119"/>
                  <a:pt x="4745331" y="3386641"/>
                </a:cubicBezTo>
                <a:cubicBezTo>
                  <a:pt x="4745331" y="3390262"/>
                  <a:pt x="4746509" y="3393301"/>
                  <a:pt x="4748865" y="3395756"/>
                </a:cubicBezTo>
                <a:cubicBezTo>
                  <a:pt x="4751221" y="3398212"/>
                  <a:pt x="4754260" y="3399440"/>
                  <a:pt x="4757981" y="3399440"/>
                </a:cubicBezTo>
                <a:cubicBezTo>
                  <a:pt x="4761701" y="3399440"/>
                  <a:pt x="4764740" y="3398212"/>
                  <a:pt x="4767097" y="3395756"/>
                </a:cubicBezTo>
                <a:cubicBezTo>
                  <a:pt x="4769453" y="3393301"/>
                  <a:pt x="4770632" y="3390262"/>
                  <a:pt x="4770632" y="3386641"/>
                </a:cubicBezTo>
                <a:cubicBezTo>
                  <a:pt x="4770632" y="3383119"/>
                  <a:pt x="4769453" y="3380129"/>
                  <a:pt x="4767097" y="3377675"/>
                </a:cubicBezTo>
                <a:cubicBezTo>
                  <a:pt x="4764740" y="3375218"/>
                  <a:pt x="4761701" y="3373991"/>
                  <a:pt x="4757981" y="3373991"/>
                </a:cubicBezTo>
                <a:close/>
                <a:moveTo>
                  <a:pt x="4718840" y="3373991"/>
                </a:moveTo>
                <a:cubicBezTo>
                  <a:pt x="4715168" y="3373991"/>
                  <a:pt x="4712167" y="3375218"/>
                  <a:pt x="4709835" y="3377675"/>
                </a:cubicBezTo>
                <a:cubicBezTo>
                  <a:pt x="4707503" y="3380129"/>
                  <a:pt x="4706338" y="3383119"/>
                  <a:pt x="4706338" y="3386641"/>
                </a:cubicBezTo>
                <a:cubicBezTo>
                  <a:pt x="4706338" y="3390262"/>
                  <a:pt x="4707503" y="3393301"/>
                  <a:pt x="4709835" y="3395756"/>
                </a:cubicBezTo>
                <a:cubicBezTo>
                  <a:pt x="4712167" y="3398212"/>
                  <a:pt x="4715168" y="3399440"/>
                  <a:pt x="4718840" y="3399440"/>
                </a:cubicBezTo>
                <a:cubicBezTo>
                  <a:pt x="4722559" y="3399440"/>
                  <a:pt x="4725622" y="3398212"/>
                  <a:pt x="4728029" y="3395756"/>
                </a:cubicBezTo>
                <a:cubicBezTo>
                  <a:pt x="4730435" y="3393301"/>
                  <a:pt x="4731639" y="3390262"/>
                  <a:pt x="4731639" y="3386641"/>
                </a:cubicBezTo>
                <a:cubicBezTo>
                  <a:pt x="4731639" y="3383119"/>
                  <a:pt x="4730435" y="3380129"/>
                  <a:pt x="4728029" y="3377675"/>
                </a:cubicBezTo>
                <a:cubicBezTo>
                  <a:pt x="4725622" y="3375218"/>
                  <a:pt x="4722559" y="3373991"/>
                  <a:pt x="4718840" y="3373991"/>
                </a:cubicBezTo>
                <a:close/>
                <a:moveTo>
                  <a:pt x="1100427" y="3372390"/>
                </a:moveTo>
                <a:cubicBezTo>
                  <a:pt x="1096608" y="3372390"/>
                  <a:pt x="1093470" y="3373630"/>
                  <a:pt x="1091014" y="3376110"/>
                </a:cubicBezTo>
                <a:cubicBezTo>
                  <a:pt x="1088558" y="3378592"/>
                  <a:pt x="1087331" y="3381667"/>
                  <a:pt x="1087331" y="3385338"/>
                </a:cubicBezTo>
                <a:cubicBezTo>
                  <a:pt x="1087331" y="3388910"/>
                  <a:pt x="1088558" y="3391961"/>
                  <a:pt x="1091014" y="3394490"/>
                </a:cubicBezTo>
                <a:cubicBezTo>
                  <a:pt x="1093470" y="3397021"/>
                  <a:pt x="1096608" y="3398287"/>
                  <a:pt x="1100427" y="3398287"/>
                </a:cubicBezTo>
                <a:cubicBezTo>
                  <a:pt x="1104148" y="3398287"/>
                  <a:pt x="1107236" y="3397021"/>
                  <a:pt x="1109692" y="3394490"/>
                </a:cubicBezTo>
                <a:cubicBezTo>
                  <a:pt x="1112148" y="3391961"/>
                  <a:pt x="1113376" y="3388910"/>
                  <a:pt x="1113376" y="3385338"/>
                </a:cubicBezTo>
                <a:cubicBezTo>
                  <a:pt x="1113376" y="3381667"/>
                  <a:pt x="1112148" y="3378592"/>
                  <a:pt x="1109692" y="3376110"/>
                </a:cubicBezTo>
                <a:cubicBezTo>
                  <a:pt x="1107236" y="3373630"/>
                  <a:pt x="1104148" y="3372390"/>
                  <a:pt x="1100427" y="3372390"/>
                </a:cubicBezTo>
                <a:close/>
                <a:moveTo>
                  <a:pt x="1061732" y="3372390"/>
                </a:moveTo>
                <a:cubicBezTo>
                  <a:pt x="1057813" y="3372390"/>
                  <a:pt x="1054675" y="3373630"/>
                  <a:pt x="1052319" y="3376110"/>
                </a:cubicBezTo>
                <a:cubicBezTo>
                  <a:pt x="1049962" y="3378592"/>
                  <a:pt x="1048784" y="3381667"/>
                  <a:pt x="1048784" y="3385338"/>
                </a:cubicBezTo>
                <a:cubicBezTo>
                  <a:pt x="1048784" y="3388910"/>
                  <a:pt x="1049962" y="3391961"/>
                  <a:pt x="1052319" y="3394490"/>
                </a:cubicBezTo>
                <a:cubicBezTo>
                  <a:pt x="1054675" y="3397021"/>
                  <a:pt x="1057813" y="3398287"/>
                  <a:pt x="1061732" y="3398287"/>
                </a:cubicBezTo>
                <a:cubicBezTo>
                  <a:pt x="1065502" y="3398287"/>
                  <a:pt x="1068603" y="3397021"/>
                  <a:pt x="1071034" y="3394490"/>
                </a:cubicBezTo>
                <a:cubicBezTo>
                  <a:pt x="1073465" y="3391961"/>
                  <a:pt x="1074680" y="3388910"/>
                  <a:pt x="1074680" y="3385338"/>
                </a:cubicBezTo>
                <a:cubicBezTo>
                  <a:pt x="1074680" y="3381667"/>
                  <a:pt x="1073465" y="3378592"/>
                  <a:pt x="1071034" y="3376110"/>
                </a:cubicBezTo>
                <a:cubicBezTo>
                  <a:pt x="1068603" y="3373630"/>
                  <a:pt x="1065502" y="3372390"/>
                  <a:pt x="1061732" y="3372390"/>
                </a:cubicBezTo>
                <a:close/>
                <a:moveTo>
                  <a:pt x="2022483" y="3369370"/>
                </a:moveTo>
                <a:lnTo>
                  <a:pt x="2022483" y="3482925"/>
                </a:lnTo>
                <a:lnTo>
                  <a:pt x="2049793" y="3482925"/>
                </a:lnTo>
                <a:lnTo>
                  <a:pt x="2049793" y="3462163"/>
                </a:lnTo>
                <a:lnTo>
                  <a:pt x="2064825" y="3462163"/>
                </a:lnTo>
                <a:cubicBezTo>
                  <a:pt x="2072812" y="3462163"/>
                  <a:pt x="2080216" y="3460799"/>
                  <a:pt x="2087037" y="3458071"/>
                </a:cubicBezTo>
                <a:cubicBezTo>
                  <a:pt x="2093859" y="3455342"/>
                  <a:pt x="2099341" y="3451101"/>
                  <a:pt x="2103483" y="3445346"/>
                </a:cubicBezTo>
                <a:cubicBezTo>
                  <a:pt x="2107626" y="3439592"/>
                  <a:pt x="2109697" y="3432200"/>
                  <a:pt x="2109697" y="3423171"/>
                </a:cubicBezTo>
                <a:cubicBezTo>
                  <a:pt x="2109697" y="3413894"/>
                  <a:pt x="2107663" y="3406565"/>
                  <a:pt x="2103595" y="3401182"/>
                </a:cubicBezTo>
                <a:cubicBezTo>
                  <a:pt x="2099527" y="3395799"/>
                  <a:pt x="2094094" y="3391979"/>
                  <a:pt x="2087298" y="3389721"/>
                </a:cubicBezTo>
                <a:cubicBezTo>
                  <a:pt x="2080501" y="3387465"/>
                  <a:pt x="2073010" y="3386336"/>
                  <a:pt x="2064825" y="3386336"/>
                </a:cubicBezTo>
                <a:lnTo>
                  <a:pt x="2049793" y="3386336"/>
                </a:lnTo>
                <a:lnTo>
                  <a:pt x="2049793" y="3369370"/>
                </a:lnTo>
                <a:close/>
                <a:moveTo>
                  <a:pt x="2980370" y="3367435"/>
                </a:moveTo>
                <a:cubicBezTo>
                  <a:pt x="2970051" y="3367435"/>
                  <a:pt x="2960986" y="3369705"/>
                  <a:pt x="2953172" y="3374244"/>
                </a:cubicBezTo>
                <a:cubicBezTo>
                  <a:pt x="2945359" y="3378783"/>
                  <a:pt x="2939269" y="3385381"/>
                  <a:pt x="2934904" y="3394037"/>
                </a:cubicBezTo>
                <a:cubicBezTo>
                  <a:pt x="2930538" y="3402696"/>
                  <a:pt x="2928355" y="3413224"/>
                  <a:pt x="2928355" y="3425627"/>
                </a:cubicBezTo>
                <a:cubicBezTo>
                  <a:pt x="2928355" y="3438029"/>
                  <a:pt x="2930538" y="3448670"/>
                  <a:pt x="2934904" y="3457550"/>
                </a:cubicBezTo>
                <a:cubicBezTo>
                  <a:pt x="2939269" y="3466430"/>
                  <a:pt x="2945359" y="3473239"/>
                  <a:pt x="2953172" y="3477976"/>
                </a:cubicBezTo>
                <a:cubicBezTo>
                  <a:pt x="2960986" y="3482714"/>
                  <a:pt x="2970051" y="3485083"/>
                  <a:pt x="2980370" y="3485083"/>
                </a:cubicBezTo>
                <a:cubicBezTo>
                  <a:pt x="2990689" y="3485083"/>
                  <a:pt x="2999743" y="3482714"/>
                  <a:pt x="3007532" y="3477976"/>
                </a:cubicBezTo>
                <a:cubicBezTo>
                  <a:pt x="3015320" y="3473239"/>
                  <a:pt x="3021397" y="3466430"/>
                  <a:pt x="3025763" y="3457550"/>
                </a:cubicBezTo>
                <a:cubicBezTo>
                  <a:pt x="3030129" y="3448670"/>
                  <a:pt x="3032311" y="3438029"/>
                  <a:pt x="3032311" y="3425627"/>
                </a:cubicBezTo>
                <a:cubicBezTo>
                  <a:pt x="3032311" y="3413273"/>
                  <a:pt x="3030129" y="3402757"/>
                  <a:pt x="3025763" y="3394076"/>
                </a:cubicBezTo>
                <a:cubicBezTo>
                  <a:pt x="3021397" y="3385393"/>
                  <a:pt x="3015320" y="3378783"/>
                  <a:pt x="3007532" y="3374244"/>
                </a:cubicBezTo>
                <a:cubicBezTo>
                  <a:pt x="2999743" y="3369705"/>
                  <a:pt x="2990689" y="3367435"/>
                  <a:pt x="2980370" y="3367435"/>
                </a:cubicBezTo>
                <a:close/>
                <a:moveTo>
                  <a:pt x="11922577" y="3364540"/>
                </a:moveTo>
                <a:lnTo>
                  <a:pt x="11891919" y="3389171"/>
                </a:lnTo>
                <a:lnTo>
                  <a:pt x="11903974" y="3402789"/>
                </a:lnTo>
                <a:lnTo>
                  <a:pt x="11936716" y="3382027"/>
                </a:lnTo>
                <a:close/>
                <a:moveTo>
                  <a:pt x="1168740" y="3351778"/>
                </a:moveTo>
                <a:lnTo>
                  <a:pt x="1141653" y="3384073"/>
                </a:lnTo>
                <a:lnTo>
                  <a:pt x="1155047" y="3397244"/>
                </a:lnTo>
                <a:lnTo>
                  <a:pt x="1187194" y="3369786"/>
                </a:lnTo>
                <a:close/>
                <a:moveTo>
                  <a:pt x="1011577" y="3351479"/>
                </a:moveTo>
                <a:lnTo>
                  <a:pt x="996322" y="3370678"/>
                </a:lnTo>
                <a:lnTo>
                  <a:pt x="1007931" y="3377822"/>
                </a:lnTo>
                <a:lnTo>
                  <a:pt x="1026013" y="3363535"/>
                </a:lnTo>
                <a:lnTo>
                  <a:pt x="1026683" y="3363535"/>
                </a:lnTo>
                <a:lnTo>
                  <a:pt x="1044766" y="3377822"/>
                </a:lnTo>
                <a:lnTo>
                  <a:pt x="1056523" y="3370678"/>
                </a:lnTo>
                <a:lnTo>
                  <a:pt x="1041119" y="3351479"/>
                </a:lnTo>
                <a:close/>
                <a:moveTo>
                  <a:pt x="2963627" y="3326433"/>
                </a:moveTo>
                <a:lnTo>
                  <a:pt x="2949266" y="3343920"/>
                </a:lnTo>
                <a:lnTo>
                  <a:pt x="2982008" y="3364682"/>
                </a:lnTo>
                <a:lnTo>
                  <a:pt x="2994062" y="3351064"/>
                </a:lnTo>
                <a:close/>
                <a:moveTo>
                  <a:pt x="10634678" y="3242537"/>
                </a:moveTo>
                <a:lnTo>
                  <a:pt x="10634678" y="3360036"/>
                </a:lnTo>
                <a:lnTo>
                  <a:pt x="10662137" y="3360036"/>
                </a:lnTo>
                <a:cubicBezTo>
                  <a:pt x="10661442" y="3354083"/>
                  <a:pt x="10660958" y="3348626"/>
                  <a:pt x="10660686" y="3343665"/>
                </a:cubicBezTo>
                <a:cubicBezTo>
                  <a:pt x="10660413" y="3338705"/>
                  <a:pt x="10660227" y="3333123"/>
                  <a:pt x="10660127" y="3326922"/>
                </a:cubicBezTo>
                <a:cubicBezTo>
                  <a:pt x="10661517" y="3328361"/>
                  <a:pt x="10663079" y="3329303"/>
                  <a:pt x="10664816" y="3329749"/>
                </a:cubicBezTo>
                <a:cubicBezTo>
                  <a:pt x="10666552" y="3330196"/>
                  <a:pt x="10668412" y="3330420"/>
                  <a:pt x="10670397" y="3330420"/>
                </a:cubicBezTo>
                <a:cubicBezTo>
                  <a:pt x="10678086" y="3330420"/>
                  <a:pt x="10683965" y="3326004"/>
                  <a:pt x="10688033" y="3317174"/>
                </a:cubicBezTo>
                <a:lnTo>
                  <a:pt x="10688479" y="3317174"/>
                </a:lnTo>
                <a:cubicBezTo>
                  <a:pt x="10691605" y="3326650"/>
                  <a:pt x="10699443" y="3331387"/>
                  <a:pt x="10711994" y="3331387"/>
                </a:cubicBezTo>
                <a:cubicBezTo>
                  <a:pt x="10715814" y="3331387"/>
                  <a:pt x="10718915" y="3331090"/>
                  <a:pt x="10721296" y="3330493"/>
                </a:cubicBezTo>
                <a:cubicBezTo>
                  <a:pt x="10723677" y="3329899"/>
                  <a:pt x="10725860" y="3329180"/>
                  <a:pt x="10727844" y="3328336"/>
                </a:cubicBezTo>
                <a:lnTo>
                  <a:pt x="10724644" y="3308318"/>
                </a:lnTo>
                <a:cubicBezTo>
                  <a:pt x="10723652" y="3308716"/>
                  <a:pt x="10722648" y="3309001"/>
                  <a:pt x="10721631" y="3309174"/>
                </a:cubicBezTo>
                <a:cubicBezTo>
                  <a:pt x="10720614" y="3309348"/>
                  <a:pt x="10719733" y="3309435"/>
                  <a:pt x="10718989" y="3309435"/>
                </a:cubicBezTo>
                <a:cubicBezTo>
                  <a:pt x="10716459" y="3309435"/>
                  <a:pt x="10714512" y="3308914"/>
                  <a:pt x="10713147" y="3307872"/>
                </a:cubicBezTo>
                <a:cubicBezTo>
                  <a:pt x="10711783" y="3306831"/>
                  <a:pt x="10711101" y="3304846"/>
                  <a:pt x="10711101" y="3301919"/>
                </a:cubicBezTo>
                <a:cubicBezTo>
                  <a:pt x="10711101" y="3297355"/>
                  <a:pt x="10711200" y="3291687"/>
                  <a:pt x="10711399" y="3284915"/>
                </a:cubicBezTo>
                <a:cubicBezTo>
                  <a:pt x="10711597" y="3278144"/>
                  <a:pt x="10711845" y="3271037"/>
                  <a:pt x="10712143" y="3263596"/>
                </a:cubicBezTo>
                <a:cubicBezTo>
                  <a:pt x="10712441" y="3256154"/>
                  <a:pt x="10712689" y="3249135"/>
                  <a:pt x="10712887" y="3242537"/>
                </a:cubicBezTo>
                <a:lnTo>
                  <a:pt x="10685428" y="3242537"/>
                </a:lnTo>
                <a:lnTo>
                  <a:pt x="10685428" y="3297529"/>
                </a:lnTo>
                <a:cubicBezTo>
                  <a:pt x="10683493" y="3301349"/>
                  <a:pt x="10681435" y="3304077"/>
                  <a:pt x="10679252" y="3305714"/>
                </a:cubicBezTo>
                <a:cubicBezTo>
                  <a:pt x="10677069" y="3307351"/>
                  <a:pt x="10674564" y="3308170"/>
                  <a:pt x="10671736" y="3308170"/>
                </a:cubicBezTo>
                <a:cubicBezTo>
                  <a:pt x="10668313" y="3308170"/>
                  <a:pt x="10665808" y="3307079"/>
                  <a:pt x="10664220" y="3304896"/>
                </a:cubicBezTo>
                <a:cubicBezTo>
                  <a:pt x="10662633" y="3302713"/>
                  <a:pt x="10661839" y="3298695"/>
                  <a:pt x="10661839" y="3292840"/>
                </a:cubicBezTo>
                <a:lnTo>
                  <a:pt x="10661839" y="3242537"/>
                </a:lnTo>
                <a:close/>
                <a:moveTo>
                  <a:pt x="10568375" y="3236137"/>
                </a:moveTo>
                <a:lnTo>
                  <a:pt x="10568970" y="3236137"/>
                </a:lnTo>
                <a:cubicBezTo>
                  <a:pt x="10570459" y="3241892"/>
                  <a:pt x="10571947" y="3247981"/>
                  <a:pt x="10573435" y="3254406"/>
                </a:cubicBezTo>
                <a:cubicBezTo>
                  <a:pt x="10574923" y="3260830"/>
                  <a:pt x="10576436" y="3266870"/>
                  <a:pt x="10577974" y="3272525"/>
                </a:cubicBezTo>
                <a:lnTo>
                  <a:pt x="10580356" y="3282125"/>
                </a:lnTo>
                <a:lnTo>
                  <a:pt x="10557213" y="3282125"/>
                </a:lnTo>
                <a:lnTo>
                  <a:pt x="10559669" y="3272525"/>
                </a:lnTo>
                <a:cubicBezTo>
                  <a:pt x="10561107" y="3266870"/>
                  <a:pt x="10562571" y="3260867"/>
                  <a:pt x="10564059" y="3254517"/>
                </a:cubicBezTo>
                <a:cubicBezTo>
                  <a:pt x="10565547" y="3248167"/>
                  <a:pt x="10566986" y="3242041"/>
                  <a:pt x="10568375" y="3236137"/>
                </a:cubicBezTo>
                <a:close/>
                <a:moveTo>
                  <a:pt x="12065006" y="3215936"/>
                </a:moveTo>
                <a:lnTo>
                  <a:pt x="12045658" y="3232530"/>
                </a:lnTo>
                <a:cubicBezTo>
                  <a:pt x="12049131" y="3235656"/>
                  <a:pt x="12052789" y="3239104"/>
                  <a:pt x="12056634" y="3242874"/>
                </a:cubicBezTo>
                <a:cubicBezTo>
                  <a:pt x="12060479" y="3246644"/>
                  <a:pt x="12064237" y="3250514"/>
                  <a:pt x="12067908" y="3254482"/>
                </a:cubicBezTo>
                <a:cubicBezTo>
                  <a:pt x="12071579" y="3258451"/>
                  <a:pt x="12074928" y="3262271"/>
                  <a:pt x="12077954" y="3265942"/>
                </a:cubicBezTo>
                <a:lnTo>
                  <a:pt x="12097599" y="3248976"/>
                </a:lnTo>
                <a:cubicBezTo>
                  <a:pt x="12095367" y="3246148"/>
                  <a:pt x="12092365" y="3242713"/>
                  <a:pt x="12088595" y="3238670"/>
                </a:cubicBezTo>
                <a:cubicBezTo>
                  <a:pt x="12084825" y="3234626"/>
                  <a:pt x="12080831" y="3230558"/>
                  <a:pt x="12076614" y="3226465"/>
                </a:cubicBezTo>
                <a:cubicBezTo>
                  <a:pt x="12072398" y="3222373"/>
                  <a:pt x="12068528" y="3218862"/>
                  <a:pt x="12065006" y="3215936"/>
                </a:cubicBezTo>
                <a:close/>
                <a:moveTo>
                  <a:pt x="10552971" y="3215674"/>
                </a:moveTo>
                <a:lnTo>
                  <a:pt x="10517773" y="3329229"/>
                </a:lnTo>
                <a:lnTo>
                  <a:pt x="10545455" y="3329229"/>
                </a:lnTo>
                <a:lnTo>
                  <a:pt x="10552004" y="3303184"/>
                </a:lnTo>
                <a:lnTo>
                  <a:pt x="10585565" y="3303184"/>
                </a:lnTo>
                <a:lnTo>
                  <a:pt x="10592113" y="3329229"/>
                </a:lnTo>
                <a:lnTo>
                  <a:pt x="10620762" y="3329229"/>
                </a:lnTo>
                <a:lnTo>
                  <a:pt x="10585565" y="3215674"/>
                </a:lnTo>
                <a:close/>
                <a:moveTo>
                  <a:pt x="9250852" y="3209344"/>
                </a:moveTo>
                <a:lnTo>
                  <a:pt x="9231504" y="3225939"/>
                </a:lnTo>
                <a:cubicBezTo>
                  <a:pt x="9234977" y="3229065"/>
                  <a:pt x="9238635" y="3232512"/>
                  <a:pt x="9242480" y="3236282"/>
                </a:cubicBezTo>
                <a:cubicBezTo>
                  <a:pt x="9246325" y="3240053"/>
                  <a:pt x="9250083" y="3243922"/>
                  <a:pt x="9253754" y="3247892"/>
                </a:cubicBezTo>
                <a:cubicBezTo>
                  <a:pt x="9257425" y="3251860"/>
                  <a:pt x="9260774" y="3255680"/>
                  <a:pt x="9263800" y="3259351"/>
                </a:cubicBezTo>
                <a:lnTo>
                  <a:pt x="9283445" y="3242385"/>
                </a:lnTo>
                <a:cubicBezTo>
                  <a:pt x="9281213" y="3239557"/>
                  <a:pt x="9278211" y="3236122"/>
                  <a:pt x="9274441" y="3232078"/>
                </a:cubicBezTo>
                <a:cubicBezTo>
                  <a:pt x="9270671" y="3228036"/>
                  <a:pt x="9266677" y="3223967"/>
                  <a:pt x="9262460" y="3219874"/>
                </a:cubicBezTo>
                <a:cubicBezTo>
                  <a:pt x="9258244" y="3215781"/>
                  <a:pt x="9254374" y="3212272"/>
                  <a:pt x="9250852" y="3209344"/>
                </a:cubicBezTo>
                <a:close/>
                <a:moveTo>
                  <a:pt x="8967286" y="3203316"/>
                </a:moveTo>
                <a:lnTo>
                  <a:pt x="8947938" y="3219909"/>
                </a:lnTo>
                <a:cubicBezTo>
                  <a:pt x="8951411" y="3223035"/>
                  <a:pt x="8955069" y="3226483"/>
                  <a:pt x="8958914" y="3230253"/>
                </a:cubicBezTo>
                <a:cubicBezTo>
                  <a:pt x="8962759" y="3234024"/>
                  <a:pt x="8966517" y="3237893"/>
                  <a:pt x="8970188" y="3241862"/>
                </a:cubicBezTo>
                <a:cubicBezTo>
                  <a:pt x="8973859" y="3245831"/>
                  <a:pt x="8977208" y="3249651"/>
                  <a:pt x="8980234" y="3253322"/>
                </a:cubicBezTo>
                <a:lnTo>
                  <a:pt x="8999879" y="3236355"/>
                </a:lnTo>
                <a:cubicBezTo>
                  <a:pt x="8997647" y="3233527"/>
                  <a:pt x="8994645" y="3230092"/>
                  <a:pt x="8990875" y="3226049"/>
                </a:cubicBezTo>
                <a:cubicBezTo>
                  <a:pt x="8987105" y="3222006"/>
                  <a:pt x="8983111" y="3217938"/>
                  <a:pt x="8978894" y="3213845"/>
                </a:cubicBezTo>
                <a:cubicBezTo>
                  <a:pt x="8974678" y="3209752"/>
                  <a:pt x="8970808" y="3206243"/>
                  <a:pt x="8967286" y="3203316"/>
                </a:cubicBezTo>
                <a:close/>
                <a:moveTo>
                  <a:pt x="4694431" y="3187286"/>
                </a:moveTo>
                <a:lnTo>
                  <a:pt x="4694431" y="3206336"/>
                </a:lnTo>
                <a:lnTo>
                  <a:pt x="4755526" y="3206336"/>
                </a:lnTo>
                <a:lnTo>
                  <a:pt x="4755526" y="3238185"/>
                </a:lnTo>
                <a:lnTo>
                  <a:pt x="4775319" y="3238185"/>
                </a:lnTo>
                <a:lnTo>
                  <a:pt x="4775319" y="3187286"/>
                </a:lnTo>
                <a:close/>
                <a:moveTo>
                  <a:pt x="10556618" y="3180476"/>
                </a:moveTo>
                <a:cubicBezTo>
                  <a:pt x="10550416" y="3180476"/>
                  <a:pt x="10545220" y="3182473"/>
                  <a:pt x="10541028" y="3186466"/>
                </a:cubicBezTo>
                <a:cubicBezTo>
                  <a:pt x="10536836" y="3190460"/>
                  <a:pt x="10534517" y="3196946"/>
                  <a:pt x="10534070" y="3205925"/>
                </a:cubicBezTo>
                <a:lnTo>
                  <a:pt x="10551409" y="3207339"/>
                </a:lnTo>
                <a:cubicBezTo>
                  <a:pt x="10551805" y="3204213"/>
                  <a:pt x="10552537" y="3202081"/>
                  <a:pt x="10553604" y="3200939"/>
                </a:cubicBezTo>
                <a:cubicBezTo>
                  <a:pt x="10554670" y="3199798"/>
                  <a:pt x="10555973" y="3199228"/>
                  <a:pt x="10557510" y="3199228"/>
                </a:cubicBezTo>
                <a:cubicBezTo>
                  <a:pt x="10558900" y="3199228"/>
                  <a:pt x="10560338" y="3199711"/>
                  <a:pt x="10561827" y="3200679"/>
                </a:cubicBezTo>
                <a:cubicBezTo>
                  <a:pt x="10563315" y="3201646"/>
                  <a:pt x="10564977" y="3202762"/>
                  <a:pt x="10566812" y="3204027"/>
                </a:cubicBezTo>
                <a:cubicBezTo>
                  <a:pt x="10568648" y="3205293"/>
                  <a:pt x="10570744" y="3206409"/>
                  <a:pt x="10573100" y="3207376"/>
                </a:cubicBezTo>
                <a:cubicBezTo>
                  <a:pt x="10575457" y="3208344"/>
                  <a:pt x="10578198" y="3208827"/>
                  <a:pt x="10581323" y="3208827"/>
                </a:cubicBezTo>
                <a:cubicBezTo>
                  <a:pt x="10587475" y="3208827"/>
                  <a:pt x="10592671" y="3206843"/>
                  <a:pt x="10596913" y="3202874"/>
                </a:cubicBezTo>
                <a:cubicBezTo>
                  <a:pt x="10601154" y="3198905"/>
                  <a:pt x="10603474" y="3192357"/>
                  <a:pt x="10603870" y="3183229"/>
                </a:cubicBezTo>
                <a:lnTo>
                  <a:pt x="10586458" y="3182038"/>
                </a:lnTo>
                <a:cubicBezTo>
                  <a:pt x="10586110" y="3185164"/>
                  <a:pt x="10585416" y="3187285"/>
                  <a:pt x="10584374" y="3188401"/>
                </a:cubicBezTo>
                <a:cubicBezTo>
                  <a:pt x="10583332" y="3189517"/>
                  <a:pt x="10581993" y="3190075"/>
                  <a:pt x="10580356" y="3190075"/>
                </a:cubicBezTo>
                <a:cubicBezTo>
                  <a:pt x="10579016" y="3190075"/>
                  <a:pt x="10577590" y="3189591"/>
                  <a:pt x="10576077" y="3188624"/>
                </a:cubicBezTo>
                <a:cubicBezTo>
                  <a:pt x="10574564" y="3187657"/>
                  <a:pt x="10572889" y="3186541"/>
                  <a:pt x="10571054" y="3185275"/>
                </a:cubicBezTo>
                <a:cubicBezTo>
                  <a:pt x="10569218" y="3184010"/>
                  <a:pt x="10567122" y="3182894"/>
                  <a:pt x="10564766" y="3181927"/>
                </a:cubicBezTo>
                <a:cubicBezTo>
                  <a:pt x="10562409" y="3180959"/>
                  <a:pt x="10559693" y="3180476"/>
                  <a:pt x="10556618" y="3180476"/>
                </a:cubicBezTo>
                <a:close/>
                <a:moveTo>
                  <a:pt x="11976230" y="3179176"/>
                </a:moveTo>
                <a:lnTo>
                  <a:pt x="11989773" y="3179176"/>
                </a:lnTo>
                <a:cubicBezTo>
                  <a:pt x="11996173" y="3179176"/>
                  <a:pt x="12001047" y="3180341"/>
                  <a:pt x="12004396" y="3182673"/>
                </a:cubicBezTo>
                <a:cubicBezTo>
                  <a:pt x="12007744" y="3185005"/>
                  <a:pt x="12009419" y="3188973"/>
                  <a:pt x="12009419" y="3194579"/>
                </a:cubicBezTo>
                <a:cubicBezTo>
                  <a:pt x="12009419" y="3200235"/>
                  <a:pt x="12007819" y="3204575"/>
                  <a:pt x="12004619" y="3207602"/>
                </a:cubicBezTo>
                <a:cubicBezTo>
                  <a:pt x="12001419" y="3210628"/>
                  <a:pt x="11996470" y="3212140"/>
                  <a:pt x="11989773" y="3212140"/>
                </a:cubicBezTo>
                <a:lnTo>
                  <a:pt x="11976230" y="3212140"/>
                </a:lnTo>
                <a:close/>
                <a:moveTo>
                  <a:pt x="6116974" y="3170102"/>
                </a:moveTo>
                <a:lnTo>
                  <a:pt x="6120620" y="3170102"/>
                </a:lnTo>
                <a:cubicBezTo>
                  <a:pt x="6126722" y="3170102"/>
                  <a:pt x="6132129" y="3171094"/>
                  <a:pt x="6136842" y="3173078"/>
                </a:cubicBezTo>
                <a:cubicBezTo>
                  <a:pt x="6141555" y="3175063"/>
                  <a:pt x="6145238" y="3178560"/>
                  <a:pt x="6147893" y="3183571"/>
                </a:cubicBezTo>
                <a:cubicBezTo>
                  <a:pt x="6150547" y="3188581"/>
                  <a:pt x="6151874" y="3195576"/>
                  <a:pt x="6151874" y="3204555"/>
                </a:cubicBezTo>
                <a:cubicBezTo>
                  <a:pt x="6151874" y="3213535"/>
                  <a:pt x="6150547" y="3220604"/>
                  <a:pt x="6147893" y="3225763"/>
                </a:cubicBezTo>
                <a:cubicBezTo>
                  <a:pt x="6145238" y="3230923"/>
                  <a:pt x="6141555" y="3234569"/>
                  <a:pt x="6136842" y="3236702"/>
                </a:cubicBezTo>
                <a:cubicBezTo>
                  <a:pt x="6132129" y="3238835"/>
                  <a:pt x="6126722" y="3239902"/>
                  <a:pt x="6120620" y="3239902"/>
                </a:cubicBezTo>
                <a:lnTo>
                  <a:pt x="6116974" y="3239902"/>
                </a:lnTo>
                <a:lnTo>
                  <a:pt x="6116974" y="3209764"/>
                </a:lnTo>
                <a:lnTo>
                  <a:pt x="6138182" y="3209764"/>
                </a:lnTo>
                <a:lnTo>
                  <a:pt x="6138182" y="3196965"/>
                </a:lnTo>
                <a:lnTo>
                  <a:pt x="6116974" y="3196965"/>
                </a:lnTo>
                <a:close/>
                <a:moveTo>
                  <a:pt x="6008255" y="3169655"/>
                </a:moveTo>
                <a:cubicBezTo>
                  <a:pt x="6015696" y="3169655"/>
                  <a:pt x="6021587" y="3172731"/>
                  <a:pt x="6025928" y="3178883"/>
                </a:cubicBezTo>
                <a:cubicBezTo>
                  <a:pt x="6030269" y="3185034"/>
                  <a:pt x="6032439" y="3193592"/>
                  <a:pt x="6032439" y="3204555"/>
                </a:cubicBezTo>
                <a:cubicBezTo>
                  <a:pt x="6032439" y="3215519"/>
                  <a:pt x="6030269" y="3224250"/>
                  <a:pt x="6025928" y="3230749"/>
                </a:cubicBezTo>
                <a:cubicBezTo>
                  <a:pt x="6021587" y="3237248"/>
                  <a:pt x="6015696" y="3240497"/>
                  <a:pt x="6008255" y="3240497"/>
                </a:cubicBezTo>
                <a:cubicBezTo>
                  <a:pt x="6000764" y="3240497"/>
                  <a:pt x="5994872" y="3237248"/>
                  <a:pt x="5990581" y="3230749"/>
                </a:cubicBezTo>
                <a:cubicBezTo>
                  <a:pt x="5986290" y="3224250"/>
                  <a:pt x="5984144" y="3215519"/>
                  <a:pt x="5984144" y="3204555"/>
                </a:cubicBezTo>
                <a:cubicBezTo>
                  <a:pt x="5984144" y="3193592"/>
                  <a:pt x="5986290" y="3185034"/>
                  <a:pt x="5990581" y="3178883"/>
                </a:cubicBezTo>
                <a:cubicBezTo>
                  <a:pt x="5994872" y="3172731"/>
                  <a:pt x="6000764" y="3169655"/>
                  <a:pt x="6008255" y="3169655"/>
                </a:cubicBezTo>
                <a:close/>
                <a:moveTo>
                  <a:pt x="7236189" y="3169132"/>
                </a:moveTo>
                <a:lnTo>
                  <a:pt x="7236784" y="3169132"/>
                </a:lnTo>
                <a:cubicBezTo>
                  <a:pt x="7238273" y="3174886"/>
                  <a:pt x="7239761" y="3180975"/>
                  <a:pt x="7241249" y="3187400"/>
                </a:cubicBezTo>
                <a:cubicBezTo>
                  <a:pt x="7242738" y="3193824"/>
                  <a:pt x="7244251" y="3199865"/>
                  <a:pt x="7245789" y="3205519"/>
                </a:cubicBezTo>
                <a:lnTo>
                  <a:pt x="7248170" y="3215120"/>
                </a:lnTo>
                <a:lnTo>
                  <a:pt x="7225027" y="3215120"/>
                </a:lnTo>
                <a:lnTo>
                  <a:pt x="7227483" y="3205519"/>
                </a:lnTo>
                <a:cubicBezTo>
                  <a:pt x="7228921" y="3199865"/>
                  <a:pt x="7230385" y="3193863"/>
                  <a:pt x="7231873" y="3187512"/>
                </a:cubicBezTo>
                <a:cubicBezTo>
                  <a:pt x="7233361" y="3181161"/>
                  <a:pt x="7234800" y="3175035"/>
                  <a:pt x="7236189" y="3169132"/>
                </a:cubicBezTo>
                <a:close/>
                <a:moveTo>
                  <a:pt x="9132608" y="3161050"/>
                </a:moveTo>
                <a:lnTo>
                  <a:pt x="9132608" y="3278549"/>
                </a:lnTo>
                <a:lnTo>
                  <a:pt x="9160067" y="3278549"/>
                </a:lnTo>
                <a:cubicBezTo>
                  <a:pt x="9159372" y="3272596"/>
                  <a:pt x="9158888" y="3267140"/>
                  <a:pt x="9158616" y="3262179"/>
                </a:cubicBezTo>
                <a:cubicBezTo>
                  <a:pt x="9158343" y="3257218"/>
                  <a:pt x="9158157" y="3251637"/>
                  <a:pt x="9158057" y="3245436"/>
                </a:cubicBezTo>
                <a:cubicBezTo>
                  <a:pt x="9159447" y="3246875"/>
                  <a:pt x="9161009" y="3247817"/>
                  <a:pt x="9162746" y="3248264"/>
                </a:cubicBezTo>
                <a:cubicBezTo>
                  <a:pt x="9164482" y="3248710"/>
                  <a:pt x="9166342" y="3248933"/>
                  <a:pt x="9168327" y="3248933"/>
                </a:cubicBezTo>
                <a:cubicBezTo>
                  <a:pt x="9176016" y="3248933"/>
                  <a:pt x="9181895" y="3244518"/>
                  <a:pt x="9185963" y="3235687"/>
                </a:cubicBezTo>
                <a:lnTo>
                  <a:pt x="9186409" y="3235687"/>
                </a:lnTo>
                <a:cubicBezTo>
                  <a:pt x="9189535" y="3245163"/>
                  <a:pt x="9197373" y="3249900"/>
                  <a:pt x="9209924" y="3249900"/>
                </a:cubicBezTo>
                <a:cubicBezTo>
                  <a:pt x="9213744" y="3249900"/>
                  <a:pt x="9216845" y="3249602"/>
                  <a:pt x="9219226" y="3249008"/>
                </a:cubicBezTo>
                <a:cubicBezTo>
                  <a:pt x="9221607" y="3248412"/>
                  <a:pt x="9223790" y="3247693"/>
                  <a:pt x="9225774" y="3246849"/>
                </a:cubicBezTo>
                <a:lnTo>
                  <a:pt x="9222574" y="3226832"/>
                </a:lnTo>
                <a:cubicBezTo>
                  <a:pt x="9221582" y="3227229"/>
                  <a:pt x="9220578" y="3227514"/>
                  <a:pt x="9219561" y="3227688"/>
                </a:cubicBezTo>
                <a:cubicBezTo>
                  <a:pt x="9218544" y="3227862"/>
                  <a:pt x="9217663" y="3227949"/>
                  <a:pt x="9216919" y="3227949"/>
                </a:cubicBezTo>
                <a:cubicBezTo>
                  <a:pt x="9214389" y="3227949"/>
                  <a:pt x="9212442" y="3227427"/>
                  <a:pt x="9211077" y="3226386"/>
                </a:cubicBezTo>
                <a:cubicBezTo>
                  <a:pt x="9209713" y="3225343"/>
                  <a:pt x="9209031" y="3223360"/>
                  <a:pt x="9209031" y="3220433"/>
                </a:cubicBezTo>
                <a:cubicBezTo>
                  <a:pt x="9209031" y="3215868"/>
                  <a:pt x="9209130" y="3210201"/>
                  <a:pt x="9209329" y="3203429"/>
                </a:cubicBezTo>
                <a:cubicBezTo>
                  <a:pt x="9209527" y="3196657"/>
                  <a:pt x="9209775" y="3189551"/>
                  <a:pt x="9210073" y="3182109"/>
                </a:cubicBezTo>
                <a:cubicBezTo>
                  <a:pt x="9210371" y="3174668"/>
                  <a:pt x="9210619" y="3167648"/>
                  <a:pt x="9210817" y="3161050"/>
                </a:cubicBezTo>
                <a:lnTo>
                  <a:pt x="9183358" y="3161050"/>
                </a:lnTo>
                <a:lnTo>
                  <a:pt x="9183358" y="3216042"/>
                </a:lnTo>
                <a:cubicBezTo>
                  <a:pt x="9181423" y="3219862"/>
                  <a:pt x="9179365" y="3222590"/>
                  <a:pt x="9177182" y="3224227"/>
                </a:cubicBezTo>
                <a:cubicBezTo>
                  <a:pt x="9174999" y="3225865"/>
                  <a:pt x="9172494" y="3226683"/>
                  <a:pt x="9169666" y="3226683"/>
                </a:cubicBezTo>
                <a:cubicBezTo>
                  <a:pt x="9166243" y="3226683"/>
                  <a:pt x="9163738" y="3225592"/>
                  <a:pt x="9162150" y="3223409"/>
                </a:cubicBezTo>
                <a:cubicBezTo>
                  <a:pt x="9160563" y="3221226"/>
                  <a:pt x="9159769" y="3217208"/>
                  <a:pt x="9159769" y="3211354"/>
                </a:cubicBezTo>
                <a:lnTo>
                  <a:pt x="9159769" y="3161050"/>
                </a:lnTo>
                <a:close/>
                <a:moveTo>
                  <a:pt x="10131485" y="3151614"/>
                </a:moveTo>
                <a:lnTo>
                  <a:pt x="10131485" y="3265169"/>
                </a:lnTo>
                <a:lnTo>
                  <a:pt x="10205080" y="3265169"/>
                </a:lnTo>
                <a:lnTo>
                  <a:pt x="10205080" y="3242324"/>
                </a:lnTo>
                <a:lnTo>
                  <a:pt x="10158795" y="3242324"/>
                </a:lnTo>
                <a:lnTo>
                  <a:pt x="10158795" y="3218214"/>
                </a:lnTo>
                <a:lnTo>
                  <a:pt x="10196746" y="3218214"/>
                </a:lnTo>
                <a:lnTo>
                  <a:pt x="10196746" y="3195369"/>
                </a:lnTo>
                <a:lnTo>
                  <a:pt x="10158795" y="3195369"/>
                </a:lnTo>
                <a:lnTo>
                  <a:pt x="10158795" y="3174310"/>
                </a:lnTo>
                <a:lnTo>
                  <a:pt x="10203443" y="3174310"/>
                </a:lnTo>
                <a:lnTo>
                  <a:pt x="10203443" y="3151614"/>
                </a:lnTo>
                <a:close/>
                <a:moveTo>
                  <a:pt x="7220785" y="3148668"/>
                </a:moveTo>
                <a:lnTo>
                  <a:pt x="7185588" y="3262223"/>
                </a:lnTo>
                <a:lnTo>
                  <a:pt x="7213270" y="3262223"/>
                </a:lnTo>
                <a:lnTo>
                  <a:pt x="7219818" y="3236179"/>
                </a:lnTo>
                <a:lnTo>
                  <a:pt x="7253379" y="3236179"/>
                </a:lnTo>
                <a:lnTo>
                  <a:pt x="7259927" y="3262223"/>
                </a:lnTo>
                <a:lnTo>
                  <a:pt x="7288577" y="3262223"/>
                </a:lnTo>
                <a:lnTo>
                  <a:pt x="7253379" y="3148668"/>
                </a:lnTo>
                <a:close/>
                <a:moveTo>
                  <a:pt x="8887514" y="3148621"/>
                </a:moveTo>
                <a:lnTo>
                  <a:pt x="8888109" y="3148621"/>
                </a:lnTo>
                <a:cubicBezTo>
                  <a:pt x="8889598" y="3154376"/>
                  <a:pt x="8891086" y="3160466"/>
                  <a:pt x="8892574" y="3166890"/>
                </a:cubicBezTo>
                <a:cubicBezTo>
                  <a:pt x="8894062" y="3173315"/>
                  <a:pt x="8895575" y="3179354"/>
                  <a:pt x="8897113" y="3185010"/>
                </a:cubicBezTo>
                <a:lnTo>
                  <a:pt x="8899495" y="3194609"/>
                </a:lnTo>
                <a:lnTo>
                  <a:pt x="8876352" y="3194609"/>
                </a:lnTo>
                <a:lnTo>
                  <a:pt x="8878807" y="3185010"/>
                </a:lnTo>
                <a:cubicBezTo>
                  <a:pt x="8880246" y="3179354"/>
                  <a:pt x="8881710" y="3173351"/>
                  <a:pt x="8883198" y="3167001"/>
                </a:cubicBezTo>
                <a:cubicBezTo>
                  <a:pt x="8884686" y="3160652"/>
                  <a:pt x="8886125" y="3154525"/>
                  <a:pt x="8887514" y="3148621"/>
                </a:cubicBezTo>
                <a:close/>
                <a:moveTo>
                  <a:pt x="6089738" y="3148298"/>
                </a:moveTo>
                <a:lnTo>
                  <a:pt x="6089738" y="3196965"/>
                </a:lnTo>
                <a:lnTo>
                  <a:pt x="6076716" y="3197858"/>
                </a:lnTo>
                <a:lnTo>
                  <a:pt x="6076716" y="3209764"/>
                </a:lnTo>
                <a:lnTo>
                  <a:pt x="6089738" y="3209764"/>
                </a:lnTo>
                <a:lnTo>
                  <a:pt x="6089738" y="3261854"/>
                </a:lnTo>
                <a:lnTo>
                  <a:pt x="6123820" y="3261854"/>
                </a:lnTo>
                <a:cubicBezTo>
                  <a:pt x="6134833" y="3261854"/>
                  <a:pt x="6144544" y="3259820"/>
                  <a:pt x="6152953" y="3255752"/>
                </a:cubicBezTo>
                <a:cubicBezTo>
                  <a:pt x="6161361" y="3251684"/>
                  <a:pt x="6167935" y="3245421"/>
                  <a:pt x="6172672" y="3236963"/>
                </a:cubicBezTo>
                <a:cubicBezTo>
                  <a:pt x="6177410" y="3228504"/>
                  <a:pt x="6179779" y="3217702"/>
                  <a:pt x="6179779" y="3204555"/>
                </a:cubicBezTo>
                <a:cubicBezTo>
                  <a:pt x="6179779" y="3191409"/>
                  <a:pt x="6177398" y="3180693"/>
                  <a:pt x="6172635" y="3172408"/>
                </a:cubicBezTo>
                <a:cubicBezTo>
                  <a:pt x="6167873" y="3164124"/>
                  <a:pt x="6161175" y="3158034"/>
                  <a:pt x="6152543" y="3154140"/>
                </a:cubicBezTo>
                <a:cubicBezTo>
                  <a:pt x="6143911" y="3150246"/>
                  <a:pt x="6133841" y="3148298"/>
                  <a:pt x="6122331" y="3148298"/>
                </a:cubicBezTo>
                <a:close/>
                <a:moveTo>
                  <a:pt x="6008255" y="3146364"/>
                </a:moveTo>
                <a:cubicBezTo>
                  <a:pt x="5997936" y="3146364"/>
                  <a:pt x="5988870" y="3148633"/>
                  <a:pt x="5981056" y="3153172"/>
                </a:cubicBezTo>
                <a:cubicBezTo>
                  <a:pt x="5973243" y="3157712"/>
                  <a:pt x="5967153" y="3164310"/>
                  <a:pt x="5962788" y="3172967"/>
                </a:cubicBezTo>
                <a:cubicBezTo>
                  <a:pt x="5958422" y="3181623"/>
                  <a:pt x="5956239" y="3192153"/>
                  <a:pt x="5956239" y="3204555"/>
                </a:cubicBezTo>
                <a:cubicBezTo>
                  <a:pt x="5956239" y="3216958"/>
                  <a:pt x="5958422" y="3227599"/>
                  <a:pt x="5962788" y="3236479"/>
                </a:cubicBezTo>
                <a:cubicBezTo>
                  <a:pt x="5967153" y="3245359"/>
                  <a:pt x="5973243" y="3252168"/>
                  <a:pt x="5981056" y="3256906"/>
                </a:cubicBezTo>
                <a:cubicBezTo>
                  <a:pt x="5988870" y="3261643"/>
                  <a:pt x="5997936" y="3264012"/>
                  <a:pt x="6008255" y="3264012"/>
                </a:cubicBezTo>
                <a:cubicBezTo>
                  <a:pt x="6018573" y="3264012"/>
                  <a:pt x="6027627" y="3261643"/>
                  <a:pt x="6035416" y="3256906"/>
                </a:cubicBezTo>
                <a:cubicBezTo>
                  <a:pt x="6043205" y="3252168"/>
                  <a:pt x="6049282" y="3245359"/>
                  <a:pt x="6053647" y="3236479"/>
                </a:cubicBezTo>
                <a:cubicBezTo>
                  <a:pt x="6058013" y="3227599"/>
                  <a:pt x="6060196" y="3216958"/>
                  <a:pt x="6060196" y="3204555"/>
                </a:cubicBezTo>
                <a:cubicBezTo>
                  <a:pt x="6060196" y="3192203"/>
                  <a:pt x="6058013" y="3181686"/>
                  <a:pt x="6053647" y="3173004"/>
                </a:cubicBezTo>
                <a:cubicBezTo>
                  <a:pt x="6049282" y="3164322"/>
                  <a:pt x="6043205" y="3157712"/>
                  <a:pt x="6035416" y="3153172"/>
                </a:cubicBezTo>
                <a:cubicBezTo>
                  <a:pt x="6027627" y="3148633"/>
                  <a:pt x="6018573" y="3146364"/>
                  <a:pt x="6008255" y="3146364"/>
                </a:cubicBezTo>
                <a:close/>
                <a:moveTo>
                  <a:pt x="275510" y="3144819"/>
                </a:moveTo>
                <a:lnTo>
                  <a:pt x="276105" y="3144819"/>
                </a:lnTo>
                <a:cubicBezTo>
                  <a:pt x="277593" y="3150574"/>
                  <a:pt x="279082" y="3156664"/>
                  <a:pt x="280570" y="3163088"/>
                </a:cubicBezTo>
                <a:cubicBezTo>
                  <a:pt x="282058" y="3169513"/>
                  <a:pt x="283571" y="3175553"/>
                  <a:pt x="285109" y="3181208"/>
                </a:cubicBezTo>
                <a:lnTo>
                  <a:pt x="287490" y="3190808"/>
                </a:lnTo>
                <a:lnTo>
                  <a:pt x="264348" y="3190808"/>
                </a:lnTo>
                <a:lnTo>
                  <a:pt x="266803" y="3181208"/>
                </a:lnTo>
                <a:cubicBezTo>
                  <a:pt x="268242" y="3175553"/>
                  <a:pt x="269706" y="3169549"/>
                  <a:pt x="271194" y="3163199"/>
                </a:cubicBezTo>
                <a:cubicBezTo>
                  <a:pt x="272682" y="3156850"/>
                  <a:pt x="274121" y="3150723"/>
                  <a:pt x="275510" y="3144819"/>
                </a:cubicBezTo>
                <a:close/>
                <a:moveTo>
                  <a:pt x="11948920" y="3140777"/>
                </a:moveTo>
                <a:lnTo>
                  <a:pt x="11948920" y="3254333"/>
                </a:lnTo>
                <a:lnTo>
                  <a:pt x="11976230" y="3254333"/>
                </a:lnTo>
                <a:lnTo>
                  <a:pt x="11976230" y="3233571"/>
                </a:lnTo>
                <a:lnTo>
                  <a:pt x="11991261" y="3233571"/>
                </a:lnTo>
                <a:cubicBezTo>
                  <a:pt x="11999249" y="3233571"/>
                  <a:pt x="12006653" y="3232207"/>
                  <a:pt x="12013474" y="3229479"/>
                </a:cubicBezTo>
                <a:cubicBezTo>
                  <a:pt x="12020295" y="3226750"/>
                  <a:pt x="12025777" y="3222509"/>
                  <a:pt x="12029920" y="3216754"/>
                </a:cubicBezTo>
                <a:cubicBezTo>
                  <a:pt x="12034062" y="3211000"/>
                  <a:pt x="12036133" y="3203608"/>
                  <a:pt x="12036133" y="3194579"/>
                </a:cubicBezTo>
                <a:cubicBezTo>
                  <a:pt x="12036133" y="3185302"/>
                  <a:pt x="12034099" y="3177972"/>
                  <a:pt x="12030031" y="3172590"/>
                </a:cubicBezTo>
                <a:cubicBezTo>
                  <a:pt x="12025963" y="3167206"/>
                  <a:pt x="12020531" y="3163387"/>
                  <a:pt x="12013735" y="3161130"/>
                </a:cubicBezTo>
                <a:cubicBezTo>
                  <a:pt x="12006938" y="3158873"/>
                  <a:pt x="11999447" y="3157744"/>
                  <a:pt x="11991261" y="3157744"/>
                </a:cubicBezTo>
                <a:lnTo>
                  <a:pt x="11976230" y="3157744"/>
                </a:lnTo>
                <a:lnTo>
                  <a:pt x="11976230" y="3140777"/>
                </a:lnTo>
                <a:close/>
                <a:moveTo>
                  <a:pt x="11891770" y="3140777"/>
                </a:moveTo>
                <a:lnTo>
                  <a:pt x="11891770" y="3254333"/>
                </a:lnTo>
                <a:lnTo>
                  <a:pt x="11919080" y="3254333"/>
                </a:lnTo>
                <a:lnTo>
                  <a:pt x="11919080" y="3140777"/>
                </a:lnTo>
                <a:close/>
                <a:moveTo>
                  <a:pt x="2015340" y="3139654"/>
                </a:moveTo>
                <a:lnTo>
                  <a:pt x="2015340" y="3158704"/>
                </a:lnTo>
                <a:lnTo>
                  <a:pt x="2076433" y="3158704"/>
                </a:lnTo>
                <a:lnTo>
                  <a:pt x="2076433" y="3190553"/>
                </a:lnTo>
                <a:lnTo>
                  <a:pt x="2096228" y="3190553"/>
                </a:lnTo>
                <a:lnTo>
                  <a:pt x="2096228" y="3139654"/>
                </a:lnTo>
                <a:close/>
                <a:moveTo>
                  <a:pt x="11659879" y="3135317"/>
                </a:moveTo>
                <a:lnTo>
                  <a:pt x="11659879" y="3153325"/>
                </a:lnTo>
                <a:cubicBezTo>
                  <a:pt x="11651544" y="3155012"/>
                  <a:pt x="11645033" y="3158720"/>
                  <a:pt x="11640345" y="3164449"/>
                </a:cubicBezTo>
                <a:cubicBezTo>
                  <a:pt x="11635657" y="3170180"/>
                  <a:pt x="11633313" y="3177386"/>
                  <a:pt x="11633313" y="3186068"/>
                </a:cubicBezTo>
                <a:cubicBezTo>
                  <a:pt x="11633313" y="3191276"/>
                  <a:pt x="11634417" y="3195704"/>
                  <a:pt x="11636624" y="3199350"/>
                </a:cubicBezTo>
                <a:cubicBezTo>
                  <a:pt x="11638832" y="3202997"/>
                  <a:pt x="11641660" y="3206122"/>
                  <a:pt x="11645108" y="3208726"/>
                </a:cubicBezTo>
                <a:cubicBezTo>
                  <a:pt x="11648556" y="3211331"/>
                  <a:pt x="11652227" y="3213626"/>
                  <a:pt x="11656121" y="3215609"/>
                </a:cubicBezTo>
                <a:cubicBezTo>
                  <a:pt x="11660015" y="3217594"/>
                  <a:pt x="11663686" y="3219479"/>
                  <a:pt x="11667134" y="3221265"/>
                </a:cubicBezTo>
                <a:cubicBezTo>
                  <a:pt x="11670582" y="3223051"/>
                  <a:pt x="11673410" y="3224961"/>
                  <a:pt x="11675617" y="3226995"/>
                </a:cubicBezTo>
                <a:cubicBezTo>
                  <a:pt x="11677825" y="3229029"/>
                  <a:pt x="11678929" y="3231434"/>
                  <a:pt x="11678929" y="3234214"/>
                </a:cubicBezTo>
                <a:cubicBezTo>
                  <a:pt x="11678929" y="3237984"/>
                  <a:pt x="11677850" y="3240786"/>
                  <a:pt x="11675692" y="3242622"/>
                </a:cubicBezTo>
                <a:cubicBezTo>
                  <a:pt x="11673534" y="3244457"/>
                  <a:pt x="11670074" y="3245375"/>
                  <a:pt x="11665311" y="3245375"/>
                </a:cubicBezTo>
                <a:cubicBezTo>
                  <a:pt x="11657770" y="3245375"/>
                  <a:pt x="11649610" y="3242027"/>
                  <a:pt x="11640829" y="3235330"/>
                </a:cubicBezTo>
                <a:lnTo>
                  <a:pt x="11628923" y="3253561"/>
                </a:lnTo>
                <a:cubicBezTo>
                  <a:pt x="11633090" y="3257381"/>
                  <a:pt x="11638014" y="3260420"/>
                  <a:pt x="11643694" y="3262676"/>
                </a:cubicBezTo>
                <a:cubicBezTo>
                  <a:pt x="11649374" y="3264934"/>
                  <a:pt x="11654769" y="3266385"/>
                  <a:pt x="11659879" y="3267030"/>
                </a:cubicBezTo>
                <a:lnTo>
                  <a:pt x="11659879" y="3284220"/>
                </a:lnTo>
                <a:lnTo>
                  <a:pt x="11677664" y="3284220"/>
                </a:lnTo>
                <a:lnTo>
                  <a:pt x="11677664" y="3266062"/>
                </a:lnTo>
                <a:cubicBezTo>
                  <a:pt x="11686742" y="3264079"/>
                  <a:pt x="11693539" y="3260047"/>
                  <a:pt x="11698053" y="3253970"/>
                </a:cubicBezTo>
                <a:cubicBezTo>
                  <a:pt x="11702568" y="3247892"/>
                  <a:pt x="11704825" y="3240663"/>
                  <a:pt x="11704825" y="3232278"/>
                </a:cubicBezTo>
                <a:cubicBezTo>
                  <a:pt x="11704825" y="3226821"/>
                  <a:pt x="11703721" y="3222195"/>
                  <a:pt x="11701514" y="3218400"/>
                </a:cubicBezTo>
                <a:cubicBezTo>
                  <a:pt x="11699306" y="3214605"/>
                  <a:pt x="11696466" y="3211405"/>
                  <a:pt x="11692993" y="3208801"/>
                </a:cubicBezTo>
                <a:cubicBezTo>
                  <a:pt x="11689520" y="3206196"/>
                  <a:pt x="11685837" y="3203939"/>
                  <a:pt x="11681943" y="3202028"/>
                </a:cubicBezTo>
                <a:cubicBezTo>
                  <a:pt x="11678048" y="3200119"/>
                  <a:pt x="11674365" y="3198345"/>
                  <a:pt x="11670892" y="3196708"/>
                </a:cubicBezTo>
                <a:cubicBezTo>
                  <a:pt x="11667419" y="3195071"/>
                  <a:pt x="11664592" y="3193323"/>
                  <a:pt x="11662409" y="3191462"/>
                </a:cubicBezTo>
                <a:cubicBezTo>
                  <a:pt x="11660226" y="3189602"/>
                  <a:pt x="11659135" y="3187407"/>
                  <a:pt x="11659135" y="3184877"/>
                </a:cubicBezTo>
                <a:cubicBezTo>
                  <a:pt x="11659135" y="3181057"/>
                  <a:pt x="11660177" y="3178341"/>
                  <a:pt x="11662260" y="3176729"/>
                </a:cubicBezTo>
                <a:cubicBezTo>
                  <a:pt x="11664344" y="3175116"/>
                  <a:pt x="11667395" y="3174310"/>
                  <a:pt x="11671413" y="3174310"/>
                </a:cubicBezTo>
                <a:cubicBezTo>
                  <a:pt x="11674935" y="3174310"/>
                  <a:pt x="11678160" y="3175029"/>
                  <a:pt x="11681087" y="3176468"/>
                </a:cubicBezTo>
                <a:cubicBezTo>
                  <a:pt x="11684014" y="3177907"/>
                  <a:pt x="11687040" y="3180040"/>
                  <a:pt x="11690165" y="3182868"/>
                </a:cubicBezTo>
                <a:lnTo>
                  <a:pt x="11703634" y="3167315"/>
                </a:lnTo>
                <a:cubicBezTo>
                  <a:pt x="11700261" y="3163644"/>
                  <a:pt x="11696491" y="3160556"/>
                  <a:pt x="11692323" y="3158050"/>
                </a:cubicBezTo>
                <a:cubicBezTo>
                  <a:pt x="11688156" y="3155545"/>
                  <a:pt x="11683270" y="3153871"/>
                  <a:pt x="11677664" y="3153028"/>
                </a:cubicBezTo>
                <a:lnTo>
                  <a:pt x="11677664" y="3135317"/>
                </a:lnTo>
                <a:close/>
                <a:moveTo>
                  <a:pt x="1059277" y="3128610"/>
                </a:moveTo>
                <a:cubicBezTo>
                  <a:pt x="1066718" y="3128610"/>
                  <a:pt x="1072609" y="3131685"/>
                  <a:pt x="1076950" y="3137837"/>
                </a:cubicBezTo>
                <a:cubicBezTo>
                  <a:pt x="1081291" y="3143988"/>
                  <a:pt x="1083461" y="3152546"/>
                  <a:pt x="1083461" y="3163510"/>
                </a:cubicBezTo>
                <a:cubicBezTo>
                  <a:pt x="1083461" y="3174474"/>
                  <a:pt x="1081291" y="3183205"/>
                  <a:pt x="1076950" y="3189703"/>
                </a:cubicBezTo>
                <a:cubicBezTo>
                  <a:pt x="1072609" y="3196202"/>
                  <a:pt x="1066718" y="3199452"/>
                  <a:pt x="1059277" y="3199452"/>
                </a:cubicBezTo>
                <a:cubicBezTo>
                  <a:pt x="1051785" y="3199452"/>
                  <a:pt x="1045894" y="3196202"/>
                  <a:pt x="1041603" y="3189703"/>
                </a:cubicBezTo>
                <a:cubicBezTo>
                  <a:pt x="1037312" y="3183205"/>
                  <a:pt x="1035166" y="3174474"/>
                  <a:pt x="1035166" y="3163510"/>
                </a:cubicBezTo>
                <a:cubicBezTo>
                  <a:pt x="1035166" y="3152546"/>
                  <a:pt x="1037312" y="3143988"/>
                  <a:pt x="1041603" y="3137837"/>
                </a:cubicBezTo>
                <a:cubicBezTo>
                  <a:pt x="1045894" y="3131685"/>
                  <a:pt x="1051785" y="3128610"/>
                  <a:pt x="1059277" y="3128610"/>
                </a:cubicBezTo>
                <a:close/>
                <a:moveTo>
                  <a:pt x="2973376" y="3128343"/>
                </a:moveTo>
                <a:lnTo>
                  <a:pt x="2963478" y="3136455"/>
                </a:lnTo>
                <a:lnTo>
                  <a:pt x="2982528" y="3162797"/>
                </a:lnTo>
                <a:lnTo>
                  <a:pt x="2963478" y="3189139"/>
                </a:lnTo>
                <a:lnTo>
                  <a:pt x="2973376" y="3197102"/>
                </a:lnTo>
                <a:lnTo>
                  <a:pt x="2996965" y="3172247"/>
                </a:lnTo>
                <a:lnTo>
                  <a:pt x="2996965" y="3153198"/>
                </a:lnTo>
                <a:close/>
                <a:moveTo>
                  <a:pt x="2939815" y="3128343"/>
                </a:moveTo>
                <a:lnTo>
                  <a:pt x="2929918" y="3136455"/>
                </a:lnTo>
                <a:lnTo>
                  <a:pt x="2948968" y="3162797"/>
                </a:lnTo>
                <a:lnTo>
                  <a:pt x="2929918" y="3189139"/>
                </a:lnTo>
                <a:lnTo>
                  <a:pt x="2939815" y="3197102"/>
                </a:lnTo>
                <a:lnTo>
                  <a:pt x="2963255" y="3172247"/>
                </a:lnTo>
                <a:lnTo>
                  <a:pt x="2963255" y="3153198"/>
                </a:lnTo>
                <a:close/>
                <a:moveTo>
                  <a:pt x="8872110" y="3128157"/>
                </a:moveTo>
                <a:lnTo>
                  <a:pt x="8837350" y="3240301"/>
                </a:lnTo>
                <a:lnTo>
                  <a:pt x="8834233" y="3220803"/>
                </a:lnTo>
                <a:cubicBezTo>
                  <a:pt x="8833241" y="3221200"/>
                  <a:pt x="8832237" y="3221485"/>
                  <a:pt x="8831220" y="3221658"/>
                </a:cubicBezTo>
                <a:cubicBezTo>
                  <a:pt x="8830203" y="3221832"/>
                  <a:pt x="8829322" y="3221919"/>
                  <a:pt x="8828578" y="3221919"/>
                </a:cubicBezTo>
                <a:cubicBezTo>
                  <a:pt x="8826048" y="3221919"/>
                  <a:pt x="8824101" y="3221398"/>
                  <a:pt x="8822737" y="3220356"/>
                </a:cubicBezTo>
                <a:cubicBezTo>
                  <a:pt x="8821372" y="3219315"/>
                  <a:pt x="8820690" y="3217330"/>
                  <a:pt x="8820690" y="3214403"/>
                </a:cubicBezTo>
                <a:cubicBezTo>
                  <a:pt x="8820690" y="3209839"/>
                  <a:pt x="8820789" y="3204171"/>
                  <a:pt x="8820988" y="3197400"/>
                </a:cubicBezTo>
                <a:cubicBezTo>
                  <a:pt x="8821186" y="3190628"/>
                  <a:pt x="8821434" y="3183522"/>
                  <a:pt x="8821732" y="3176080"/>
                </a:cubicBezTo>
                <a:cubicBezTo>
                  <a:pt x="8822030" y="3168639"/>
                  <a:pt x="8822278" y="3161618"/>
                  <a:pt x="8822476" y="3155021"/>
                </a:cubicBezTo>
                <a:lnTo>
                  <a:pt x="8795017" y="3155021"/>
                </a:lnTo>
                <a:lnTo>
                  <a:pt x="8795017" y="3210013"/>
                </a:lnTo>
                <a:cubicBezTo>
                  <a:pt x="8793083" y="3213832"/>
                  <a:pt x="8791024" y="3216561"/>
                  <a:pt x="8788841" y="3218199"/>
                </a:cubicBezTo>
                <a:cubicBezTo>
                  <a:pt x="8786658" y="3219836"/>
                  <a:pt x="8784153" y="3220654"/>
                  <a:pt x="8781325" y="3220654"/>
                </a:cubicBezTo>
                <a:cubicBezTo>
                  <a:pt x="8777902" y="3220654"/>
                  <a:pt x="8775397" y="3219563"/>
                  <a:pt x="8773809" y="3217380"/>
                </a:cubicBezTo>
                <a:cubicBezTo>
                  <a:pt x="8772222" y="3215197"/>
                  <a:pt x="8771428" y="3211179"/>
                  <a:pt x="8771428" y="3205325"/>
                </a:cubicBezTo>
                <a:lnTo>
                  <a:pt x="8771428" y="3155021"/>
                </a:lnTo>
                <a:lnTo>
                  <a:pt x="8744267" y="3155021"/>
                </a:lnTo>
                <a:lnTo>
                  <a:pt x="8744267" y="3272521"/>
                </a:lnTo>
                <a:lnTo>
                  <a:pt x="8771726" y="3272521"/>
                </a:lnTo>
                <a:cubicBezTo>
                  <a:pt x="8771031" y="3266567"/>
                  <a:pt x="8770547" y="3261110"/>
                  <a:pt x="8770275" y="3256149"/>
                </a:cubicBezTo>
                <a:cubicBezTo>
                  <a:pt x="8770002" y="3251189"/>
                  <a:pt x="8769816" y="3245607"/>
                  <a:pt x="8769716" y="3239406"/>
                </a:cubicBezTo>
                <a:cubicBezTo>
                  <a:pt x="8771106" y="3240845"/>
                  <a:pt x="8772668" y="3241787"/>
                  <a:pt x="8774405" y="3242234"/>
                </a:cubicBezTo>
                <a:cubicBezTo>
                  <a:pt x="8776141" y="3242680"/>
                  <a:pt x="8778001" y="3242904"/>
                  <a:pt x="8779986" y="3242904"/>
                </a:cubicBezTo>
                <a:cubicBezTo>
                  <a:pt x="8787675" y="3242904"/>
                  <a:pt x="8793554" y="3238488"/>
                  <a:pt x="8797622" y="3229658"/>
                </a:cubicBezTo>
                <a:lnTo>
                  <a:pt x="8798068" y="3229658"/>
                </a:lnTo>
                <a:cubicBezTo>
                  <a:pt x="8801194" y="3239133"/>
                  <a:pt x="8809032" y="3243871"/>
                  <a:pt x="8821583" y="3243871"/>
                </a:cubicBezTo>
                <a:cubicBezTo>
                  <a:pt x="8825403" y="3243871"/>
                  <a:pt x="8828504" y="3243574"/>
                  <a:pt x="8830885" y="3242978"/>
                </a:cubicBezTo>
                <a:lnTo>
                  <a:pt x="8837161" y="3240910"/>
                </a:lnTo>
                <a:lnTo>
                  <a:pt x="8836912" y="3241714"/>
                </a:lnTo>
                <a:lnTo>
                  <a:pt x="8864594" y="3241714"/>
                </a:lnTo>
                <a:lnTo>
                  <a:pt x="8871143" y="3215668"/>
                </a:lnTo>
                <a:lnTo>
                  <a:pt x="8904704" y="3215668"/>
                </a:lnTo>
                <a:lnTo>
                  <a:pt x="8911252" y="3241714"/>
                </a:lnTo>
                <a:lnTo>
                  <a:pt x="8939901" y="3241714"/>
                </a:lnTo>
                <a:lnTo>
                  <a:pt x="8904704" y="3128157"/>
                </a:lnTo>
                <a:close/>
                <a:moveTo>
                  <a:pt x="4290899" y="3125984"/>
                </a:moveTo>
                <a:cubicBezTo>
                  <a:pt x="4285046" y="3125984"/>
                  <a:pt x="4280085" y="3127275"/>
                  <a:pt x="4276017" y="3129854"/>
                </a:cubicBezTo>
                <a:cubicBezTo>
                  <a:pt x="4271950" y="3132434"/>
                  <a:pt x="4268129" y="3135510"/>
                  <a:pt x="4264557" y="3139082"/>
                </a:cubicBezTo>
                <a:lnTo>
                  <a:pt x="4264112" y="3139082"/>
                </a:lnTo>
                <a:lnTo>
                  <a:pt x="4262102" y="3128143"/>
                </a:lnTo>
                <a:lnTo>
                  <a:pt x="4240001" y="3128143"/>
                </a:lnTo>
                <a:lnTo>
                  <a:pt x="4240001" y="3214835"/>
                </a:lnTo>
                <a:lnTo>
                  <a:pt x="4267161" y="3214835"/>
                </a:lnTo>
                <a:lnTo>
                  <a:pt x="4267161" y="3156940"/>
                </a:lnTo>
                <a:cubicBezTo>
                  <a:pt x="4269691" y="3154262"/>
                  <a:pt x="4272110" y="3152290"/>
                  <a:pt x="4274418" y="3151025"/>
                </a:cubicBezTo>
                <a:cubicBezTo>
                  <a:pt x="4276724" y="3149760"/>
                  <a:pt x="4278870" y="3149127"/>
                  <a:pt x="4280854" y="3149127"/>
                </a:cubicBezTo>
                <a:cubicBezTo>
                  <a:pt x="4284277" y="3149127"/>
                  <a:pt x="4286807" y="3150194"/>
                  <a:pt x="4288444" y="3152327"/>
                </a:cubicBezTo>
                <a:cubicBezTo>
                  <a:pt x="4290081" y="3154460"/>
                  <a:pt x="4290899" y="3158529"/>
                  <a:pt x="4290899" y="3164531"/>
                </a:cubicBezTo>
                <a:lnTo>
                  <a:pt x="4290899" y="3214835"/>
                </a:lnTo>
                <a:lnTo>
                  <a:pt x="4318062" y="3214835"/>
                </a:lnTo>
                <a:lnTo>
                  <a:pt x="4318062" y="3156940"/>
                </a:lnTo>
                <a:cubicBezTo>
                  <a:pt x="4320641" y="3154262"/>
                  <a:pt x="4323096" y="3152290"/>
                  <a:pt x="4325428" y="3151025"/>
                </a:cubicBezTo>
                <a:cubicBezTo>
                  <a:pt x="4327760" y="3149760"/>
                  <a:pt x="4329918" y="3149127"/>
                  <a:pt x="4331902" y="3149127"/>
                </a:cubicBezTo>
                <a:cubicBezTo>
                  <a:pt x="4335374" y="3149127"/>
                  <a:pt x="4337906" y="3150194"/>
                  <a:pt x="4339492" y="3152327"/>
                </a:cubicBezTo>
                <a:cubicBezTo>
                  <a:pt x="4341080" y="3154460"/>
                  <a:pt x="4341874" y="3158529"/>
                  <a:pt x="4341874" y="3164531"/>
                </a:cubicBezTo>
                <a:lnTo>
                  <a:pt x="4341874" y="3214835"/>
                </a:lnTo>
                <a:lnTo>
                  <a:pt x="4368961" y="3214835"/>
                </a:lnTo>
                <a:lnTo>
                  <a:pt x="4368961" y="3161182"/>
                </a:lnTo>
                <a:cubicBezTo>
                  <a:pt x="4368961" y="3150368"/>
                  <a:pt x="4366803" y="3141799"/>
                  <a:pt x="4362486" y="3135473"/>
                </a:cubicBezTo>
                <a:cubicBezTo>
                  <a:pt x="4358170" y="3129147"/>
                  <a:pt x="4351299" y="3125984"/>
                  <a:pt x="4341874" y="3125984"/>
                </a:cubicBezTo>
                <a:cubicBezTo>
                  <a:pt x="4336069" y="3125984"/>
                  <a:pt x="4331021" y="3127423"/>
                  <a:pt x="4326730" y="3130301"/>
                </a:cubicBezTo>
                <a:cubicBezTo>
                  <a:pt x="4322439" y="3133179"/>
                  <a:pt x="4318434" y="3136526"/>
                  <a:pt x="4314712" y="3140347"/>
                </a:cubicBezTo>
                <a:cubicBezTo>
                  <a:pt x="4312481" y="3135683"/>
                  <a:pt x="4309466" y="3132124"/>
                  <a:pt x="4305672" y="3129669"/>
                </a:cubicBezTo>
                <a:cubicBezTo>
                  <a:pt x="4301876" y="3127213"/>
                  <a:pt x="4296952" y="3125984"/>
                  <a:pt x="4290899" y="3125984"/>
                </a:cubicBezTo>
                <a:close/>
                <a:moveTo>
                  <a:pt x="7517690" y="3125924"/>
                </a:moveTo>
                <a:lnTo>
                  <a:pt x="7518285" y="3125924"/>
                </a:lnTo>
                <a:cubicBezTo>
                  <a:pt x="7519774" y="3131679"/>
                  <a:pt x="7521262" y="3137769"/>
                  <a:pt x="7522750" y="3144193"/>
                </a:cubicBezTo>
                <a:cubicBezTo>
                  <a:pt x="7524239" y="3150618"/>
                  <a:pt x="7525752" y="3156657"/>
                  <a:pt x="7527290" y="3162313"/>
                </a:cubicBezTo>
                <a:lnTo>
                  <a:pt x="7529671" y="3171912"/>
                </a:lnTo>
                <a:lnTo>
                  <a:pt x="7506528" y="3171912"/>
                </a:lnTo>
                <a:lnTo>
                  <a:pt x="7508984" y="3162313"/>
                </a:lnTo>
                <a:cubicBezTo>
                  <a:pt x="7510422" y="3156657"/>
                  <a:pt x="7511886" y="3150655"/>
                  <a:pt x="7513374" y="3144305"/>
                </a:cubicBezTo>
                <a:cubicBezTo>
                  <a:pt x="7514862" y="3137955"/>
                  <a:pt x="7516301" y="3131828"/>
                  <a:pt x="7517690" y="3125924"/>
                </a:cubicBezTo>
                <a:close/>
                <a:moveTo>
                  <a:pt x="260106" y="3124356"/>
                </a:moveTo>
                <a:lnTo>
                  <a:pt x="224908" y="3237911"/>
                </a:lnTo>
                <a:lnTo>
                  <a:pt x="252590" y="3237911"/>
                </a:lnTo>
                <a:lnTo>
                  <a:pt x="259139" y="3211867"/>
                </a:lnTo>
                <a:lnTo>
                  <a:pt x="292699" y="3211867"/>
                </a:lnTo>
                <a:lnTo>
                  <a:pt x="299248" y="3237911"/>
                </a:lnTo>
                <a:lnTo>
                  <a:pt x="327897" y="3237911"/>
                </a:lnTo>
                <a:lnTo>
                  <a:pt x="292699" y="3124356"/>
                </a:lnTo>
                <a:close/>
                <a:moveTo>
                  <a:pt x="10154032" y="3119615"/>
                </a:moveTo>
                <a:lnTo>
                  <a:pt x="10138926" y="3138815"/>
                </a:lnTo>
                <a:lnTo>
                  <a:pt x="10150535" y="3145958"/>
                </a:lnTo>
                <a:lnTo>
                  <a:pt x="10168543" y="3131671"/>
                </a:lnTo>
                <a:lnTo>
                  <a:pt x="10169287" y="3131671"/>
                </a:lnTo>
                <a:lnTo>
                  <a:pt x="10187295" y="3145958"/>
                </a:lnTo>
                <a:lnTo>
                  <a:pt x="10198978" y="3138815"/>
                </a:lnTo>
                <a:lnTo>
                  <a:pt x="10183798" y="3119615"/>
                </a:lnTo>
                <a:close/>
                <a:moveTo>
                  <a:pt x="7256281" y="3115182"/>
                </a:moveTo>
                <a:cubicBezTo>
                  <a:pt x="7252560" y="3115182"/>
                  <a:pt x="7249522" y="3116409"/>
                  <a:pt x="7247165" y="3118865"/>
                </a:cubicBezTo>
                <a:cubicBezTo>
                  <a:pt x="7244809" y="3121320"/>
                  <a:pt x="7243631" y="3124310"/>
                  <a:pt x="7243631" y="3127831"/>
                </a:cubicBezTo>
                <a:cubicBezTo>
                  <a:pt x="7243631" y="3131454"/>
                  <a:pt x="7244809" y="3134492"/>
                  <a:pt x="7247165" y="3136947"/>
                </a:cubicBezTo>
                <a:cubicBezTo>
                  <a:pt x="7249522" y="3139403"/>
                  <a:pt x="7252560" y="3140630"/>
                  <a:pt x="7256281" y="3140630"/>
                </a:cubicBezTo>
                <a:cubicBezTo>
                  <a:pt x="7260002" y="3140630"/>
                  <a:pt x="7263040" y="3139403"/>
                  <a:pt x="7265397" y="3136947"/>
                </a:cubicBezTo>
                <a:cubicBezTo>
                  <a:pt x="7267753" y="3134492"/>
                  <a:pt x="7268931" y="3131454"/>
                  <a:pt x="7268931" y="3127831"/>
                </a:cubicBezTo>
                <a:cubicBezTo>
                  <a:pt x="7268931" y="3124310"/>
                  <a:pt x="7267753" y="3121320"/>
                  <a:pt x="7265397" y="3118865"/>
                </a:cubicBezTo>
                <a:cubicBezTo>
                  <a:pt x="7263040" y="3116409"/>
                  <a:pt x="7260002" y="3115182"/>
                  <a:pt x="7256281" y="3115182"/>
                </a:cubicBezTo>
                <a:close/>
                <a:moveTo>
                  <a:pt x="7217139" y="3115182"/>
                </a:moveTo>
                <a:cubicBezTo>
                  <a:pt x="7213468" y="3115182"/>
                  <a:pt x="7210467" y="3116409"/>
                  <a:pt x="7208135" y="3118865"/>
                </a:cubicBezTo>
                <a:cubicBezTo>
                  <a:pt x="7205803" y="3121320"/>
                  <a:pt x="7204638" y="3124310"/>
                  <a:pt x="7204638" y="3127831"/>
                </a:cubicBezTo>
                <a:cubicBezTo>
                  <a:pt x="7204638" y="3131454"/>
                  <a:pt x="7205803" y="3134492"/>
                  <a:pt x="7208135" y="3136947"/>
                </a:cubicBezTo>
                <a:cubicBezTo>
                  <a:pt x="7210467" y="3139403"/>
                  <a:pt x="7213468" y="3140630"/>
                  <a:pt x="7217139" y="3140630"/>
                </a:cubicBezTo>
                <a:cubicBezTo>
                  <a:pt x="7220860" y="3140630"/>
                  <a:pt x="7223923" y="3139403"/>
                  <a:pt x="7226329" y="3136947"/>
                </a:cubicBezTo>
                <a:cubicBezTo>
                  <a:pt x="7228735" y="3134492"/>
                  <a:pt x="7229938" y="3131454"/>
                  <a:pt x="7229938" y="3127831"/>
                </a:cubicBezTo>
                <a:cubicBezTo>
                  <a:pt x="7229938" y="3124310"/>
                  <a:pt x="7228735" y="3121320"/>
                  <a:pt x="7226329" y="3118865"/>
                </a:cubicBezTo>
                <a:cubicBezTo>
                  <a:pt x="7223923" y="3116409"/>
                  <a:pt x="7220860" y="3115182"/>
                  <a:pt x="7217139" y="3115182"/>
                </a:cubicBezTo>
                <a:close/>
                <a:moveTo>
                  <a:pt x="2149434" y="3114948"/>
                </a:moveTo>
                <a:lnTo>
                  <a:pt x="2153080" y="3114948"/>
                </a:lnTo>
                <a:cubicBezTo>
                  <a:pt x="2159183" y="3114948"/>
                  <a:pt x="2164590" y="3115941"/>
                  <a:pt x="2169303" y="3117925"/>
                </a:cubicBezTo>
                <a:cubicBezTo>
                  <a:pt x="2174016" y="3119909"/>
                  <a:pt x="2177699" y="3123407"/>
                  <a:pt x="2180353" y="3128417"/>
                </a:cubicBezTo>
                <a:cubicBezTo>
                  <a:pt x="2183007" y="3133428"/>
                  <a:pt x="2184334" y="3140423"/>
                  <a:pt x="2184334" y="3149402"/>
                </a:cubicBezTo>
                <a:cubicBezTo>
                  <a:pt x="2184334" y="3158381"/>
                  <a:pt x="2183007" y="3165450"/>
                  <a:pt x="2180353" y="3170610"/>
                </a:cubicBezTo>
                <a:cubicBezTo>
                  <a:pt x="2177699" y="3175770"/>
                  <a:pt x="2174016" y="3179415"/>
                  <a:pt x="2169303" y="3181549"/>
                </a:cubicBezTo>
                <a:cubicBezTo>
                  <a:pt x="2164590" y="3183682"/>
                  <a:pt x="2159183" y="3184748"/>
                  <a:pt x="2153080" y="3184748"/>
                </a:cubicBezTo>
                <a:lnTo>
                  <a:pt x="2149434" y="3184748"/>
                </a:lnTo>
                <a:lnTo>
                  <a:pt x="2149434" y="3154611"/>
                </a:lnTo>
                <a:lnTo>
                  <a:pt x="2170642" y="3154611"/>
                </a:lnTo>
                <a:lnTo>
                  <a:pt x="2170642" y="3141812"/>
                </a:lnTo>
                <a:lnTo>
                  <a:pt x="2149434" y="3141812"/>
                </a:lnTo>
                <a:close/>
                <a:moveTo>
                  <a:pt x="6027751" y="3114812"/>
                </a:moveTo>
                <a:cubicBezTo>
                  <a:pt x="6024030" y="3114812"/>
                  <a:pt x="6020992" y="3116040"/>
                  <a:pt x="6018635" y="3118495"/>
                </a:cubicBezTo>
                <a:cubicBezTo>
                  <a:pt x="6016279" y="3120951"/>
                  <a:pt x="6015101" y="3123940"/>
                  <a:pt x="6015101" y="3127463"/>
                </a:cubicBezTo>
                <a:cubicBezTo>
                  <a:pt x="6015101" y="3131084"/>
                  <a:pt x="6016279" y="3134122"/>
                  <a:pt x="6018635" y="3136578"/>
                </a:cubicBezTo>
                <a:cubicBezTo>
                  <a:pt x="6020992" y="3139034"/>
                  <a:pt x="6024030" y="3140262"/>
                  <a:pt x="6027751" y="3140262"/>
                </a:cubicBezTo>
                <a:cubicBezTo>
                  <a:pt x="6031472" y="3140262"/>
                  <a:pt x="6034510" y="3139034"/>
                  <a:pt x="6036867" y="3136578"/>
                </a:cubicBezTo>
                <a:cubicBezTo>
                  <a:pt x="6039223" y="3134122"/>
                  <a:pt x="6040401" y="3131084"/>
                  <a:pt x="6040401" y="3127463"/>
                </a:cubicBezTo>
                <a:cubicBezTo>
                  <a:pt x="6040401" y="3123940"/>
                  <a:pt x="6039223" y="3120951"/>
                  <a:pt x="6036867" y="3118495"/>
                </a:cubicBezTo>
                <a:cubicBezTo>
                  <a:pt x="6034510" y="3116040"/>
                  <a:pt x="6031472" y="3114812"/>
                  <a:pt x="6027751" y="3114812"/>
                </a:cubicBezTo>
                <a:close/>
                <a:moveTo>
                  <a:pt x="5988758" y="3114812"/>
                </a:moveTo>
                <a:cubicBezTo>
                  <a:pt x="5984988" y="3114812"/>
                  <a:pt x="5981937" y="3116040"/>
                  <a:pt x="5979605" y="3118495"/>
                </a:cubicBezTo>
                <a:cubicBezTo>
                  <a:pt x="5977274" y="3120951"/>
                  <a:pt x="5976108" y="3123940"/>
                  <a:pt x="5976108" y="3127463"/>
                </a:cubicBezTo>
                <a:cubicBezTo>
                  <a:pt x="5976108" y="3131084"/>
                  <a:pt x="5977274" y="3134122"/>
                  <a:pt x="5979605" y="3136578"/>
                </a:cubicBezTo>
                <a:cubicBezTo>
                  <a:pt x="5981937" y="3139034"/>
                  <a:pt x="5984988" y="3140262"/>
                  <a:pt x="5988758" y="3140262"/>
                </a:cubicBezTo>
                <a:cubicBezTo>
                  <a:pt x="5992479" y="3140262"/>
                  <a:pt x="5995517" y="3139034"/>
                  <a:pt x="5997874" y="3136578"/>
                </a:cubicBezTo>
                <a:cubicBezTo>
                  <a:pt x="6000230" y="3134122"/>
                  <a:pt x="6001408" y="3131084"/>
                  <a:pt x="6001408" y="3127463"/>
                </a:cubicBezTo>
                <a:cubicBezTo>
                  <a:pt x="6001408" y="3123940"/>
                  <a:pt x="6000230" y="3120951"/>
                  <a:pt x="5997874" y="3118495"/>
                </a:cubicBezTo>
                <a:cubicBezTo>
                  <a:pt x="5995517" y="3116040"/>
                  <a:pt x="5992479" y="3114812"/>
                  <a:pt x="5988758" y="3114812"/>
                </a:cubicBezTo>
                <a:close/>
                <a:moveTo>
                  <a:pt x="11890877" y="3108780"/>
                </a:moveTo>
                <a:lnTo>
                  <a:pt x="11875622" y="3127979"/>
                </a:lnTo>
                <a:lnTo>
                  <a:pt x="11887231" y="3135122"/>
                </a:lnTo>
                <a:lnTo>
                  <a:pt x="11905313" y="3120835"/>
                </a:lnTo>
                <a:lnTo>
                  <a:pt x="11905983" y="3120835"/>
                </a:lnTo>
                <a:lnTo>
                  <a:pt x="11924066" y="3135122"/>
                </a:lnTo>
                <a:lnTo>
                  <a:pt x="11935823" y="3127979"/>
                </a:lnTo>
                <a:lnTo>
                  <a:pt x="11920419" y="3108780"/>
                </a:lnTo>
                <a:close/>
                <a:moveTo>
                  <a:pt x="7502286" y="3105460"/>
                </a:moveTo>
                <a:lnTo>
                  <a:pt x="7467089" y="3219017"/>
                </a:lnTo>
                <a:lnTo>
                  <a:pt x="7494771" y="3219017"/>
                </a:lnTo>
                <a:lnTo>
                  <a:pt x="7501319" y="3192971"/>
                </a:lnTo>
                <a:lnTo>
                  <a:pt x="7534880" y="3192971"/>
                </a:lnTo>
                <a:lnTo>
                  <a:pt x="7541428" y="3219017"/>
                </a:lnTo>
                <a:lnTo>
                  <a:pt x="7570078" y="3219017"/>
                </a:lnTo>
                <a:lnTo>
                  <a:pt x="7534880" y="3105460"/>
                </a:lnTo>
                <a:close/>
                <a:moveTo>
                  <a:pt x="1059277" y="3105318"/>
                </a:moveTo>
                <a:cubicBezTo>
                  <a:pt x="1048958" y="3105318"/>
                  <a:pt x="1039892" y="3107587"/>
                  <a:pt x="1032078" y="3112127"/>
                </a:cubicBezTo>
                <a:cubicBezTo>
                  <a:pt x="1024265" y="3116666"/>
                  <a:pt x="1018175" y="3123264"/>
                  <a:pt x="1013810" y="3131921"/>
                </a:cubicBezTo>
                <a:cubicBezTo>
                  <a:pt x="1009444" y="3140578"/>
                  <a:pt x="1007261" y="3151108"/>
                  <a:pt x="1007261" y="3163510"/>
                </a:cubicBezTo>
                <a:cubicBezTo>
                  <a:pt x="1007261" y="3175912"/>
                  <a:pt x="1009444" y="3186553"/>
                  <a:pt x="1013810" y="3195434"/>
                </a:cubicBezTo>
                <a:cubicBezTo>
                  <a:pt x="1018175" y="3204313"/>
                  <a:pt x="1024265" y="3211123"/>
                  <a:pt x="1032078" y="3215860"/>
                </a:cubicBezTo>
                <a:cubicBezTo>
                  <a:pt x="1039892" y="3220598"/>
                  <a:pt x="1048958" y="3222966"/>
                  <a:pt x="1059277" y="3222966"/>
                </a:cubicBezTo>
                <a:cubicBezTo>
                  <a:pt x="1069595" y="3222966"/>
                  <a:pt x="1078649" y="3220598"/>
                  <a:pt x="1086438" y="3215860"/>
                </a:cubicBezTo>
                <a:cubicBezTo>
                  <a:pt x="1094226" y="3211123"/>
                  <a:pt x="1100304" y="3204313"/>
                  <a:pt x="1104669" y="3195434"/>
                </a:cubicBezTo>
                <a:cubicBezTo>
                  <a:pt x="1109035" y="3186553"/>
                  <a:pt x="1111218" y="3175912"/>
                  <a:pt x="1111218" y="3163510"/>
                </a:cubicBezTo>
                <a:cubicBezTo>
                  <a:pt x="1111218" y="3151157"/>
                  <a:pt x="1109035" y="3140640"/>
                  <a:pt x="1104669" y="3131959"/>
                </a:cubicBezTo>
                <a:cubicBezTo>
                  <a:pt x="1100304" y="3123277"/>
                  <a:pt x="1094226" y="3116666"/>
                  <a:pt x="1086438" y="3112127"/>
                </a:cubicBezTo>
                <a:cubicBezTo>
                  <a:pt x="1078649" y="3107587"/>
                  <a:pt x="1069595" y="3105318"/>
                  <a:pt x="1059277" y="3105318"/>
                </a:cubicBezTo>
                <a:close/>
                <a:moveTo>
                  <a:pt x="4185010" y="3101280"/>
                </a:moveTo>
                <a:lnTo>
                  <a:pt x="4185010" y="3214835"/>
                </a:lnTo>
                <a:lnTo>
                  <a:pt x="4212318" y="3214835"/>
                </a:lnTo>
                <a:lnTo>
                  <a:pt x="4212318" y="3101280"/>
                </a:lnTo>
                <a:close/>
                <a:moveTo>
                  <a:pt x="2122199" y="3093145"/>
                </a:moveTo>
                <a:lnTo>
                  <a:pt x="2122199" y="3141812"/>
                </a:lnTo>
                <a:lnTo>
                  <a:pt x="2109176" y="3142704"/>
                </a:lnTo>
                <a:lnTo>
                  <a:pt x="2109176" y="3154611"/>
                </a:lnTo>
                <a:lnTo>
                  <a:pt x="2122199" y="3154611"/>
                </a:lnTo>
                <a:lnTo>
                  <a:pt x="2122199" y="3206701"/>
                </a:lnTo>
                <a:lnTo>
                  <a:pt x="2156280" y="3206701"/>
                </a:lnTo>
                <a:cubicBezTo>
                  <a:pt x="2167294" y="3206701"/>
                  <a:pt x="2177005" y="3204667"/>
                  <a:pt x="2185413" y="3200599"/>
                </a:cubicBezTo>
                <a:cubicBezTo>
                  <a:pt x="2193822" y="3196531"/>
                  <a:pt x="2200395" y="3190268"/>
                  <a:pt x="2205133" y="3181809"/>
                </a:cubicBezTo>
                <a:cubicBezTo>
                  <a:pt x="2209871" y="3173351"/>
                  <a:pt x="2212239" y="3162549"/>
                  <a:pt x="2212239" y="3149402"/>
                </a:cubicBezTo>
                <a:cubicBezTo>
                  <a:pt x="2212239" y="3136256"/>
                  <a:pt x="2209858" y="3125540"/>
                  <a:pt x="2205096" y="3117255"/>
                </a:cubicBezTo>
                <a:cubicBezTo>
                  <a:pt x="2200333" y="3108970"/>
                  <a:pt x="2193636" y="3102881"/>
                  <a:pt x="2185004" y="3098986"/>
                </a:cubicBezTo>
                <a:cubicBezTo>
                  <a:pt x="2176372" y="3095092"/>
                  <a:pt x="2166301" y="3093145"/>
                  <a:pt x="2154792" y="3093145"/>
                </a:cubicBezTo>
                <a:close/>
                <a:moveTo>
                  <a:pt x="7605945" y="3085964"/>
                </a:moveTo>
                <a:cubicBezTo>
                  <a:pt x="7602969" y="3088048"/>
                  <a:pt x="7600129" y="3089672"/>
                  <a:pt x="7597425" y="3090838"/>
                </a:cubicBezTo>
                <a:cubicBezTo>
                  <a:pt x="7594721" y="3092004"/>
                  <a:pt x="7590963" y="3092910"/>
                  <a:pt x="7586151" y="3093554"/>
                </a:cubicBezTo>
                <a:lnTo>
                  <a:pt x="7586151" y="3105609"/>
                </a:lnTo>
                <a:lnTo>
                  <a:pt x="7601555" y="3105609"/>
                </a:lnTo>
                <a:lnTo>
                  <a:pt x="7601555" y="3154127"/>
                </a:lnTo>
                <a:lnTo>
                  <a:pt x="7621647" y="3154127"/>
                </a:lnTo>
                <a:lnTo>
                  <a:pt x="7621647" y="3085964"/>
                </a:lnTo>
                <a:close/>
                <a:moveTo>
                  <a:pt x="1154006" y="3085598"/>
                </a:moveTo>
                <a:cubicBezTo>
                  <a:pt x="1143588" y="3085598"/>
                  <a:pt x="1134782" y="3090336"/>
                  <a:pt x="1127589" y="3099812"/>
                </a:cubicBezTo>
                <a:lnTo>
                  <a:pt x="1138900" y="3110006"/>
                </a:lnTo>
                <a:cubicBezTo>
                  <a:pt x="1140735" y="3107477"/>
                  <a:pt x="1142633" y="3105504"/>
                  <a:pt x="1144592" y="3104090"/>
                </a:cubicBezTo>
                <a:cubicBezTo>
                  <a:pt x="1146552" y="3102676"/>
                  <a:pt x="1148673" y="3101969"/>
                  <a:pt x="1150955" y="3101969"/>
                </a:cubicBezTo>
                <a:cubicBezTo>
                  <a:pt x="1153981" y="3101969"/>
                  <a:pt x="1156312" y="3102888"/>
                  <a:pt x="1157950" y="3104723"/>
                </a:cubicBezTo>
                <a:cubicBezTo>
                  <a:pt x="1159587" y="3106558"/>
                  <a:pt x="1160405" y="3109089"/>
                  <a:pt x="1160405" y="3112313"/>
                </a:cubicBezTo>
                <a:cubicBezTo>
                  <a:pt x="1160405" y="3114992"/>
                  <a:pt x="1159116" y="3118006"/>
                  <a:pt x="1156536" y="3121354"/>
                </a:cubicBezTo>
                <a:cubicBezTo>
                  <a:pt x="1153956" y="3124703"/>
                  <a:pt x="1150434" y="3128374"/>
                  <a:pt x="1145969" y="3132368"/>
                </a:cubicBezTo>
                <a:cubicBezTo>
                  <a:pt x="1141504" y="3136362"/>
                  <a:pt x="1136444" y="3140640"/>
                  <a:pt x="1130788" y="3145205"/>
                </a:cubicBezTo>
                <a:lnTo>
                  <a:pt x="1130788" y="3155920"/>
                </a:lnTo>
                <a:lnTo>
                  <a:pt x="1181837" y="3155920"/>
                </a:lnTo>
                <a:lnTo>
                  <a:pt x="1181837" y="3139251"/>
                </a:lnTo>
                <a:lnTo>
                  <a:pt x="1162340" y="3139251"/>
                </a:lnTo>
                <a:cubicBezTo>
                  <a:pt x="1166855" y="3134141"/>
                  <a:pt x="1170836" y="3129143"/>
                  <a:pt x="1174283" y="3124256"/>
                </a:cubicBezTo>
                <a:cubicBezTo>
                  <a:pt x="1177731" y="3119370"/>
                  <a:pt x="1179455" y="3114274"/>
                  <a:pt x="1179455" y="3108964"/>
                </a:cubicBezTo>
                <a:cubicBezTo>
                  <a:pt x="1179455" y="3101573"/>
                  <a:pt x="1177111" y="3095830"/>
                  <a:pt x="1172423" y="3091738"/>
                </a:cubicBezTo>
                <a:cubicBezTo>
                  <a:pt x="1167735" y="3087645"/>
                  <a:pt x="1161596" y="3085598"/>
                  <a:pt x="1154006" y="3085598"/>
                </a:cubicBezTo>
                <a:close/>
                <a:moveTo>
                  <a:pt x="8871292" y="3085221"/>
                </a:moveTo>
                <a:lnTo>
                  <a:pt x="8857004" y="3102707"/>
                </a:lnTo>
                <a:lnTo>
                  <a:pt x="8889746" y="3123469"/>
                </a:lnTo>
                <a:lnTo>
                  <a:pt x="8901801" y="3109852"/>
                </a:lnTo>
                <a:close/>
                <a:moveTo>
                  <a:pt x="292848" y="3081419"/>
                </a:moveTo>
                <a:lnTo>
                  <a:pt x="262338" y="3106050"/>
                </a:lnTo>
                <a:lnTo>
                  <a:pt x="274394" y="3119668"/>
                </a:lnTo>
                <a:lnTo>
                  <a:pt x="307210" y="3098906"/>
                </a:lnTo>
                <a:close/>
                <a:moveTo>
                  <a:pt x="1078773" y="3073767"/>
                </a:moveTo>
                <a:cubicBezTo>
                  <a:pt x="1075052" y="3073767"/>
                  <a:pt x="1072014" y="3074994"/>
                  <a:pt x="1069657" y="3077450"/>
                </a:cubicBezTo>
                <a:cubicBezTo>
                  <a:pt x="1067301" y="3079906"/>
                  <a:pt x="1066123" y="3082895"/>
                  <a:pt x="1066123" y="3086417"/>
                </a:cubicBezTo>
                <a:cubicBezTo>
                  <a:pt x="1066123" y="3090039"/>
                  <a:pt x="1067301" y="3093077"/>
                  <a:pt x="1069657" y="3095533"/>
                </a:cubicBezTo>
                <a:cubicBezTo>
                  <a:pt x="1072014" y="3097988"/>
                  <a:pt x="1075052" y="3099216"/>
                  <a:pt x="1078773" y="3099216"/>
                </a:cubicBezTo>
                <a:cubicBezTo>
                  <a:pt x="1082494" y="3099216"/>
                  <a:pt x="1085532" y="3097988"/>
                  <a:pt x="1087889" y="3095533"/>
                </a:cubicBezTo>
                <a:cubicBezTo>
                  <a:pt x="1090245" y="3093077"/>
                  <a:pt x="1091423" y="3090039"/>
                  <a:pt x="1091423" y="3086417"/>
                </a:cubicBezTo>
                <a:cubicBezTo>
                  <a:pt x="1091423" y="3082895"/>
                  <a:pt x="1090245" y="3079906"/>
                  <a:pt x="1087889" y="3077450"/>
                </a:cubicBezTo>
                <a:cubicBezTo>
                  <a:pt x="1085532" y="3074994"/>
                  <a:pt x="1082494" y="3073767"/>
                  <a:pt x="1078773" y="3073767"/>
                </a:cubicBezTo>
                <a:close/>
                <a:moveTo>
                  <a:pt x="1039780" y="3073767"/>
                </a:moveTo>
                <a:cubicBezTo>
                  <a:pt x="1036010" y="3073767"/>
                  <a:pt x="1032959" y="3074994"/>
                  <a:pt x="1030627" y="3077450"/>
                </a:cubicBezTo>
                <a:cubicBezTo>
                  <a:pt x="1028295" y="3079906"/>
                  <a:pt x="1027130" y="3082895"/>
                  <a:pt x="1027130" y="3086417"/>
                </a:cubicBezTo>
                <a:cubicBezTo>
                  <a:pt x="1027130" y="3090039"/>
                  <a:pt x="1028295" y="3093077"/>
                  <a:pt x="1030627" y="3095533"/>
                </a:cubicBezTo>
                <a:cubicBezTo>
                  <a:pt x="1032959" y="3097988"/>
                  <a:pt x="1036010" y="3099216"/>
                  <a:pt x="1039780" y="3099216"/>
                </a:cubicBezTo>
                <a:cubicBezTo>
                  <a:pt x="1043501" y="3099216"/>
                  <a:pt x="1046539" y="3097988"/>
                  <a:pt x="1048896" y="3095533"/>
                </a:cubicBezTo>
                <a:cubicBezTo>
                  <a:pt x="1051252" y="3093077"/>
                  <a:pt x="1052431" y="3090039"/>
                  <a:pt x="1052431" y="3086417"/>
                </a:cubicBezTo>
                <a:cubicBezTo>
                  <a:pt x="1052431" y="3082895"/>
                  <a:pt x="1051252" y="3079906"/>
                  <a:pt x="1048896" y="3077450"/>
                </a:cubicBezTo>
                <a:cubicBezTo>
                  <a:pt x="1046539" y="3074994"/>
                  <a:pt x="1043501" y="3073767"/>
                  <a:pt x="1039780" y="3073767"/>
                </a:cubicBezTo>
                <a:close/>
                <a:moveTo>
                  <a:pt x="7537782" y="3071974"/>
                </a:moveTo>
                <a:cubicBezTo>
                  <a:pt x="7534061" y="3071974"/>
                  <a:pt x="7531023" y="3073202"/>
                  <a:pt x="7528666" y="3075658"/>
                </a:cubicBezTo>
                <a:cubicBezTo>
                  <a:pt x="7526310" y="3078113"/>
                  <a:pt x="7525132" y="3081102"/>
                  <a:pt x="7525132" y="3084624"/>
                </a:cubicBezTo>
                <a:cubicBezTo>
                  <a:pt x="7525132" y="3088246"/>
                  <a:pt x="7526310" y="3091284"/>
                  <a:pt x="7528666" y="3093740"/>
                </a:cubicBezTo>
                <a:cubicBezTo>
                  <a:pt x="7531023" y="3096196"/>
                  <a:pt x="7534061" y="3097424"/>
                  <a:pt x="7537782" y="3097424"/>
                </a:cubicBezTo>
                <a:cubicBezTo>
                  <a:pt x="7541503" y="3097424"/>
                  <a:pt x="7544541" y="3096196"/>
                  <a:pt x="7546898" y="3093740"/>
                </a:cubicBezTo>
                <a:cubicBezTo>
                  <a:pt x="7549254" y="3091284"/>
                  <a:pt x="7550432" y="3088246"/>
                  <a:pt x="7550432" y="3084624"/>
                </a:cubicBezTo>
                <a:cubicBezTo>
                  <a:pt x="7550432" y="3081102"/>
                  <a:pt x="7549254" y="3078113"/>
                  <a:pt x="7546898" y="3075658"/>
                </a:cubicBezTo>
                <a:cubicBezTo>
                  <a:pt x="7544541" y="3073202"/>
                  <a:pt x="7541503" y="3071974"/>
                  <a:pt x="7537782" y="3071974"/>
                </a:cubicBezTo>
                <a:close/>
                <a:moveTo>
                  <a:pt x="7498640" y="3071974"/>
                </a:moveTo>
                <a:cubicBezTo>
                  <a:pt x="7494969" y="3071974"/>
                  <a:pt x="7491968" y="3073202"/>
                  <a:pt x="7489636" y="3075658"/>
                </a:cubicBezTo>
                <a:cubicBezTo>
                  <a:pt x="7487304" y="3078113"/>
                  <a:pt x="7486139" y="3081102"/>
                  <a:pt x="7486139" y="3084624"/>
                </a:cubicBezTo>
                <a:cubicBezTo>
                  <a:pt x="7486139" y="3088246"/>
                  <a:pt x="7487304" y="3091284"/>
                  <a:pt x="7489636" y="3093740"/>
                </a:cubicBezTo>
                <a:cubicBezTo>
                  <a:pt x="7491968" y="3096196"/>
                  <a:pt x="7494969" y="3097424"/>
                  <a:pt x="7498640" y="3097424"/>
                </a:cubicBezTo>
                <a:cubicBezTo>
                  <a:pt x="7502361" y="3097424"/>
                  <a:pt x="7505424" y="3096196"/>
                  <a:pt x="7507830" y="3093740"/>
                </a:cubicBezTo>
                <a:cubicBezTo>
                  <a:pt x="7510236" y="3091284"/>
                  <a:pt x="7511439" y="3088246"/>
                  <a:pt x="7511439" y="3084624"/>
                </a:cubicBezTo>
                <a:cubicBezTo>
                  <a:pt x="7511439" y="3081102"/>
                  <a:pt x="7510236" y="3078113"/>
                  <a:pt x="7507830" y="3075658"/>
                </a:cubicBezTo>
                <a:cubicBezTo>
                  <a:pt x="7505424" y="3073202"/>
                  <a:pt x="7502361" y="3071974"/>
                  <a:pt x="7498640" y="3071974"/>
                </a:cubicBezTo>
                <a:close/>
                <a:moveTo>
                  <a:pt x="4215817" y="3058342"/>
                </a:moveTo>
                <a:lnTo>
                  <a:pt x="4185159" y="3082973"/>
                </a:lnTo>
                <a:lnTo>
                  <a:pt x="4197213" y="3096592"/>
                </a:lnTo>
                <a:lnTo>
                  <a:pt x="4229955" y="3075830"/>
                </a:lnTo>
                <a:close/>
                <a:moveTo>
                  <a:pt x="10567259" y="2988339"/>
                </a:moveTo>
                <a:lnTo>
                  <a:pt x="10567259" y="3029787"/>
                </a:lnTo>
                <a:cubicBezTo>
                  <a:pt x="10563538" y="3028001"/>
                  <a:pt x="10560685" y="3025310"/>
                  <a:pt x="10558701" y="3021713"/>
                </a:cubicBezTo>
                <a:cubicBezTo>
                  <a:pt x="10556717" y="3018117"/>
                  <a:pt x="10555725" y="3013888"/>
                  <a:pt x="10555725" y="3009026"/>
                </a:cubicBezTo>
                <a:cubicBezTo>
                  <a:pt x="10555725" y="3004164"/>
                  <a:pt x="10556680" y="2999935"/>
                  <a:pt x="10558589" y="2996338"/>
                </a:cubicBezTo>
                <a:cubicBezTo>
                  <a:pt x="10560499" y="2992742"/>
                  <a:pt x="10563389" y="2990075"/>
                  <a:pt x="10567259" y="2988339"/>
                </a:cubicBezTo>
                <a:close/>
                <a:moveTo>
                  <a:pt x="10625153" y="2975837"/>
                </a:moveTo>
                <a:lnTo>
                  <a:pt x="10625153" y="3093337"/>
                </a:lnTo>
                <a:lnTo>
                  <a:pt x="10652612" y="3093337"/>
                </a:lnTo>
                <a:cubicBezTo>
                  <a:pt x="10651917" y="3087384"/>
                  <a:pt x="10651433" y="3081926"/>
                  <a:pt x="10651161" y="3076965"/>
                </a:cubicBezTo>
                <a:cubicBezTo>
                  <a:pt x="10650888" y="3072005"/>
                  <a:pt x="10650702" y="3066424"/>
                  <a:pt x="10650602" y="3060222"/>
                </a:cubicBezTo>
                <a:cubicBezTo>
                  <a:pt x="10651992" y="3061661"/>
                  <a:pt x="10653554" y="3062604"/>
                  <a:pt x="10655291" y="3063050"/>
                </a:cubicBezTo>
                <a:cubicBezTo>
                  <a:pt x="10657027" y="3063497"/>
                  <a:pt x="10658887" y="3063719"/>
                  <a:pt x="10660872" y="3063719"/>
                </a:cubicBezTo>
                <a:cubicBezTo>
                  <a:pt x="10668561" y="3063719"/>
                  <a:pt x="10674440" y="3059305"/>
                  <a:pt x="10678508" y="3050474"/>
                </a:cubicBezTo>
                <a:lnTo>
                  <a:pt x="10678954" y="3050474"/>
                </a:lnTo>
                <a:cubicBezTo>
                  <a:pt x="10682080" y="3059950"/>
                  <a:pt x="10689918" y="3064688"/>
                  <a:pt x="10702469" y="3064688"/>
                </a:cubicBezTo>
                <a:cubicBezTo>
                  <a:pt x="10706289" y="3064688"/>
                  <a:pt x="10709390" y="3064390"/>
                  <a:pt x="10711771" y="3063794"/>
                </a:cubicBezTo>
                <a:cubicBezTo>
                  <a:pt x="10714152" y="3063199"/>
                  <a:pt x="10716335" y="3062480"/>
                  <a:pt x="10718319" y="3061636"/>
                </a:cubicBezTo>
                <a:lnTo>
                  <a:pt x="10715119" y="3041619"/>
                </a:lnTo>
                <a:cubicBezTo>
                  <a:pt x="10714127" y="3042016"/>
                  <a:pt x="10713123" y="3042301"/>
                  <a:pt x="10712106" y="3042475"/>
                </a:cubicBezTo>
                <a:cubicBezTo>
                  <a:pt x="10711089" y="3042649"/>
                  <a:pt x="10710208" y="3042735"/>
                  <a:pt x="10709464" y="3042735"/>
                </a:cubicBezTo>
                <a:cubicBezTo>
                  <a:pt x="10706934" y="3042735"/>
                  <a:pt x="10704987" y="3042214"/>
                  <a:pt x="10703623" y="3041173"/>
                </a:cubicBezTo>
                <a:cubicBezTo>
                  <a:pt x="10702258" y="3040131"/>
                  <a:pt x="10701576" y="3038146"/>
                  <a:pt x="10701576" y="3035219"/>
                </a:cubicBezTo>
                <a:cubicBezTo>
                  <a:pt x="10701576" y="3030655"/>
                  <a:pt x="10701675" y="3024987"/>
                  <a:pt x="10701874" y="3018216"/>
                </a:cubicBezTo>
                <a:cubicBezTo>
                  <a:pt x="10702072" y="3011444"/>
                  <a:pt x="10702320" y="3004337"/>
                  <a:pt x="10702618" y="2996896"/>
                </a:cubicBezTo>
                <a:cubicBezTo>
                  <a:pt x="10702916" y="2989455"/>
                  <a:pt x="10703164" y="2982436"/>
                  <a:pt x="10703362" y="2975837"/>
                </a:cubicBezTo>
                <a:lnTo>
                  <a:pt x="10675903" y="2975837"/>
                </a:lnTo>
                <a:lnTo>
                  <a:pt x="10675903" y="3030829"/>
                </a:lnTo>
                <a:cubicBezTo>
                  <a:pt x="10673969" y="3034649"/>
                  <a:pt x="10671910" y="3037377"/>
                  <a:pt x="10669727" y="3039014"/>
                </a:cubicBezTo>
                <a:cubicBezTo>
                  <a:pt x="10667544" y="3040652"/>
                  <a:pt x="10665039" y="3041470"/>
                  <a:pt x="10662211" y="3041470"/>
                </a:cubicBezTo>
                <a:cubicBezTo>
                  <a:pt x="10658788" y="3041470"/>
                  <a:pt x="10656283" y="3040379"/>
                  <a:pt x="10654695" y="3038196"/>
                </a:cubicBezTo>
                <a:cubicBezTo>
                  <a:pt x="10653108" y="3036013"/>
                  <a:pt x="10652314" y="3031995"/>
                  <a:pt x="10652314" y="3026141"/>
                </a:cubicBezTo>
                <a:lnTo>
                  <a:pt x="10652314" y="2975837"/>
                </a:lnTo>
                <a:close/>
                <a:moveTo>
                  <a:pt x="10567259" y="2948229"/>
                </a:moveTo>
                <a:lnTo>
                  <a:pt x="10567259" y="2964973"/>
                </a:lnTo>
                <a:cubicBezTo>
                  <a:pt x="10560016" y="2966263"/>
                  <a:pt x="10553542" y="2968804"/>
                  <a:pt x="10547837" y="2972600"/>
                </a:cubicBezTo>
                <a:cubicBezTo>
                  <a:pt x="10542132" y="2976395"/>
                  <a:pt x="10537642" y="2981356"/>
                  <a:pt x="10534368" y="2987483"/>
                </a:cubicBezTo>
                <a:cubicBezTo>
                  <a:pt x="10531093" y="2993609"/>
                  <a:pt x="10529456" y="3000791"/>
                  <a:pt x="10529456" y="3009026"/>
                </a:cubicBezTo>
                <a:cubicBezTo>
                  <a:pt x="10529456" y="3021776"/>
                  <a:pt x="10532879" y="3031970"/>
                  <a:pt x="10539726" y="3039610"/>
                </a:cubicBezTo>
                <a:cubicBezTo>
                  <a:pt x="10546572" y="3047250"/>
                  <a:pt x="10555749" y="3051839"/>
                  <a:pt x="10567259" y="3053376"/>
                </a:cubicBezTo>
                <a:lnTo>
                  <a:pt x="10567259" y="3069822"/>
                </a:lnTo>
                <a:lnTo>
                  <a:pt x="10582067" y="3069822"/>
                </a:lnTo>
                <a:lnTo>
                  <a:pt x="10582067" y="3053525"/>
                </a:lnTo>
                <a:cubicBezTo>
                  <a:pt x="10585937" y="3052979"/>
                  <a:pt x="10589843" y="3051863"/>
                  <a:pt x="10593787" y="3050177"/>
                </a:cubicBezTo>
                <a:cubicBezTo>
                  <a:pt x="10597731" y="3048490"/>
                  <a:pt x="10601390" y="3046158"/>
                  <a:pt x="10604763" y="3043182"/>
                </a:cubicBezTo>
                <a:lnTo>
                  <a:pt x="10593825" y="3026141"/>
                </a:lnTo>
                <a:cubicBezTo>
                  <a:pt x="10592187" y="3027331"/>
                  <a:pt x="10590389" y="3028498"/>
                  <a:pt x="10588430" y="3029638"/>
                </a:cubicBezTo>
                <a:cubicBezTo>
                  <a:pt x="10586470" y="3030780"/>
                  <a:pt x="10584349" y="3031524"/>
                  <a:pt x="10582067" y="3031870"/>
                </a:cubicBezTo>
                <a:lnTo>
                  <a:pt x="10582067" y="2986032"/>
                </a:lnTo>
                <a:cubicBezTo>
                  <a:pt x="10584845" y="2986478"/>
                  <a:pt x="10587847" y="2987991"/>
                  <a:pt x="10591071" y="2990571"/>
                </a:cubicBezTo>
                <a:lnTo>
                  <a:pt x="10603573" y="2973828"/>
                </a:lnTo>
                <a:cubicBezTo>
                  <a:pt x="10600943" y="2971298"/>
                  <a:pt x="10597806" y="2969177"/>
                  <a:pt x="10594159" y="2967466"/>
                </a:cubicBezTo>
                <a:cubicBezTo>
                  <a:pt x="10590513" y="2965754"/>
                  <a:pt x="10586482" y="2964675"/>
                  <a:pt x="10582067" y="2964228"/>
                </a:cubicBezTo>
                <a:lnTo>
                  <a:pt x="10582067" y="2948229"/>
                </a:lnTo>
                <a:close/>
                <a:moveTo>
                  <a:pt x="9250852" y="2942645"/>
                </a:moveTo>
                <a:lnTo>
                  <a:pt x="9231504" y="2959239"/>
                </a:lnTo>
                <a:cubicBezTo>
                  <a:pt x="9234977" y="2962364"/>
                  <a:pt x="9238635" y="2965813"/>
                  <a:pt x="9242480" y="2969583"/>
                </a:cubicBezTo>
                <a:cubicBezTo>
                  <a:pt x="9246325" y="2973353"/>
                  <a:pt x="9250083" y="2977222"/>
                  <a:pt x="9253754" y="2981191"/>
                </a:cubicBezTo>
                <a:cubicBezTo>
                  <a:pt x="9257425" y="2985160"/>
                  <a:pt x="9260774" y="2988980"/>
                  <a:pt x="9263800" y="2992651"/>
                </a:cubicBezTo>
                <a:lnTo>
                  <a:pt x="9283445" y="2975684"/>
                </a:lnTo>
                <a:cubicBezTo>
                  <a:pt x="9281213" y="2972857"/>
                  <a:pt x="9278211" y="2969421"/>
                  <a:pt x="9274441" y="2965378"/>
                </a:cubicBezTo>
                <a:cubicBezTo>
                  <a:pt x="9270671" y="2961335"/>
                  <a:pt x="9266677" y="2957267"/>
                  <a:pt x="9262460" y="2953174"/>
                </a:cubicBezTo>
                <a:cubicBezTo>
                  <a:pt x="9258244" y="2949082"/>
                  <a:pt x="9254374" y="2945572"/>
                  <a:pt x="9250852" y="2942645"/>
                </a:cubicBezTo>
                <a:close/>
                <a:moveTo>
                  <a:pt x="12074531" y="2939711"/>
                </a:moveTo>
                <a:lnTo>
                  <a:pt x="12055183" y="2956306"/>
                </a:lnTo>
                <a:cubicBezTo>
                  <a:pt x="12058656" y="2959430"/>
                  <a:pt x="12062315" y="2962879"/>
                  <a:pt x="12066159" y="2966649"/>
                </a:cubicBezTo>
                <a:cubicBezTo>
                  <a:pt x="12070004" y="2970419"/>
                  <a:pt x="12073762" y="2974289"/>
                  <a:pt x="12077433" y="2978258"/>
                </a:cubicBezTo>
                <a:cubicBezTo>
                  <a:pt x="12081104" y="2982226"/>
                  <a:pt x="12084453" y="2986046"/>
                  <a:pt x="12087479" y="2989717"/>
                </a:cubicBezTo>
                <a:lnTo>
                  <a:pt x="12107124" y="2972751"/>
                </a:lnTo>
                <a:cubicBezTo>
                  <a:pt x="12104892" y="2969923"/>
                  <a:pt x="12101890" y="2966488"/>
                  <a:pt x="12098120" y="2962445"/>
                </a:cubicBezTo>
                <a:cubicBezTo>
                  <a:pt x="12094350" y="2958401"/>
                  <a:pt x="12090356" y="2954333"/>
                  <a:pt x="12086139" y="2950241"/>
                </a:cubicBezTo>
                <a:cubicBezTo>
                  <a:pt x="12081923" y="2946148"/>
                  <a:pt x="12078053" y="2942638"/>
                  <a:pt x="12074531" y="2939711"/>
                </a:cubicBezTo>
                <a:close/>
                <a:moveTo>
                  <a:pt x="6061758" y="2930935"/>
                </a:moveTo>
                <a:lnTo>
                  <a:pt x="6062502" y="2930935"/>
                </a:lnTo>
                <a:lnTo>
                  <a:pt x="6061461" y="2951473"/>
                </a:lnTo>
                <a:lnTo>
                  <a:pt x="6061461" y="2958022"/>
                </a:lnTo>
                <a:lnTo>
                  <a:pt x="6048289" y="2958022"/>
                </a:lnTo>
                <a:lnTo>
                  <a:pt x="6055061" y="2944330"/>
                </a:lnTo>
                <a:close/>
                <a:moveTo>
                  <a:pt x="8910136" y="2927091"/>
                </a:moveTo>
                <a:lnTo>
                  <a:pt x="8890788" y="2943685"/>
                </a:lnTo>
                <a:cubicBezTo>
                  <a:pt x="8894261" y="2946811"/>
                  <a:pt x="8897919" y="2950258"/>
                  <a:pt x="8901764" y="2954028"/>
                </a:cubicBezTo>
                <a:cubicBezTo>
                  <a:pt x="8905609" y="2957799"/>
                  <a:pt x="8909367" y="2961668"/>
                  <a:pt x="8913038" y="2965638"/>
                </a:cubicBezTo>
                <a:cubicBezTo>
                  <a:pt x="8916709" y="2969606"/>
                  <a:pt x="8920058" y="2973426"/>
                  <a:pt x="8923084" y="2977097"/>
                </a:cubicBezTo>
                <a:lnTo>
                  <a:pt x="8942729" y="2960130"/>
                </a:lnTo>
                <a:cubicBezTo>
                  <a:pt x="8940497" y="2957303"/>
                  <a:pt x="8937495" y="2953867"/>
                  <a:pt x="8933725" y="2949824"/>
                </a:cubicBezTo>
                <a:cubicBezTo>
                  <a:pt x="8929955" y="2945781"/>
                  <a:pt x="8925961" y="2941713"/>
                  <a:pt x="8921744" y="2937621"/>
                </a:cubicBezTo>
                <a:cubicBezTo>
                  <a:pt x="8917528" y="2933528"/>
                  <a:pt x="8913658" y="2930018"/>
                  <a:pt x="8910136" y="2927091"/>
                </a:cubicBezTo>
                <a:close/>
                <a:moveTo>
                  <a:pt x="6054242" y="2917540"/>
                </a:moveTo>
                <a:lnTo>
                  <a:pt x="6030207" y="2961073"/>
                </a:lnTo>
                <a:lnTo>
                  <a:pt x="6030207" y="2970821"/>
                </a:lnTo>
                <a:lnTo>
                  <a:pt x="6061461" y="2970821"/>
                </a:lnTo>
                <a:lnTo>
                  <a:pt x="6061461" y="2985629"/>
                </a:lnTo>
                <a:lnTo>
                  <a:pt x="6078948" y="2985629"/>
                </a:lnTo>
                <a:lnTo>
                  <a:pt x="6078948" y="2970821"/>
                </a:lnTo>
                <a:lnTo>
                  <a:pt x="6088994" y="2970821"/>
                </a:lnTo>
                <a:lnTo>
                  <a:pt x="6088994" y="2958022"/>
                </a:lnTo>
                <a:lnTo>
                  <a:pt x="6078948" y="2958022"/>
                </a:lnTo>
                <a:lnTo>
                  <a:pt x="6078948" y="2917540"/>
                </a:lnTo>
                <a:close/>
                <a:moveTo>
                  <a:pt x="8797175" y="2912878"/>
                </a:moveTo>
                <a:cubicBezTo>
                  <a:pt x="8797771" y="2916102"/>
                  <a:pt x="8798068" y="2919724"/>
                  <a:pt x="8798068" y="2923742"/>
                </a:cubicBezTo>
                <a:cubicBezTo>
                  <a:pt x="8798068" y="2930588"/>
                  <a:pt x="8796642" y="2936107"/>
                  <a:pt x="8793789" y="2940299"/>
                </a:cubicBezTo>
                <a:cubicBezTo>
                  <a:pt x="8790937" y="2944491"/>
                  <a:pt x="8786981" y="2946587"/>
                  <a:pt x="8781920" y="2946587"/>
                </a:cubicBezTo>
                <a:cubicBezTo>
                  <a:pt x="8778200" y="2946587"/>
                  <a:pt x="8775099" y="2945521"/>
                  <a:pt x="8772619" y="2943387"/>
                </a:cubicBezTo>
                <a:close/>
                <a:moveTo>
                  <a:pt x="2085587" y="2905547"/>
                </a:moveTo>
                <a:cubicBezTo>
                  <a:pt x="2081618" y="2905547"/>
                  <a:pt x="2078207" y="2906974"/>
                  <a:pt x="2075354" y="2909826"/>
                </a:cubicBezTo>
                <a:cubicBezTo>
                  <a:pt x="2072502" y="2912679"/>
                  <a:pt x="2071076" y="2916089"/>
                  <a:pt x="2071076" y="2920058"/>
                </a:cubicBezTo>
                <a:cubicBezTo>
                  <a:pt x="2071076" y="2924026"/>
                  <a:pt x="2072502" y="2927425"/>
                  <a:pt x="2075354" y="2930253"/>
                </a:cubicBezTo>
                <a:cubicBezTo>
                  <a:pt x="2078207" y="2933081"/>
                  <a:pt x="2081618" y="2934494"/>
                  <a:pt x="2085587" y="2934494"/>
                </a:cubicBezTo>
                <a:cubicBezTo>
                  <a:pt x="2089555" y="2934494"/>
                  <a:pt x="2092966" y="2933081"/>
                  <a:pt x="2095818" y="2930253"/>
                </a:cubicBezTo>
                <a:cubicBezTo>
                  <a:pt x="2098671" y="2927425"/>
                  <a:pt x="2100098" y="2924026"/>
                  <a:pt x="2100098" y="2920058"/>
                </a:cubicBezTo>
                <a:cubicBezTo>
                  <a:pt x="2100098" y="2916089"/>
                  <a:pt x="2098671" y="2912679"/>
                  <a:pt x="2095818" y="2909826"/>
                </a:cubicBezTo>
                <a:cubicBezTo>
                  <a:pt x="2092966" y="2906974"/>
                  <a:pt x="2089555" y="2905547"/>
                  <a:pt x="2085587" y="2905547"/>
                </a:cubicBezTo>
                <a:close/>
                <a:moveTo>
                  <a:pt x="10167799" y="2905378"/>
                </a:moveTo>
                <a:lnTo>
                  <a:pt x="10168394" y="2905378"/>
                </a:lnTo>
                <a:cubicBezTo>
                  <a:pt x="10169883" y="2911132"/>
                  <a:pt x="10171371" y="2917222"/>
                  <a:pt x="10172859" y="2923646"/>
                </a:cubicBezTo>
                <a:cubicBezTo>
                  <a:pt x="10174347" y="2930071"/>
                  <a:pt x="10175860" y="2936111"/>
                  <a:pt x="10177398" y="2941766"/>
                </a:cubicBezTo>
                <a:lnTo>
                  <a:pt x="10179780" y="2951366"/>
                </a:lnTo>
                <a:lnTo>
                  <a:pt x="10156637" y="2951366"/>
                </a:lnTo>
                <a:lnTo>
                  <a:pt x="10159093" y="2941766"/>
                </a:lnTo>
                <a:cubicBezTo>
                  <a:pt x="10160531" y="2936111"/>
                  <a:pt x="10161995" y="2930108"/>
                  <a:pt x="10163483" y="2923758"/>
                </a:cubicBezTo>
                <a:cubicBezTo>
                  <a:pt x="10164971" y="2917408"/>
                  <a:pt x="10166410" y="2911281"/>
                  <a:pt x="10167799" y="2905378"/>
                </a:cubicBezTo>
                <a:close/>
                <a:moveTo>
                  <a:pt x="7197717" y="2899306"/>
                </a:moveTo>
                <a:lnTo>
                  <a:pt x="7197717" y="3016806"/>
                </a:lnTo>
                <a:lnTo>
                  <a:pt x="7225176" y="3016806"/>
                </a:lnTo>
                <a:cubicBezTo>
                  <a:pt x="7224481" y="3010853"/>
                  <a:pt x="7223998" y="3005395"/>
                  <a:pt x="7223725" y="3000435"/>
                </a:cubicBezTo>
                <a:cubicBezTo>
                  <a:pt x="7223452" y="2995474"/>
                  <a:pt x="7223266" y="2989893"/>
                  <a:pt x="7223167" y="2983691"/>
                </a:cubicBezTo>
                <a:cubicBezTo>
                  <a:pt x="7224556" y="2985130"/>
                  <a:pt x="7226118" y="2986073"/>
                  <a:pt x="7227855" y="2986519"/>
                </a:cubicBezTo>
                <a:cubicBezTo>
                  <a:pt x="7229591" y="2986966"/>
                  <a:pt x="7231451" y="2987189"/>
                  <a:pt x="7233436" y="2987189"/>
                </a:cubicBezTo>
                <a:cubicBezTo>
                  <a:pt x="7241125" y="2987189"/>
                  <a:pt x="7247004" y="2982774"/>
                  <a:pt x="7251072" y="2973943"/>
                </a:cubicBezTo>
                <a:lnTo>
                  <a:pt x="7251518" y="2973943"/>
                </a:lnTo>
                <a:cubicBezTo>
                  <a:pt x="7254644" y="2983419"/>
                  <a:pt x="7262482" y="2988157"/>
                  <a:pt x="7275033" y="2988157"/>
                </a:cubicBezTo>
                <a:cubicBezTo>
                  <a:pt x="7278853" y="2988157"/>
                  <a:pt x="7281954" y="2987859"/>
                  <a:pt x="7284335" y="2987263"/>
                </a:cubicBezTo>
                <a:cubicBezTo>
                  <a:pt x="7286716" y="2986668"/>
                  <a:pt x="7288899" y="2985949"/>
                  <a:pt x="7290884" y="2985106"/>
                </a:cubicBezTo>
                <a:lnTo>
                  <a:pt x="7287684" y="2965088"/>
                </a:lnTo>
                <a:cubicBezTo>
                  <a:pt x="7286692" y="2965485"/>
                  <a:pt x="7285687" y="2965771"/>
                  <a:pt x="7284670" y="2965944"/>
                </a:cubicBezTo>
                <a:cubicBezTo>
                  <a:pt x="7283653" y="2966117"/>
                  <a:pt x="7282772" y="2966204"/>
                  <a:pt x="7282028" y="2966204"/>
                </a:cubicBezTo>
                <a:cubicBezTo>
                  <a:pt x="7279498" y="2966204"/>
                  <a:pt x="7277551" y="2965683"/>
                  <a:pt x="7276187" y="2964642"/>
                </a:cubicBezTo>
                <a:cubicBezTo>
                  <a:pt x="7274822" y="2963600"/>
                  <a:pt x="7274140" y="2961615"/>
                  <a:pt x="7274140" y="2958688"/>
                </a:cubicBezTo>
                <a:cubicBezTo>
                  <a:pt x="7274140" y="2954124"/>
                  <a:pt x="7274240" y="2948457"/>
                  <a:pt x="7274438" y="2941684"/>
                </a:cubicBezTo>
                <a:cubicBezTo>
                  <a:pt x="7274636" y="2934914"/>
                  <a:pt x="7274884" y="2927806"/>
                  <a:pt x="7275182" y="2920365"/>
                </a:cubicBezTo>
                <a:cubicBezTo>
                  <a:pt x="7275480" y="2912923"/>
                  <a:pt x="7275728" y="2905904"/>
                  <a:pt x="7275926" y="2899306"/>
                </a:cubicBezTo>
                <a:lnTo>
                  <a:pt x="7248468" y="2899306"/>
                </a:lnTo>
                <a:lnTo>
                  <a:pt x="7248468" y="2954298"/>
                </a:lnTo>
                <a:cubicBezTo>
                  <a:pt x="7246533" y="2958118"/>
                  <a:pt x="7244474" y="2960847"/>
                  <a:pt x="7242291" y="2962483"/>
                </a:cubicBezTo>
                <a:cubicBezTo>
                  <a:pt x="7240108" y="2964120"/>
                  <a:pt x="7237603" y="2964939"/>
                  <a:pt x="7234775" y="2964939"/>
                </a:cubicBezTo>
                <a:cubicBezTo>
                  <a:pt x="7231352" y="2964939"/>
                  <a:pt x="7228847" y="2963848"/>
                  <a:pt x="7227259" y="2961665"/>
                </a:cubicBezTo>
                <a:cubicBezTo>
                  <a:pt x="7225672" y="2959482"/>
                  <a:pt x="7224878" y="2955464"/>
                  <a:pt x="7224878" y="2949610"/>
                </a:cubicBezTo>
                <a:lnTo>
                  <a:pt x="7224878" y="2899306"/>
                </a:lnTo>
                <a:close/>
                <a:moveTo>
                  <a:pt x="8781920" y="2897549"/>
                </a:moveTo>
                <a:cubicBezTo>
                  <a:pt x="8785542" y="2897549"/>
                  <a:pt x="8788593" y="2898565"/>
                  <a:pt x="8791073" y="2900599"/>
                </a:cubicBezTo>
                <a:lnTo>
                  <a:pt x="8766517" y="2931035"/>
                </a:lnTo>
                <a:cubicBezTo>
                  <a:pt x="8765921" y="2928008"/>
                  <a:pt x="8765624" y="2924511"/>
                  <a:pt x="8765624" y="2920543"/>
                </a:cubicBezTo>
                <a:cubicBezTo>
                  <a:pt x="8765624" y="2913696"/>
                  <a:pt x="8767062" y="2908153"/>
                  <a:pt x="8769940" y="2903911"/>
                </a:cubicBezTo>
                <a:cubicBezTo>
                  <a:pt x="8772817" y="2899669"/>
                  <a:pt x="8776811" y="2897549"/>
                  <a:pt x="8781920" y="2897549"/>
                </a:cubicBezTo>
                <a:close/>
                <a:moveTo>
                  <a:pt x="6136024" y="2893877"/>
                </a:moveTo>
                <a:lnTo>
                  <a:pt x="6139670" y="2893877"/>
                </a:lnTo>
                <a:cubicBezTo>
                  <a:pt x="6145772" y="2893877"/>
                  <a:pt x="6151179" y="2894869"/>
                  <a:pt x="6155892" y="2896853"/>
                </a:cubicBezTo>
                <a:cubicBezTo>
                  <a:pt x="6160605" y="2898838"/>
                  <a:pt x="6164288" y="2902335"/>
                  <a:pt x="6166943" y="2907346"/>
                </a:cubicBezTo>
                <a:cubicBezTo>
                  <a:pt x="6169597" y="2912356"/>
                  <a:pt x="6170924" y="2919351"/>
                  <a:pt x="6170924" y="2928331"/>
                </a:cubicBezTo>
                <a:cubicBezTo>
                  <a:pt x="6170924" y="2937310"/>
                  <a:pt x="6169597" y="2944379"/>
                  <a:pt x="6166943" y="2949538"/>
                </a:cubicBezTo>
                <a:cubicBezTo>
                  <a:pt x="6164288" y="2954698"/>
                  <a:pt x="6160605" y="2958344"/>
                  <a:pt x="6155892" y="2960477"/>
                </a:cubicBezTo>
                <a:cubicBezTo>
                  <a:pt x="6151179" y="2962610"/>
                  <a:pt x="6145772" y="2963677"/>
                  <a:pt x="6139670" y="2963677"/>
                </a:cubicBezTo>
                <a:lnTo>
                  <a:pt x="6136024" y="2963677"/>
                </a:lnTo>
                <a:lnTo>
                  <a:pt x="6136024" y="2933539"/>
                </a:lnTo>
                <a:lnTo>
                  <a:pt x="6157232" y="2933539"/>
                </a:lnTo>
                <a:lnTo>
                  <a:pt x="6157232" y="2920740"/>
                </a:lnTo>
                <a:lnTo>
                  <a:pt x="6136024" y="2920740"/>
                </a:lnTo>
                <a:close/>
                <a:moveTo>
                  <a:pt x="11635620" y="2884914"/>
                </a:moveTo>
                <a:lnTo>
                  <a:pt x="11635620" y="2998470"/>
                </a:lnTo>
                <a:lnTo>
                  <a:pt x="11707132" y="2998470"/>
                </a:lnTo>
                <a:lnTo>
                  <a:pt x="11707132" y="2975625"/>
                </a:lnTo>
                <a:lnTo>
                  <a:pt x="11662930" y="2975625"/>
                </a:lnTo>
                <a:lnTo>
                  <a:pt x="11662930" y="2884914"/>
                </a:lnTo>
                <a:close/>
                <a:moveTo>
                  <a:pt x="10152395" y="2884913"/>
                </a:moveTo>
                <a:lnTo>
                  <a:pt x="10117197" y="2998469"/>
                </a:lnTo>
                <a:lnTo>
                  <a:pt x="10144879" y="2998469"/>
                </a:lnTo>
                <a:lnTo>
                  <a:pt x="10151428" y="2972425"/>
                </a:lnTo>
                <a:lnTo>
                  <a:pt x="10184989" y="2972425"/>
                </a:lnTo>
                <a:lnTo>
                  <a:pt x="10191537" y="2998469"/>
                </a:lnTo>
                <a:lnTo>
                  <a:pt x="10220186" y="2998469"/>
                </a:lnTo>
                <a:lnTo>
                  <a:pt x="10184989" y="2884913"/>
                </a:lnTo>
                <a:close/>
                <a:moveTo>
                  <a:pt x="1082419" y="2884606"/>
                </a:moveTo>
                <a:cubicBezTo>
                  <a:pt x="1082816" y="2886442"/>
                  <a:pt x="1083089" y="2888377"/>
                  <a:pt x="1083238" y="2890410"/>
                </a:cubicBezTo>
                <a:cubicBezTo>
                  <a:pt x="1083387" y="2892444"/>
                  <a:pt x="1083461" y="2894578"/>
                  <a:pt x="1083461" y="2896810"/>
                </a:cubicBezTo>
                <a:cubicBezTo>
                  <a:pt x="1083461" y="2907774"/>
                  <a:pt x="1081303" y="2916505"/>
                  <a:pt x="1076987" y="2923004"/>
                </a:cubicBezTo>
                <a:cubicBezTo>
                  <a:pt x="1072671" y="2929502"/>
                  <a:pt x="1066817" y="2932752"/>
                  <a:pt x="1059425" y="2932752"/>
                </a:cubicBezTo>
                <a:cubicBezTo>
                  <a:pt x="1054613" y="2932752"/>
                  <a:pt x="1050397" y="2931338"/>
                  <a:pt x="1046775" y="2928510"/>
                </a:cubicBezTo>
                <a:close/>
                <a:moveTo>
                  <a:pt x="275510" y="2878120"/>
                </a:moveTo>
                <a:lnTo>
                  <a:pt x="276105" y="2878120"/>
                </a:lnTo>
                <a:cubicBezTo>
                  <a:pt x="277593" y="2883874"/>
                  <a:pt x="279082" y="2889964"/>
                  <a:pt x="280570" y="2896388"/>
                </a:cubicBezTo>
                <a:cubicBezTo>
                  <a:pt x="282058" y="2902813"/>
                  <a:pt x="283571" y="2908852"/>
                  <a:pt x="285109" y="2914508"/>
                </a:cubicBezTo>
                <a:lnTo>
                  <a:pt x="287490" y="2924107"/>
                </a:lnTo>
                <a:lnTo>
                  <a:pt x="264348" y="2924107"/>
                </a:lnTo>
                <a:lnTo>
                  <a:pt x="266803" y="2914508"/>
                </a:lnTo>
                <a:cubicBezTo>
                  <a:pt x="268242" y="2908852"/>
                  <a:pt x="269706" y="2902850"/>
                  <a:pt x="271194" y="2896500"/>
                </a:cubicBezTo>
                <a:cubicBezTo>
                  <a:pt x="272682" y="2890150"/>
                  <a:pt x="274121" y="2884023"/>
                  <a:pt x="275510" y="2878120"/>
                </a:cubicBezTo>
                <a:close/>
                <a:moveTo>
                  <a:pt x="8812430" y="2874034"/>
                </a:moveTo>
                <a:lnTo>
                  <a:pt x="8804989" y="2883335"/>
                </a:lnTo>
                <a:cubicBezTo>
                  <a:pt x="8798043" y="2878870"/>
                  <a:pt x="8790354" y="2876638"/>
                  <a:pt x="8781920" y="2876638"/>
                </a:cubicBezTo>
                <a:cubicBezTo>
                  <a:pt x="8774578" y="2876638"/>
                  <a:pt x="8767670" y="2878436"/>
                  <a:pt x="8761196" y="2882033"/>
                </a:cubicBezTo>
                <a:cubicBezTo>
                  <a:pt x="8754722" y="2885630"/>
                  <a:pt x="8749476" y="2890814"/>
                  <a:pt x="8745457" y="2897585"/>
                </a:cubicBezTo>
                <a:cubicBezTo>
                  <a:pt x="8741439" y="2904358"/>
                  <a:pt x="8739430" y="2912506"/>
                  <a:pt x="8739430" y="2922031"/>
                </a:cubicBezTo>
                <a:cubicBezTo>
                  <a:pt x="8739430" y="2928281"/>
                  <a:pt x="8740323" y="2933949"/>
                  <a:pt x="8742109" y="2939034"/>
                </a:cubicBezTo>
                <a:cubicBezTo>
                  <a:pt x="8743895" y="2944119"/>
                  <a:pt x="8746301" y="2948522"/>
                  <a:pt x="8749327" y="2952243"/>
                </a:cubicBezTo>
                <a:lnTo>
                  <a:pt x="8741439" y="2962140"/>
                </a:lnTo>
                <a:lnTo>
                  <a:pt x="8751336" y="2969879"/>
                </a:lnTo>
                <a:lnTo>
                  <a:pt x="8758629" y="2960800"/>
                </a:lnTo>
                <a:cubicBezTo>
                  <a:pt x="8765723" y="2965364"/>
                  <a:pt x="8773487" y="2967646"/>
                  <a:pt x="8781920" y="2967646"/>
                </a:cubicBezTo>
                <a:cubicBezTo>
                  <a:pt x="8789263" y="2967646"/>
                  <a:pt x="8796158" y="2965848"/>
                  <a:pt x="8802607" y="2962252"/>
                </a:cubicBezTo>
                <a:cubicBezTo>
                  <a:pt x="8809057" y="2958655"/>
                  <a:pt x="8814291" y="2953458"/>
                  <a:pt x="8818309" y="2946662"/>
                </a:cubicBezTo>
                <a:cubicBezTo>
                  <a:pt x="8822327" y="2939865"/>
                  <a:pt x="8824336" y="2931655"/>
                  <a:pt x="8824336" y="2922031"/>
                </a:cubicBezTo>
                <a:cubicBezTo>
                  <a:pt x="8824336" y="2915780"/>
                  <a:pt x="8823431" y="2910124"/>
                  <a:pt x="8821620" y="2905064"/>
                </a:cubicBezTo>
                <a:cubicBezTo>
                  <a:pt x="8819810" y="2900005"/>
                  <a:pt x="8817341" y="2895614"/>
                  <a:pt x="8814216" y="2891893"/>
                </a:cubicBezTo>
                <a:lnTo>
                  <a:pt x="8822327" y="2881847"/>
                </a:lnTo>
                <a:close/>
                <a:moveTo>
                  <a:pt x="2926420" y="2872955"/>
                </a:moveTo>
                <a:lnTo>
                  <a:pt x="2926420" y="2892004"/>
                </a:lnTo>
                <a:lnTo>
                  <a:pt x="2987514" y="2892004"/>
                </a:lnTo>
                <a:lnTo>
                  <a:pt x="2987514" y="2923853"/>
                </a:lnTo>
                <a:lnTo>
                  <a:pt x="3007308" y="2923853"/>
                </a:lnTo>
                <a:lnTo>
                  <a:pt x="3007308" y="2872955"/>
                </a:lnTo>
                <a:close/>
                <a:moveTo>
                  <a:pt x="2032231" y="2872805"/>
                </a:moveTo>
                <a:lnTo>
                  <a:pt x="2032231" y="2891110"/>
                </a:lnTo>
                <a:lnTo>
                  <a:pt x="2138942" y="2891110"/>
                </a:lnTo>
                <a:lnTo>
                  <a:pt x="2138942" y="2872805"/>
                </a:lnTo>
                <a:close/>
                <a:moveTo>
                  <a:pt x="6108788" y="2872074"/>
                </a:moveTo>
                <a:lnTo>
                  <a:pt x="6108788" y="2920740"/>
                </a:lnTo>
                <a:lnTo>
                  <a:pt x="6095766" y="2921633"/>
                </a:lnTo>
                <a:lnTo>
                  <a:pt x="6095766" y="2933539"/>
                </a:lnTo>
                <a:lnTo>
                  <a:pt x="6108788" y="2933539"/>
                </a:lnTo>
                <a:lnTo>
                  <a:pt x="6108788" y="2985629"/>
                </a:lnTo>
                <a:lnTo>
                  <a:pt x="6142870" y="2985629"/>
                </a:lnTo>
                <a:cubicBezTo>
                  <a:pt x="6153883" y="2985629"/>
                  <a:pt x="6163594" y="2983595"/>
                  <a:pt x="6172003" y="2979527"/>
                </a:cubicBezTo>
                <a:cubicBezTo>
                  <a:pt x="6180411" y="2975459"/>
                  <a:pt x="6186985" y="2969196"/>
                  <a:pt x="6191722" y="2960738"/>
                </a:cubicBezTo>
                <a:cubicBezTo>
                  <a:pt x="6196460" y="2952279"/>
                  <a:pt x="6198829" y="2941477"/>
                  <a:pt x="6198829" y="2928331"/>
                </a:cubicBezTo>
                <a:cubicBezTo>
                  <a:pt x="6198829" y="2915184"/>
                  <a:pt x="6196448" y="2904468"/>
                  <a:pt x="6191685" y="2896184"/>
                </a:cubicBezTo>
                <a:cubicBezTo>
                  <a:pt x="6186923" y="2887899"/>
                  <a:pt x="6180225" y="2881809"/>
                  <a:pt x="6171593" y="2877915"/>
                </a:cubicBezTo>
                <a:cubicBezTo>
                  <a:pt x="6162961" y="2874020"/>
                  <a:pt x="6152891" y="2872074"/>
                  <a:pt x="6141381" y="2872074"/>
                </a:cubicBezTo>
                <a:close/>
                <a:moveTo>
                  <a:pt x="5975959" y="2872074"/>
                </a:moveTo>
                <a:cubicBezTo>
                  <a:pt x="5972883" y="2874157"/>
                  <a:pt x="5970006" y="2875782"/>
                  <a:pt x="5967327" y="2876947"/>
                </a:cubicBezTo>
                <a:cubicBezTo>
                  <a:pt x="5964648" y="2878113"/>
                  <a:pt x="5960903" y="2879043"/>
                  <a:pt x="5956090" y="2879738"/>
                </a:cubicBezTo>
                <a:lnTo>
                  <a:pt x="5956090" y="2891719"/>
                </a:lnTo>
                <a:lnTo>
                  <a:pt x="5971643" y="2891719"/>
                </a:lnTo>
                <a:lnTo>
                  <a:pt x="5971643" y="2940088"/>
                </a:lnTo>
                <a:lnTo>
                  <a:pt x="5991511" y="2940088"/>
                </a:lnTo>
                <a:lnTo>
                  <a:pt x="5991511" y="2872074"/>
                </a:lnTo>
                <a:close/>
                <a:moveTo>
                  <a:pt x="12015893" y="2871399"/>
                </a:moveTo>
                <a:cubicBezTo>
                  <a:pt x="12019266" y="2871399"/>
                  <a:pt x="12022019" y="2872565"/>
                  <a:pt x="12024153" y="2874897"/>
                </a:cubicBezTo>
                <a:cubicBezTo>
                  <a:pt x="12026286" y="2877228"/>
                  <a:pt x="12027352" y="2880279"/>
                  <a:pt x="12027352" y="2884049"/>
                </a:cubicBezTo>
                <a:cubicBezTo>
                  <a:pt x="12027352" y="2887819"/>
                  <a:pt x="12026286" y="2890845"/>
                  <a:pt x="12024153" y="2893127"/>
                </a:cubicBezTo>
                <a:cubicBezTo>
                  <a:pt x="12022019" y="2895410"/>
                  <a:pt x="12019266" y="2896551"/>
                  <a:pt x="12015893" y="2896551"/>
                </a:cubicBezTo>
                <a:cubicBezTo>
                  <a:pt x="12012469" y="2896551"/>
                  <a:pt x="12009691" y="2895410"/>
                  <a:pt x="12007558" y="2893127"/>
                </a:cubicBezTo>
                <a:cubicBezTo>
                  <a:pt x="12005425" y="2890845"/>
                  <a:pt x="12004358" y="2887819"/>
                  <a:pt x="12004358" y="2884049"/>
                </a:cubicBezTo>
                <a:cubicBezTo>
                  <a:pt x="12004358" y="2880279"/>
                  <a:pt x="12005425" y="2877228"/>
                  <a:pt x="12007558" y="2874897"/>
                </a:cubicBezTo>
                <a:cubicBezTo>
                  <a:pt x="12009691" y="2872565"/>
                  <a:pt x="12012469" y="2871399"/>
                  <a:pt x="12015893" y="2871399"/>
                </a:cubicBezTo>
                <a:close/>
                <a:moveTo>
                  <a:pt x="6041890" y="2870139"/>
                </a:moveTo>
                <a:lnTo>
                  <a:pt x="5980796" y="2987787"/>
                </a:lnTo>
                <a:lnTo>
                  <a:pt x="5996348" y="2987787"/>
                </a:lnTo>
                <a:lnTo>
                  <a:pt x="6057442" y="2870139"/>
                </a:lnTo>
                <a:close/>
                <a:moveTo>
                  <a:pt x="7526843" y="2865624"/>
                </a:moveTo>
                <a:lnTo>
                  <a:pt x="7526843" y="2983123"/>
                </a:lnTo>
                <a:lnTo>
                  <a:pt x="7554302" y="2983123"/>
                </a:lnTo>
                <a:cubicBezTo>
                  <a:pt x="7553607" y="2977171"/>
                  <a:pt x="7553124" y="2971713"/>
                  <a:pt x="7552851" y="2966752"/>
                </a:cubicBezTo>
                <a:cubicBezTo>
                  <a:pt x="7552578" y="2961792"/>
                  <a:pt x="7552392" y="2956211"/>
                  <a:pt x="7552293" y="2950009"/>
                </a:cubicBezTo>
                <a:cubicBezTo>
                  <a:pt x="7553682" y="2951448"/>
                  <a:pt x="7555244" y="2952391"/>
                  <a:pt x="7556981" y="2952837"/>
                </a:cubicBezTo>
                <a:cubicBezTo>
                  <a:pt x="7558717" y="2953284"/>
                  <a:pt x="7560577" y="2953507"/>
                  <a:pt x="7562562" y="2953507"/>
                </a:cubicBezTo>
                <a:cubicBezTo>
                  <a:pt x="7570251" y="2953507"/>
                  <a:pt x="7576130" y="2949092"/>
                  <a:pt x="7580198" y="2940261"/>
                </a:cubicBezTo>
                <a:lnTo>
                  <a:pt x="7580644" y="2940261"/>
                </a:lnTo>
                <a:cubicBezTo>
                  <a:pt x="7583770" y="2949737"/>
                  <a:pt x="7591608" y="2954475"/>
                  <a:pt x="7604159" y="2954475"/>
                </a:cubicBezTo>
                <a:cubicBezTo>
                  <a:pt x="7607979" y="2954475"/>
                  <a:pt x="7611080" y="2954176"/>
                  <a:pt x="7613461" y="2953581"/>
                </a:cubicBezTo>
                <a:cubicBezTo>
                  <a:pt x="7615842" y="2952986"/>
                  <a:pt x="7618025" y="2952267"/>
                  <a:pt x="7620010" y="2951423"/>
                </a:cubicBezTo>
                <a:lnTo>
                  <a:pt x="7616810" y="2931406"/>
                </a:lnTo>
                <a:cubicBezTo>
                  <a:pt x="7615818" y="2931803"/>
                  <a:pt x="7614813" y="2932088"/>
                  <a:pt x="7613796" y="2932261"/>
                </a:cubicBezTo>
                <a:cubicBezTo>
                  <a:pt x="7612779" y="2932435"/>
                  <a:pt x="7611898" y="2932522"/>
                  <a:pt x="7611154" y="2932522"/>
                </a:cubicBezTo>
                <a:cubicBezTo>
                  <a:pt x="7608624" y="2932522"/>
                  <a:pt x="7606677" y="2932001"/>
                  <a:pt x="7605313" y="2930960"/>
                </a:cubicBezTo>
                <a:cubicBezTo>
                  <a:pt x="7603948" y="2929917"/>
                  <a:pt x="7603266" y="2927933"/>
                  <a:pt x="7603266" y="2925006"/>
                </a:cubicBezTo>
                <a:cubicBezTo>
                  <a:pt x="7603266" y="2920442"/>
                  <a:pt x="7603366" y="2914775"/>
                  <a:pt x="7603564" y="2908002"/>
                </a:cubicBezTo>
                <a:cubicBezTo>
                  <a:pt x="7603762" y="2901231"/>
                  <a:pt x="7604010" y="2894124"/>
                  <a:pt x="7604308" y="2886683"/>
                </a:cubicBezTo>
                <a:cubicBezTo>
                  <a:pt x="7604606" y="2879241"/>
                  <a:pt x="7604854" y="2872222"/>
                  <a:pt x="7605052" y="2865624"/>
                </a:cubicBezTo>
                <a:lnTo>
                  <a:pt x="7577594" y="2865624"/>
                </a:lnTo>
                <a:lnTo>
                  <a:pt x="7577594" y="2920616"/>
                </a:lnTo>
                <a:cubicBezTo>
                  <a:pt x="7575659" y="2924436"/>
                  <a:pt x="7573600" y="2927164"/>
                  <a:pt x="7571417" y="2928801"/>
                </a:cubicBezTo>
                <a:cubicBezTo>
                  <a:pt x="7569234" y="2930438"/>
                  <a:pt x="7566729" y="2931257"/>
                  <a:pt x="7563901" y="2931257"/>
                </a:cubicBezTo>
                <a:cubicBezTo>
                  <a:pt x="7560478" y="2931257"/>
                  <a:pt x="7557973" y="2930166"/>
                  <a:pt x="7556385" y="2927983"/>
                </a:cubicBezTo>
                <a:cubicBezTo>
                  <a:pt x="7554798" y="2925800"/>
                  <a:pt x="7554004" y="2921782"/>
                  <a:pt x="7554004" y="2915928"/>
                </a:cubicBezTo>
                <a:lnTo>
                  <a:pt x="7554004" y="2865624"/>
                </a:lnTo>
                <a:close/>
                <a:moveTo>
                  <a:pt x="7479218" y="2865624"/>
                </a:moveTo>
                <a:lnTo>
                  <a:pt x="7479218" y="2952316"/>
                </a:lnTo>
                <a:lnTo>
                  <a:pt x="7506379" y="2952316"/>
                </a:lnTo>
                <a:lnTo>
                  <a:pt x="7506379" y="2865624"/>
                </a:lnTo>
                <a:close/>
                <a:moveTo>
                  <a:pt x="9183730" y="2865552"/>
                </a:moveTo>
                <a:cubicBezTo>
                  <a:pt x="9176487" y="2865552"/>
                  <a:pt x="9169616" y="2866867"/>
                  <a:pt x="9163118" y="2869496"/>
                </a:cubicBezTo>
                <a:cubicBezTo>
                  <a:pt x="9156619" y="2872125"/>
                  <a:pt x="9150852" y="2875982"/>
                  <a:pt x="9145816" y="2881067"/>
                </a:cubicBezTo>
                <a:cubicBezTo>
                  <a:pt x="9140781" y="2886152"/>
                  <a:pt x="9136812" y="2892378"/>
                  <a:pt x="9133910" y="2899745"/>
                </a:cubicBezTo>
                <a:cubicBezTo>
                  <a:pt x="9131008" y="2907112"/>
                  <a:pt x="9129557" y="2915509"/>
                  <a:pt x="9129557" y="2924934"/>
                </a:cubicBezTo>
                <a:cubicBezTo>
                  <a:pt x="9129557" y="2936493"/>
                  <a:pt x="9131566" y="2946340"/>
                  <a:pt x="9135584" y="2954476"/>
                </a:cubicBezTo>
                <a:cubicBezTo>
                  <a:pt x="9139603" y="2962613"/>
                  <a:pt x="9144998" y="2969037"/>
                  <a:pt x="9151769" y="2973749"/>
                </a:cubicBezTo>
                <a:cubicBezTo>
                  <a:pt x="9158541" y="2978463"/>
                  <a:pt x="9166094" y="2981390"/>
                  <a:pt x="9174429" y="2982531"/>
                </a:cubicBezTo>
                <a:lnTo>
                  <a:pt x="9166913" y="2997488"/>
                </a:lnTo>
                <a:cubicBezTo>
                  <a:pt x="9172320" y="2998282"/>
                  <a:pt x="9175904" y="2999274"/>
                  <a:pt x="9177666" y="3000464"/>
                </a:cubicBezTo>
                <a:cubicBezTo>
                  <a:pt x="9179427" y="3001655"/>
                  <a:pt x="9180307" y="3003044"/>
                  <a:pt x="9180307" y="3004631"/>
                </a:cubicBezTo>
                <a:cubicBezTo>
                  <a:pt x="9180307" y="3007162"/>
                  <a:pt x="9179042" y="3008973"/>
                  <a:pt x="9176512" y="3010063"/>
                </a:cubicBezTo>
                <a:cubicBezTo>
                  <a:pt x="9173982" y="3011155"/>
                  <a:pt x="9169368" y="3011899"/>
                  <a:pt x="9162671" y="3012297"/>
                </a:cubicBezTo>
                <a:lnTo>
                  <a:pt x="9164680" y="3023086"/>
                </a:lnTo>
                <a:cubicBezTo>
                  <a:pt x="9175694" y="3022739"/>
                  <a:pt x="9184288" y="3021102"/>
                  <a:pt x="9190465" y="3018175"/>
                </a:cubicBezTo>
                <a:cubicBezTo>
                  <a:pt x="9196641" y="3015248"/>
                  <a:pt x="9199729" y="3010733"/>
                  <a:pt x="9199729" y="3004631"/>
                </a:cubicBezTo>
                <a:cubicBezTo>
                  <a:pt x="9199729" y="3001010"/>
                  <a:pt x="9198588" y="2998194"/>
                  <a:pt x="9196306" y="2996185"/>
                </a:cubicBezTo>
                <a:cubicBezTo>
                  <a:pt x="9194024" y="2994176"/>
                  <a:pt x="9190676" y="2992626"/>
                  <a:pt x="9186260" y="2991535"/>
                </a:cubicBezTo>
                <a:lnTo>
                  <a:pt x="9190279" y="2982754"/>
                </a:lnTo>
                <a:cubicBezTo>
                  <a:pt x="9202036" y="2981018"/>
                  <a:pt x="9211884" y="2975561"/>
                  <a:pt x="9219821" y="2966383"/>
                </a:cubicBezTo>
                <a:lnTo>
                  <a:pt x="9205459" y="2949342"/>
                </a:lnTo>
                <a:cubicBezTo>
                  <a:pt x="9202830" y="2952219"/>
                  <a:pt x="9199717" y="2954662"/>
                  <a:pt x="9196120" y="2956672"/>
                </a:cubicBezTo>
                <a:cubicBezTo>
                  <a:pt x="9192524" y="2958681"/>
                  <a:pt x="9188443" y="2959685"/>
                  <a:pt x="9183879" y="2959685"/>
                </a:cubicBezTo>
                <a:cubicBezTo>
                  <a:pt x="9175842" y="2959685"/>
                  <a:pt x="9169430" y="2956560"/>
                  <a:pt x="9164643" y="2950309"/>
                </a:cubicBezTo>
                <a:cubicBezTo>
                  <a:pt x="9159856" y="2944058"/>
                  <a:pt x="9157462" y="2935303"/>
                  <a:pt x="9157462" y="2924041"/>
                </a:cubicBezTo>
                <a:cubicBezTo>
                  <a:pt x="9157462" y="2916699"/>
                  <a:pt x="9158678" y="2910399"/>
                  <a:pt x="9161108" y="2905140"/>
                </a:cubicBezTo>
                <a:cubicBezTo>
                  <a:pt x="9163539" y="2899882"/>
                  <a:pt x="9166764" y="2895851"/>
                  <a:pt x="9170782" y="2893047"/>
                </a:cubicBezTo>
                <a:cubicBezTo>
                  <a:pt x="9174801" y="2890245"/>
                  <a:pt x="9179265" y="2888843"/>
                  <a:pt x="9184177" y="2888843"/>
                </a:cubicBezTo>
                <a:cubicBezTo>
                  <a:pt x="9188195" y="2888843"/>
                  <a:pt x="9191779" y="2889674"/>
                  <a:pt x="9194930" y="2891336"/>
                </a:cubicBezTo>
                <a:cubicBezTo>
                  <a:pt x="9198080" y="2892998"/>
                  <a:pt x="9201094" y="2895119"/>
                  <a:pt x="9203971" y="2897699"/>
                </a:cubicBezTo>
                <a:lnTo>
                  <a:pt x="9218110" y="2880286"/>
                </a:lnTo>
                <a:cubicBezTo>
                  <a:pt x="9214240" y="2876317"/>
                  <a:pt x="9209391" y="2872869"/>
                  <a:pt x="9203562" y="2869942"/>
                </a:cubicBezTo>
                <a:cubicBezTo>
                  <a:pt x="9197733" y="2867015"/>
                  <a:pt x="9191122" y="2865552"/>
                  <a:pt x="9183730" y="2865552"/>
                </a:cubicBezTo>
                <a:close/>
                <a:moveTo>
                  <a:pt x="4745479" y="2865296"/>
                </a:moveTo>
                <a:cubicBezTo>
                  <a:pt x="4738237" y="2865296"/>
                  <a:pt x="4731774" y="2866772"/>
                  <a:pt x="4726095" y="2869724"/>
                </a:cubicBezTo>
                <a:cubicBezTo>
                  <a:pt x="4720414" y="2872676"/>
                  <a:pt x="4715949" y="2876856"/>
                  <a:pt x="4712700" y="2882263"/>
                </a:cubicBezTo>
                <a:cubicBezTo>
                  <a:pt x="4709451" y="2887670"/>
                  <a:pt x="4707826" y="2894119"/>
                  <a:pt x="4707826" y="2901611"/>
                </a:cubicBezTo>
                <a:cubicBezTo>
                  <a:pt x="4707826" y="2903644"/>
                  <a:pt x="4708073" y="2905728"/>
                  <a:pt x="4708570" y="2907861"/>
                </a:cubicBezTo>
                <a:cubicBezTo>
                  <a:pt x="4709066" y="2909994"/>
                  <a:pt x="4709685" y="2912177"/>
                  <a:pt x="4710431" y="2914410"/>
                </a:cubicBezTo>
                <a:lnTo>
                  <a:pt x="4709388" y="2914410"/>
                </a:lnTo>
                <a:lnTo>
                  <a:pt x="4697632" y="2915452"/>
                </a:lnTo>
                <a:lnTo>
                  <a:pt x="4697632" y="2931153"/>
                </a:lnTo>
                <a:lnTo>
                  <a:pt x="4714969" y="2931153"/>
                </a:lnTo>
                <a:cubicBezTo>
                  <a:pt x="4715068" y="2931847"/>
                  <a:pt x="4715143" y="2932517"/>
                  <a:pt x="4715193" y="2933162"/>
                </a:cubicBezTo>
                <a:cubicBezTo>
                  <a:pt x="4715242" y="2933807"/>
                  <a:pt x="4715267" y="2934452"/>
                  <a:pt x="4715267" y="2935097"/>
                </a:cubicBezTo>
                <a:cubicBezTo>
                  <a:pt x="4715267" y="2941298"/>
                  <a:pt x="4713456" y="2946656"/>
                  <a:pt x="4709835" y="2951170"/>
                </a:cubicBezTo>
                <a:cubicBezTo>
                  <a:pt x="4706214" y="2955685"/>
                  <a:pt x="4701847" y="2959083"/>
                  <a:pt x="4696738" y="2961365"/>
                </a:cubicBezTo>
                <a:lnTo>
                  <a:pt x="4696738" y="2978108"/>
                </a:lnTo>
                <a:lnTo>
                  <a:pt x="4776137" y="2978108"/>
                </a:lnTo>
                <a:lnTo>
                  <a:pt x="4776137" y="2955263"/>
                </a:lnTo>
                <a:lnTo>
                  <a:pt x="4731639" y="2955263"/>
                </a:lnTo>
                <a:lnTo>
                  <a:pt x="4731639" y="2954668"/>
                </a:lnTo>
                <a:cubicBezTo>
                  <a:pt x="4734267" y="2951592"/>
                  <a:pt x="4736140" y="2948603"/>
                  <a:pt x="4737256" y="2945701"/>
                </a:cubicBezTo>
                <a:cubicBezTo>
                  <a:pt x="4738372" y="2942799"/>
                  <a:pt x="4738931" y="2939388"/>
                  <a:pt x="4738931" y="2935469"/>
                </a:cubicBezTo>
                <a:cubicBezTo>
                  <a:pt x="4738931" y="2934774"/>
                  <a:pt x="4738906" y="2934055"/>
                  <a:pt x="4738856" y="2933311"/>
                </a:cubicBezTo>
                <a:cubicBezTo>
                  <a:pt x="4738807" y="2932567"/>
                  <a:pt x="4738783" y="2931847"/>
                  <a:pt x="4738783" y="2931153"/>
                </a:cubicBezTo>
                <a:lnTo>
                  <a:pt x="4760883" y="2931153"/>
                </a:lnTo>
                <a:lnTo>
                  <a:pt x="4760883" y="2914410"/>
                </a:lnTo>
                <a:lnTo>
                  <a:pt x="4735135" y="2914410"/>
                </a:lnTo>
                <a:cubicBezTo>
                  <a:pt x="4734739" y="2912525"/>
                  <a:pt x="4734378" y="2910652"/>
                  <a:pt x="4734057" y="2908791"/>
                </a:cubicBezTo>
                <a:cubicBezTo>
                  <a:pt x="4733735" y="2906931"/>
                  <a:pt x="4733573" y="2905083"/>
                  <a:pt x="4733573" y="2903247"/>
                </a:cubicBezTo>
                <a:cubicBezTo>
                  <a:pt x="4733573" y="2897691"/>
                  <a:pt x="4734936" y="2893636"/>
                  <a:pt x="4737665" y="2891081"/>
                </a:cubicBezTo>
                <a:cubicBezTo>
                  <a:pt x="4740394" y="2888526"/>
                  <a:pt x="4743966" y="2887249"/>
                  <a:pt x="4748381" y="2887249"/>
                </a:cubicBezTo>
                <a:cubicBezTo>
                  <a:pt x="4750912" y="2887249"/>
                  <a:pt x="4753230" y="2887856"/>
                  <a:pt x="4755339" y="2889072"/>
                </a:cubicBezTo>
                <a:cubicBezTo>
                  <a:pt x="4757447" y="2890287"/>
                  <a:pt x="4759493" y="2892036"/>
                  <a:pt x="4761477" y="2894318"/>
                </a:cubicBezTo>
                <a:lnTo>
                  <a:pt x="4776137" y="2879807"/>
                </a:lnTo>
                <a:cubicBezTo>
                  <a:pt x="4772169" y="2875094"/>
                  <a:pt x="4767729" y="2871498"/>
                  <a:pt x="4762817" y="2869017"/>
                </a:cubicBezTo>
                <a:cubicBezTo>
                  <a:pt x="4757906" y="2866537"/>
                  <a:pt x="4752127" y="2865296"/>
                  <a:pt x="4745479" y="2865296"/>
                </a:cubicBezTo>
                <a:close/>
                <a:moveTo>
                  <a:pt x="11940734" y="2862618"/>
                </a:moveTo>
                <a:cubicBezTo>
                  <a:pt x="11933491" y="2862618"/>
                  <a:pt x="11926620" y="2863933"/>
                  <a:pt x="11920122" y="2866562"/>
                </a:cubicBezTo>
                <a:cubicBezTo>
                  <a:pt x="11913623" y="2869192"/>
                  <a:pt x="11907856" y="2873049"/>
                  <a:pt x="11902820" y="2878133"/>
                </a:cubicBezTo>
                <a:cubicBezTo>
                  <a:pt x="11897785" y="2883218"/>
                  <a:pt x="11893816" y="2889444"/>
                  <a:pt x="11890914" y="2896811"/>
                </a:cubicBezTo>
                <a:cubicBezTo>
                  <a:pt x="11888012" y="2904178"/>
                  <a:pt x="11886561" y="2912575"/>
                  <a:pt x="11886561" y="2922000"/>
                </a:cubicBezTo>
                <a:cubicBezTo>
                  <a:pt x="11886561" y="2933559"/>
                  <a:pt x="11888570" y="2943407"/>
                  <a:pt x="11892588" y="2951543"/>
                </a:cubicBezTo>
                <a:cubicBezTo>
                  <a:pt x="11896607" y="2959679"/>
                  <a:pt x="11902002" y="2966103"/>
                  <a:pt x="11908773" y="2970816"/>
                </a:cubicBezTo>
                <a:cubicBezTo>
                  <a:pt x="11915545" y="2975529"/>
                  <a:pt x="11923098" y="2978456"/>
                  <a:pt x="11931433" y="2979597"/>
                </a:cubicBezTo>
                <a:lnTo>
                  <a:pt x="11923917" y="2994554"/>
                </a:lnTo>
                <a:cubicBezTo>
                  <a:pt x="11929324" y="2995348"/>
                  <a:pt x="11932908" y="2996340"/>
                  <a:pt x="11934670" y="2997531"/>
                </a:cubicBezTo>
                <a:cubicBezTo>
                  <a:pt x="11936431" y="2998721"/>
                  <a:pt x="11937311" y="3000111"/>
                  <a:pt x="11937311" y="3001698"/>
                </a:cubicBezTo>
                <a:cubicBezTo>
                  <a:pt x="11937311" y="3004228"/>
                  <a:pt x="11936046" y="3006039"/>
                  <a:pt x="11933516" y="3007130"/>
                </a:cubicBezTo>
                <a:cubicBezTo>
                  <a:pt x="11930986" y="3008222"/>
                  <a:pt x="11926372" y="3008966"/>
                  <a:pt x="11919675" y="3009363"/>
                </a:cubicBezTo>
                <a:lnTo>
                  <a:pt x="11921684" y="3020153"/>
                </a:lnTo>
                <a:cubicBezTo>
                  <a:pt x="11932698" y="3019805"/>
                  <a:pt x="11941292" y="3018168"/>
                  <a:pt x="11947469" y="3015241"/>
                </a:cubicBezTo>
                <a:cubicBezTo>
                  <a:pt x="11953645" y="3012314"/>
                  <a:pt x="11956733" y="3007800"/>
                  <a:pt x="11956733" y="3001698"/>
                </a:cubicBezTo>
                <a:cubicBezTo>
                  <a:pt x="11956733" y="2998076"/>
                  <a:pt x="11955592" y="2995261"/>
                  <a:pt x="11953310" y="2993252"/>
                </a:cubicBezTo>
                <a:cubicBezTo>
                  <a:pt x="11951028" y="2991243"/>
                  <a:pt x="11947680" y="2989692"/>
                  <a:pt x="11943264" y="2988601"/>
                </a:cubicBezTo>
                <a:lnTo>
                  <a:pt x="11947283" y="2979820"/>
                </a:lnTo>
                <a:cubicBezTo>
                  <a:pt x="11959040" y="2978084"/>
                  <a:pt x="11968888" y="2972627"/>
                  <a:pt x="11976825" y="2963449"/>
                </a:cubicBezTo>
                <a:lnTo>
                  <a:pt x="11962463" y="2946408"/>
                </a:lnTo>
                <a:cubicBezTo>
                  <a:pt x="11959834" y="2949286"/>
                  <a:pt x="11956721" y="2951729"/>
                  <a:pt x="11953124" y="2953738"/>
                </a:cubicBezTo>
                <a:cubicBezTo>
                  <a:pt x="11949528" y="2955747"/>
                  <a:pt x="11945447" y="2956752"/>
                  <a:pt x="11940883" y="2956752"/>
                </a:cubicBezTo>
                <a:cubicBezTo>
                  <a:pt x="11932846" y="2956752"/>
                  <a:pt x="11926434" y="2953626"/>
                  <a:pt x="11921647" y="2947376"/>
                </a:cubicBezTo>
                <a:cubicBezTo>
                  <a:pt x="11916860" y="2941125"/>
                  <a:pt x="11914466" y="2932369"/>
                  <a:pt x="11914466" y="2921108"/>
                </a:cubicBezTo>
                <a:cubicBezTo>
                  <a:pt x="11914466" y="2913765"/>
                  <a:pt x="11915682" y="2907465"/>
                  <a:pt x="11918112" y="2902206"/>
                </a:cubicBezTo>
                <a:cubicBezTo>
                  <a:pt x="11920543" y="2896948"/>
                  <a:pt x="11923768" y="2892917"/>
                  <a:pt x="11927786" y="2890114"/>
                </a:cubicBezTo>
                <a:cubicBezTo>
                  <a:pt x="11931805" y="2887311"/>
                  <a:pt x="11936269" y="2885910"/>
                  <a:pt x="11941181" y="2885910"/>
                </a:cubicBezTo>
                <a:cubicBezTo>
                  <a:pt x="11945199" y="2885910"/>
                  <a:pt x="11948783" y="2886741"/>
                  <a:pt x="11951934" y="2888403"/>
                </a:cubicBezTo>
                <a:cubicBezTo>
                  <a:pt x="11955084" y="2890064"/>
                  <a:pt x="11958098" y="2892185"/>
                  <a:pt x="11960975" y="2894765"/>
                </a:cubicBezTo>
                <a:lnTo>
                  <a:pt x="11975114" y="2877352"/>
                </a:lnTo>
                <a:cubicBezTo>
                  <a:pt x="11971244" y="2873383"/>
                  <a:pt x="11966395" y="2869936"/>
                  <a:pt x="11960566" y="2867008"/>
                </a:cubicBezTo>
                <a:cubicBezTo>
                  <a:pt x="11954737" y="2864081"/>
                  <a:pt x="11948126" y="2862618"/>
                  <a:pt x="11940734" y="2862618"/>
                </a:cubicBezTo>
                <a:close/>
                <a:moveTo>
                  <a:pt x="1059425" y="2861910"/>
                </a:moveTo>
                <a:cubicBezTo>
                  <a:pt x="1064982" y="2861910"/>
                  <a:pt x="1069694" y="2863696"/>
                  <a:pt x="1073564" y="2867267"/>
                </a:cubicBezTo>
                <a:lnTo>
                  <a:pt x="1037027" y="2912511"/>
                </a:lnTo>
                <a:cubicBezTo>
                  <a:pt x="1035787" y="2907947"/>
                  <a:pt x="1035166" y="2902714"/>
                  <a:pt x="1035166" y="2896810"/>
                </a:cubicBezTo>
                <a:cubicBezTo>
                  <a:pt x="1035166" y="2885846"/>
                  <a:pt x="1037337" y="2877288"/>
                  <a:pt x="1041678" y="2871137"/>
                </a:cubicBezTo>
                <a:cubicBezTo>
                  <a:pt x="1046019" y="2864985"/>
                  <a:pt x="1051934" y="2861910"/>
                  <a:pt x="1059425" y="2861910"/>
                </a:cubicBezTo>
                <a:close/>
                <a:moveTo>
                  <a:pt x="12015893" y="2858451"/>
                </a:moveTo>
                <a:cubicBezTo>
                  <a:pt x="12011080" y="2858451"/>
                  <a:pt x="12006727" y="2859567"/>
                  <a:pt x="12002833" y="2861799"/>
                </a:cubicBezTo>
                <a:cubicBezTo>
                  <a:pt x="11998939" y="2864032"/>
                  <a:pt x="11995850" y="2867070"/>
                  <a:pt x="11993568" y="2870915"/>
                </a:cubicBezTo>
                <a:cubicBezTo>
                  <a:pt x="11991286" y="2874760"/>
                  <a:pt x="11990145" y="2879138"/>
                  <a:pt x="11990145" y="2884049"/>
                </a:cubicBezTo>
                <a:cubicBezTo>
                  <a:pt x="11990145" y="2888961"/>
                  <a:pt x="11991286" y="2893314"/>
                  <a:pt x="11993568" y="2897109"/>
                </a:cubicBezTo>
                <a:cubicBezTo>
                  <a:pt x="11995850" y="2900904"/>
                  <a:pt x="11998939" y="2903893"/>
                  <a:pt x="12002833" y="2906076"/>
                </a:cubicBezTo>
                <a:cubicBezTo>
                  <a:pt x="12006727" y="2908259"/>
                  <a:pt x="12011080" y="2909350"/>
                  <a:pt x="12015893" y="2909350"/>
                </a:cubicBezTo>
                <a:cubicBezTo>
                  <a:pt x="12020605" y="2909350"/>
                  <a:pt x="12024897" y="2908259"/>
                  <a:pt x="12028766" y="2906076"/>
                </a:cubicBezTo>
                <a:cubicBezTo>
                  <a:pt x="12032636" y="2903893"/>
                  <a:pt x="12035699" y="2900904"/>
                  <a:pt x="12037956" y="2897109"/>
                </a:cubicBezTo>
                <a:cubicBezTo>
                  <a:pt x="12040214" y="2893314"/>
                  <a:pt x="12041342" y="2888961"/>
                  <a:pt x="12041342" y="2884049"/>
                </a:cubicBezTo>
                <a:cubicBezTo>
                  <a:pt x="12041342" y="2879138"/>
                  <a:pt x="12040214" y="2874760"/>
                  <a:pt x="12037956" y="2870915"/>
                </a:cubicBezTo>
                <a:cubicBezTo>
                  <a:pt x="12035699" y="2867070"/>
                  <a:pt x="12032636" y="2864032"/>
                  <a:pt x="12028766" y="2861799"/>
                </a:cubicBezTo>
                <a:cubicBezTo>
                  <a:pt x="12024897" y="2859567"/>
                  <a:pt x="12020605" y="2858451"/>
                  <a:pt x="12015893" y="2858451"/>
                </a:cubicBezTo>
                <a:close/>
                <a:moveTo>
                  <a:pt x="260106" y="2857656"/>
                </a:moveTo>
                <a:lnTo>
                  <a:pt x="224908" y="2971212"/>
                </a:lnTo>
                <a:lnTo>
                  <a:pt x="252590" y="2971212"/>
                </a:lnTo>
                <a:lnTo>
                  <a:pt x="259139" y="2945167"/>
                </a:lnTo>
                <a:lnTo>
                  <a:pt x="292699" y="2945167"/>
                </a:lnTo>
                <a:lnTo>
                  <a:pt x="299248" y="2971212"/>
                </a:lnTo>
                <a:lnTo>
                  <a:pt x="327897" y="2971212"/>
                </a:lnTo>
                <a:lnTo>
                  <a:pt x="292699" y="2857656"/>
                </a:lnTo>
                <a:close/>
                <a:moveTo>
                  <a:pt x="8841675" y="2851933"/>
                </a:moveTo>
                <a:lnTo>
                  <a:pt x="8841675" y="2965488"/>
                </a:lnTo>
                <a:lnTo>
                  <a:pt x="8868985" y="2965488"/>
                </a:lnTo>
                <a:lnTo>
                  <a:pt x="8868985" y="2851933"/>
                </a:lnTo>
                <a:close/>
                <a:moveTo>
                  <a:pt x="10187891" y="2851427"/>
                </a:moveTo>
                <a:cubicBezTo>
                  <a:pt x="10184170" y="2851427"/>
                  <a:pt x="10181131" y="2852655"/>
                  <a:pt x="10178775" y="2855111"/>
                </a:cubicBezTo>
                <a:cubicBezTo>
                  <a:pt x="10176419" y="2857566"/>
                  <a:pt x="10175240" y="2860555"/>
                  <a:pt x="10175240" y="2864078"/>
                </a:cubicBezTo>
                <a:cubicBezTo>
                  <a:pt x="10175240" y="2867699"/>
                  <a:pt x="10176419" y="2870738"/>
                  <a:pt x="10178775" y="2873193"/>
                </a:cubicBezTo>
                <a:cubicBezTo>
                  <a:pt x="10181131" y="2875649"/>
                  <a:pt x="10184170" y="2876877"/>
                  <a:pt x="10187891" y="2876877"/>
                </a:cubicBezTo>
                <a:cubicBezTo>
                  <a:pt x="10191611" y="2876877"/>
                  <a:pt x="10194650" y="2875649"/>
                  <a:pt x="10197006" y="2873193"/>
                </a:cubicBezTo>
                <a:cubicBezTo>
                  <a:pt x="10199363" y="2870738"/>
                  <a:pt x="10200541" y="2867699"/>
                  <a:pt x="10200541" y="2864078"/>
                </a:cubicBezTo>
                <a:cubicBezTo>
                  <a:pt x="10200541" y="2860555"/>
                  <a:pt x="10199363" y="2857566"/>
                  <a:pt x="10197006" y="2855111"/>
                </a:cubicBezTo>
                <a:cubicBezTo>
                  <a:pt x="10194650" y="2852655"/>
                  <a:pt x="10191611" y="2851427"/>
                  <a:pt x="10187891" y="2851427"/>
                </a:cubicBezTo>
                <a:close/>
                <a:moveTo>
                  <a:pt x="10148749" y="2851427"/>
                </a:moveTo>
                <a:cubicBezTo>
                  <a:pt x="10145078" y="2851427"/>
                  <a:pt x="10142076" y="2852655"/>
                  <a:pt x="10139745" y="2855111"/>
                </a:cubicBezTo>
                <a:cubicBezTo>
                  <a:pt x="10137413" y="2857566"/>
                  <a:pt x="10136247" y="2860555"/>
                  <a:pt x="10136247" y="2864078"/>
                </a:cubicBezTo>
                <a:cubicBezTo>
                  <a:pt x="10136247" y="2867699"/>
                  <a:pt x="10137413" y="2870738"/>
                  <a:pt x="10139745" y="2873193"/>
                </a:cubicBezTo>
                <a:cubicBezTo>
                  <a:pt x="10142076" y="2875649"/>
                  <a:pt x="10145078" y="2876877"/>
                  <a:pt x="10148749" y="2876877"/>
                </a:cubicBezTo>
                <a:cubicBezTo>
                  <a:pt x="10152470" y="2876877"/>
                  <a:pt x="10155533" y="2875649"/>
                  <a:pt x="10157939" y="2873193"/>
                </a:cubicBezTo>
                <a:cubicBezTo>
                  <a:pt x="10160345" y="2870738"/>
                  <a:pt x="10161548" y="2867699"/>
                  <a:pt x="10161548" y="2864078"/>
                </a:cubicBezTo>
                <a:cubicBezTo>
                  <a:pt x="10161548" y="2860555"/>
                  <a:pt x="10160345" y="2857566"/>
                  <a:pt x="10157939" y="2855111"/>
                </a:cubicBezTo>
                <a:cubicBezTo>
                  <a:pt x="10155533" y="2852655"/>
                  <a:pt x="10152470" y="2851427"/>
                  <a:pt x="10148749" y="2851427"/>
                </a:cubicBezTo>
                <a:close/>
                <a:moveTo>
                  <a:pt x="4299756" y="2839193"/>
                </a:moveTo>
                <a:cubicBezTo>
                  <a:pt x="4302979" y="2839193"/>
                  <a:pt x="4305287" y="2840595"/>
                  <a:pt x="4306676" y="2843397"/>
                </a:cubicBezTo>
                <a:cubicBezTo>
                  <a:pt x="4308065" y="2846200"/>
                  <a:pt x="4308759" y="2849934"/>
                  <a:pt x="4308759" y="2854597"/>
                </a:cubicBezTo>
                <a:cubicBezTo>
                  <a:pt x="4308759" y="2859062"/>
                  <a:pt x="4308065" y="2862659"/>
                  <a:pt x="4306676" y="2865387"/>
                </a:cubicBezTo>
                <a:cubicBezTo>
                  <a:pt x="4305287" y="2868116"/>
                  <a:pt x="4302979" y="2869479"/>
                  <a:pt x="4299756" y="2869479"/>
                </a:cubicBezTo>
                <a:cubicBezTo>
                  <a:pt x="4296481" y="2869479"/>
                  <a:pt x="4294137" y="2868116"/>
                  <a:pt x="4292723" y="2865387"/>
                </a:cubicBezTo>
                <a:cubicBezTo>
                  <a:pt x="4291309" y="2862659"/>
                  <a:pt x="4290603" y="2859062"/>
                  <a:pt x="4290603" y="2854597"/>
                </a:cubicBezTo>
                <a:cubicBezTo>
                  <a:pt x="4290603" y="2849934"/>
                  <a:pt x="4291309" y="2846200"/>
                  <a:pt x="4292723" y="2843397"/>
                </a:cubicBezTo>
                <a:cubicBezTo>
                  <a:pt x="4294137" y="2840595"/>
                  <a:pt x="4296481" y="2839193"/>
                  <a:pt x="4299756" y="2839193"/>
                </a:cubicBezTo>
                <a:close/>
                <a:moveTo>
                  <a:pt x="4185010" y="2834580"/>
                </a:moveTo>
                <a:lnTo>
                  <a:pt x="4185010" y="2948135"/>
                </a:lnTo>
                <a:lnTo>
                  <a:pt x="4258604" y="2948135"/>
                </a:lnTo>
                <a:lnTo>
                  <a:pt x="4258604" y="2925290"/>
                </a:lnTo>
                <a:lnTo>
                  <a:pt x="4212318" y="2925290"/>
                </a:lnTo>
                <a:lnTo>
                  <a:pt x="4212318" y="2901180"/>
                </a:lnTo>
                <a:lnTo>
                  <a:pt x="4250270" y="2901180"/>
                </a:lnTo>
                <a:lnTo>
                  <a:pt x="4250270" y="2878335"/>
                </a:lnTo>
                <a:lnTo>
                  <a:pt x="4212318" y="2878335"/>
                </a:lnTo>
                <a:lnTo>
                  <a:pt x="4212318" y="2857275"/>
                </a:lnTo>
                <a:lnTo>
                  <a:pt x="4256967" y="2857275"/>
                </a:lnTo>
                <a:lnTo>
                  <a:pt x="4256967" y="2834580"/>
                </a:lnTo>
                <a:close/>
                <a:moveTo>
                  <a:pt x="1101321" y="2833111"/>
                </a:moveTo>
                <a:lnTo>
                  <a:pt x="1089712" y="2847399"/>
                </a:lnTo>
                <a:cubicBezTo>
                  <a:pt x="1081229" y="2841545"/>
                  <a:pt x="1071133" y="2838618"/>
                  <a:pt x="1059425" y="2838618"/>
                </a:cubicBezTo>
                <a:cubicBezTo>
                  <a:pt x="1049107" y="2838618"/>
                  <a:pt x="1040053" y="2840889"/>
                  <a:pt x="1032264" y="2845427"/>
                </a:cubicBezTo>
                <a:cubicBezTo>
                  <a:pt x="1024475" y="2849966"/>
                  <a:pt x="1018398" y="2856565"/>
                  <a:pt x="1014033" y="2865221"/>
                </a:cubicBezTo>
                <a:cubicBezTo>
                  <a:pt x="1009667" y="2873878"/>
                  <a:pt x="1007484" y="2884408"/>
                  <a:pt x="1007484" y="2896810"/>
                </a:cubicBezTo>
                <a:cubicBezTo>
                  <a:pt x="1007484" y="2904797"/>
                  <a:pt x="1008402" y="2912053"/>
                  <a:pt x="1010238" y="2918576"/>
                </a:cubicBezTo>
                <a:cubicBezTo>
                  <a:pt x="1012073" y="2925100"/>
                  <a:pt x="1014702" y="2930842"/>
                  <a:pt x="1018126" y="2935803"/>
                </a:cubicBezTo>
                <a:lnTo>
                  <a:pt x="1006070" y="2950760"/>
                </a:lnTo>
                <a:lnTo>
                  <a:pt x="1020135" y="2961550"/>
                </a:lnTo>
                <a:lnTo>
                  <a:pt x="1030925" y="2948305"/>
                </a:lnTo>
                <a:cubicBezTo>
                  <a:pt x="1039011" y="2953613"/>
                  <a:pt x="1048511" y="2956267"/>
                  <a:pt x="1059425" y="2956267"/>
                </a:cubicBezTo>
                <a:cubicBezTo>
                  <a:pt x="1069694" y="2956267"/>
                  <a:pt x="1078711" y="2953898"/>
                  <a:pt x="1086475" y="2949160"/>
                </a:cubicBezTo>
                <a:cubicBezTo>
                  <a:pt x="1094239" y="2944423"/>
                  <a:pt x="1100304" y="2937614"/>
                  <a:pt x="1104669" y="2928734"/>
                </a:cubicBezTo>
                <a:cubicBezTo>
                  <a:pt x="1109035" y="2919854"/>
                  <a:pt x="1111218" y="2909213"/>
                  <a:pt x="1111218" y="2896810"/>
                </a:cubicBezTo>
                <a:cubicBezTo>
                  <a:pt x="1111218" y="2889418"/>
                  <a:pt x="1110411" y="2882684"/>
                  <a:pt x="1108799" y="2876607"/>
                </a:cubicBezTo>
                <a:cubicBezTo>
                  <a:pt x="1107187" y="2870530"/>
                  <a:pt x="1104892" y="2865184"/>
                  <a:pt x="1101916" y="2860570"/>
                </a:cubicBezTo>
                <a:lnTo>
                  <a:pt x="1115385" y="2843901"/>
                </a:lnTo>
                <a:close/>
                <a:moveTo>
                  <a:pt x="2085587" y="2829347"/>
                </a:moveTo>
                <a:cubicBezTo>
                  <a:pt x="2081618" y="2829347"/>
                  <a:pt x="2078207" y="2830773"/>
                  <a:pt x="2075354" y="2833626"/>
                </a:cubicBezTo>
                <a:cubicBezTo>
                  <a:pt x="2072502" y="2836479"/>
                  <a:pt x="2071076" y="2839889"/>
                  <a:pt x="2071076" y="2843858"/>
                </a:cubicBezTo>
                <a:cubicBezTo>
                  <a:pt x="2071076" y="2847827"/>
                  <a:pt x="2072502" y="2851224"/>
                  <a:pt x="2075354" y="2854052"/>
                </a:cubicBezTo>
                <a:cubicBezTo>
                  <a:pt x="2078207" y="2856880"/>
                  <a:pt x="2081618" y="2858294"/>
                  <a:pt x="2085587" y="2858294"/>
                </a:cubicBezTo>
                <a:cubicBezTo>
                  <a:pt x="2089555" y="2858294"/>
                  <a:pt x="2092966" y="2856880"/>
                  <a:pt x="2095818" y="2854052"/>
                </a:cubicBezTo>
                <a:cubicBezTo>
                  <a:pt x="2098671" y="2851224"/>
                  <a:pt x="2100098" y="2847827"/>
                  <a:pt x="2100098" y="2843858"/>
                </a:cubicBezTo>
                <a:cubicBezTo>
                  <a:pt x="2100098" y="2839889"/>
                  <a:pt x="2098671" y="2836479"/>
                  <a:pt x="2095818" y="2833626"/>
                </a:cubicBezTo>
                <a:cubicBezTo>
                  <a:pt x="2092966" y="2830773"/>
                  <a:pt x="2089555" y="2829347"/>
                  <a:pt x="2085587" y="2829347"/>
                </a:cubicBezTo>
                <a:close/>
                <a:moveTo>
                  <a:pt x="7512184" y="2827672"/>
                </a:moveTo>
                <a:cubicBezTo>
                  <a:pt x="7508364" y="2827672"/>
                  <a:pt x="7505226" y="2828913"/>
                  <a:pt x="7502770" y="2831393"/>
                </a:cubicBezTo>
                <a:cubicBezTo>
                  <a:pt x="7500315" y="2833874"/>
                  <a:pt x="7499087" y="2836950"/>
                  <a:pt x="7499087" y="2840621"/>
                </a:cubicBezTo>
                <a:cubicBezTo>
                  <a:pt x="7499087" y="2844193"/>
                  <a:pt x="7500315" y="2847243"/>
                  <a:pt x="7502770" y="2849774"/>
                </a:cubicBezTo>
                <a:cubicBezTo>
                  <a:pt x="7505226" y="2852304"/>
                  <a:pt x="7508364" y="2853569"/>
                  <a:pt x="7512184" y="2853569"/>
                </a:cubicBezTo>
                <a:cubicBezTo>
                  <a:pt x="7515904" y="2853569"/>
                  <a:pt x="7518992" y="2852304"/>
                  <a:pt x="7521448" y="2849774"/>
                </a:cubicBezTo>
                <a:cubicBezTo>
                  <a:pt x="7523904" y="2847243"/>
                  <a:pt x="7525132" y="2844193"/>
                  <a:pt x="7525132" y="2840621"/>
                </a:cubicBezTo>
                <a:cubicBezTo>
                  <a:pt x="7525132" y="2836950"/>
                  <a:pt x="7523904" y="2833874"/>
                  <a:pt x="7521448" y="2831393"/>
                </a:cubicBezTo>
                <a:cubicBezTo>
                  <a:pt x="7518992" y="2828913"/>
                  <a:pt x="7515904" y="2827672"/>
                  <a:pt x="7512184" y="2827672"/>
                </a:cubicBezTo>
                <a:close/>
                <a:moveTo>
                  <a:pt x="7473488" y="2827672"/>
                </a:moveTo>
                <a:cubicBezTo>
                  <a:pt x="7469569" y="2827672"/>
                  <a:pt x="7466431" y="2828913"/>
                  <a:pt x="7464075" y="2831393"/>
                </a:cubicBezTo>
                <a:cubicBezTo>
                  <a:pt x="7461718" y="2833874"/>
                  <a:pt x="7460540" y="2836950"/>
                  <a:pt x="7460540" y="2840621"/>
                </a:cubicBezTo>
                <a:cubicBezTo>
                  <a:pt x="7460540" y="2844193"/>
                  <a:pt x="7461718" y="2847243"/>
                  <a:pt x="7464075" y="2849774"/>
                </a:cubicBezTo>
                <a:cubicBezTo>
                  <a:pt x="7466431" y="2852304"/>
                  <a:pt x="7469569" y="2853569"/>
                  <a:pt x="7473488" y="2853569"/>
                </a:cubicBezTo>
                <a:cubicBezTo>
                  <a:pt x="7477259" y="2853569"/>
                  <a:pt x="7480359" y="2852304"/>
                  <a:pt x="7482790" y="2849774"/>
                </a:cubicBezTo>
                <a:cubicBezTo>
                  <a:pt x="7485221" y="2847243"/>
                  <a:pt x="7486436" y="2844193"/>
                  <a:pt x="7486436" y="2840621"/>
                </a:cubicBezTo>
                <a:cubicBezTo>
                  <a:pt x="7486436" y="2836950"/>
                  <a:pt x="7485221" y="2833874"/>
                  <a:pt x="7482790" y="2831393"/>
                </a:cubicBezTo>
                <a:cubicBezTo>
                  <a:pt x="7480359" y="2828913"/>
                  <a:pt x="7477259" y="2827672"/>
                  <a:pt x="7473488" y="2827672"/>
                </a:cubicBezTo>
                <a:close/>
                <a:moveTo>
                  <a:pt x="2218788" y="2827189"/>
                </a:moveTo>
                <a:cubicBezTo>
                  <a:pt x="2211545" y="2827189"/>
                  <a:pt x="2205083" y="2828665"/>
                  <a:pt x="2199403" y="2831617"/>
                </a:cubicBezTo>
                <a:cubicBezTo>
                  <a:pt x="2193723" y="2834568"/>
                  <a:pt x="2189258" y="2838748"/>
                  <a:pt x="2186009" y="2844155"/>
                </a:cubicBezTo>
                <a:cubicBezTo>
                  <a:pt x="2182759" y="2849563"/>
                  <a:pt x="2181135" y="2856012"/>
                  <a:pt x="2181135" y="2863503"/>
                </a:cubicBezTo>
                <a:cubicBezTo>
                  <a:pt x="2181135" y="2865537"/>
                  <a:pt x="2181383" y="2867621"/>
                  <a:pt x="2181879" y="2869754"/>
                </a:cubicBezTo>
                <a:cubicBezTo>
                  <a:pt x="2182375" y="2871887"/>
                  <a:pt x="2182995" y="2874070"/>
                  <a:pt x="2183739" y="2876303"/>
                </a:cubicBezTo>
                <a:lnTo>
                  <a:pt x="2182697" y="2876303"/>
                </a:lnTo>
                <a:lnTo>
                  <a:pt x="2170939" y="2877344"/>
                </a:lnTo>
                <a:lnTo>
                  <a:pt x="2170939" y="2893046"/>
                </a:lnTo>
                <a:lnTo>
                  <a:pt x="2188278" y="2893046"/>
                </a:lnTo>
                <a:cubicBezTo>
                  <a:pt x="2188377" y="2893740"/>
                  <a:pt x="2188452" y="2894410"/>
                  <a:pt x="2188502" y="2895054"/>
                </a:cubicBezTo>
                <a:cubicBezTo>
                  <a:pt x="2188551" y="2895699"/>
                  <a:pt x="2188576" y="2896344"/>
                  <a:pt x="2188576" y="2896989"/>
                </a:cubicBezTo>
                <a:cubicBezTo>
                  <a:pt x="2188576" y="2903191"/>
                  <a:pt x="2186765" y="2908549"/>
                  <a:pt x="2183143" y="2913063"/>
                </a:cubicBezTo>
                <a:cubicBezTo>
                  <a:pt x="2179522" y="2917577"/>
                  <a:pt x="2175157" y="2920976"/>
                  <a:pt x="2170047" y="2923258"/>
                </a:cubicBezTo>
                <a:lnTo>
                  <a:pt x="2170047" y="2940001"/>
                </a:lnTo>
                <a:lnTo>
                  <a:pt x="2249446" y="2940001"/>
                </a:lnTo>
                <a:lnTo>
                  <a:pt x="2249446" y="2917156"/>
                </a:lnTo>
                <a:lnTo>
                  <a:pt x="2204947" y="2917156"/>
                </a:lnTo>
                <a:lnTo>
                  <a:pt x="2204947" y="2916560"/>
                </a:lnTo>
                <a:cubicBezTo>
                  <a:pt x="2207576" y="2913485"/>
                  <a:pt x="2209449" y="2910495"/>
                  <a:pt x="2210565" y="2907594"/>
                </a:cubicBezTo>
                <a:cubicBezTo>
                  <a:pt x="2211681" y="2904691"/>
                  <a:pt x="2212239" y="2901281"/>
                  <a:pt x="2212239" y="2897361"/>
                </a:cubicBezTo>
                <a:cubicBezTo>
                  <a:pt x="2212239" y="2896667"/>
                  <a:pt x="2212215" y="2895948"/>
                  <a:pt x="2212165" y="2895204"/>
                </a:cubicBezTo>
                <a:cubicBezTo>
                  <a:pt x="2212115" y="2894460"/>
                  <a:pt x="2212091" y="2893740"/>
                  <a:pt x="2212091" y="2893046"/>
                </a:cubicBezTo>
                <a:lnTo>
                  <a:pt x="2234192" y="2893046"/>
                </a:lnTo>
                <a:lnTo>
                  <a:pt x="2234192" y="2876303"/>
                </a:lnTo>
                <a:lnTo>
                  <a:pt x="2208444" y="2876303"/>
                </a:lnTo>
                <a:cubicBezTo>
                  <a:pt x="2208047" y="2874418"/>
                  <a:pt x="2207688" y="2872544"/>
                  <a:pt x="2207365" y="2870684"/>
                </a:cubicBezTo>
                <a:cubicBezTo>
                  <a:pt x="2207043" y="2868824"/>
                  <a:pt x="2206882" y="2866976"/>
                  <a:pt x="2206882" y="2865140"/>
                </a:cubicBezTo>
                <a:cubicBezTo>
                  <a:pt x="2206882" y="2859584"/>
                  <a:pt x="2208246" y="2855528"/>
                  <a:pt x="2210975" y="2852974"/>
                </a:cubicBezTo>
                <a:cubicBezTo>
                  <a:pt x="2213703" y="2850419"/>
                  <a:pt x="2217275" y="2849141"/>
                  <a:pt x="2221690" y="2849141"/>
                </a:cubicBezTo>
                <a:cubicBezTo>
                  <a:pt x="2224220" y="2849141"/>
                  <a:pt x="2226540" y="2849749"/>
                  <a:pt x="2228648" y="2850964"/>
                </a:cubicBezTo>
                <a:cubicBezTo>
                  <a:pt x="2230756" y="2852180"/>
                  <a:pt x="2232803" y="2853929"/>
                  <a:pt x="2234787" y="2856211"/>
                </a:cubicBezTo>
                <a:lnTo>
                  <a:pt x="2249446" y="2841700"/>
                </a:lnTo>
                <a:cubicBezTo>
                  <a:pt x="2245478" y="2836987"/>
                  <a:pt x="2241038" y="2833390"/>
                  <a:pt x="2236126" y="2830910"/>
                </a:cubicBezTo>
                <a:cubicBezTo>
                  <a:pt x="2231215" y="2828429"/>
                  <a:pt x="2225436" y="2827189"/>
                  <a:pt x="2218788" y="2827189"/>
                </a:cubicBezTo>
                <a:close/>
                <a:moveTo>
                  <a:pt x="4299756" y="2824236"/>
                </a:moveTo>
                <a:cubicBezTo>
                  <a:pt x="4294794" y="2824236"/>
                  <a:pt x="4290131" y="2825439"/>
                  <a:pt x="4285766" y="2827845"/>
                </a:cubicBezTo>
                <a:cubicBezTo>
                  <a:pt x="4281400" y="2830251"/>
                  <a:pt x="4277865" y="2833724"/>
                  <a:pt x="4275161" y="2838263"/>
                </a:cubicBezTo>
                <a:cubicBezTo>
                  <a:pt x="4272457" y="2842802"/>
                  <a:pt x="4271106" y="2848246"/>
                  <a:pt x="4271106" y="2854597"/>
                </a:cubicBezTo>
                <a:cubicBezTo>
                  <a:pt x="4271106" y="2860798"/>
                  <a:pt x="4272457" y="2866143"/>
                  <a:pt x="4275161" y="2870633"/>
                </a:cubicBezTo>
                <a:cubicBezTo>
                  <a:pt x="4277865" y="2875123"/>
                  <a:pt x="4281400" y="2878570"/>
                  <a:pt x="4285766" y="2880976"/>
                </a:cubicBezTo>
                <a:cubicBezTo>
                  <a:pt x="4290131" y="2883383"/>
                  <a:pt x="4294794" y="2884585"/>
                  <a:pt x="4299756" y="2884585"/>
                </a:cubicBezTo>
                <a:cubicBezTo>
                  <a:pt x="4304717" y="2884585"/>
                  <a:pt x="4309368" y="2883383"/>
                  <a:pt x="4313708" y="2880976"/>
                </a:cubicBezTo>
                <a:cubicBezTo>
                  <a:pt x="4318050" y="2878570"/>
                  <a:pt x="4321558" y="2875123"/>
                  <a:pt x="4324237" y="2870633"/>
                </a:cubicBezTo>
                <a:cubicBezTo>
                  <a:pt x="4326917" y="2866143"/>
                  <a:pt x="4328255" y="2860798"/>
                  <a:pt x="4328255" y="2854597"/>
                </a:cubicBezTo>
                <a:cubicBezTo>
                  <a:pt x="4328255" y="2848246"/>
                  <a:pt x="4326917" y="2842802"/>
                  <a:pt x="4324237" y="2838263"/>
                </a:cubicBezTo>
                <a:cubicBezTo>
                  <a:pt x="4321558" y="2833724"/>
                  <a:pt x="4318050" y="2830251"/>
                  <a:pt x="4313708" y="2827845"/>
                </a:cubicBezTo>
                <a:cubicBezTo>
                  <a:pt x="4309368" y="2825439"/>
                  <a:pt x="4304717" y="2824236"/>
                  <a:pt x="4299756" y="2824236"/>
                </a:cubicBezTo>
                <a:close/>
                <a:moveTo>
                  <a:pt x="295602" y="2824170"/>
                </a:moveTo>
                <a:cubicBezTo>
                  <a:pt x="291881" y="2824170"/>
                  <a:pt x="288842" y="2825397"/>
                  <a:pt x="286486" y="2827853"/>
                </a:cubicBezTo>
                <a:cubicBezTo>
                  <a:pt x="284129" y="2830308"/>
                  <a:pt x="282951" y="2833297"/>
                  <a:pt x="282951" y="2836819"/>
                </a:cubicBezTo>
                <a:cubicBezTo>
                  <a:pt x="282951" y="2840441"/>
                  <a:pt x="284129" y="2843480"/>
                  <a:pt x="286486" y="2845935"/>
                </a:cubicBezTo>
                <a:cubicBezTo>
                  <a:pt x="288842" y="2848391"/>
                  <a:pt x="291881" y="2849619"/>
                  <a:pt x="295602" y="2849619"/>
                </a:cubicBezTo>
                <a:cubicBezTo>
                  <a:pt x="299322" y="2849619"/>
                  <a:pt x="302361" y="2848391"/>
                  <a:pt x="304717" y="2845935"/>
                </a:cubicBezTo>
                <a:cubicBezTo>
                  <a:pt x="307074" y="2843480"/>
                  <a:pt x="308252" y="2840441"/>
                  <a:pt x="308252" y="2836819"/>
                </a:cubicBezTo>
                <a:cubicBezTo>
                  <a:pt x="308252" y="2833297"/>
                  <a:pt x="307074" y="2830308"/>
                  <a:pt x="304717" y="2827853"/>
                </a:cubicBezTo>
                <a:cubicBezTo>
                  <a:pt x="302361" y="2825397"/>
                  <a:pt x="299322" y="2824170"/>
                  <a:pt x="295602" y="2824170"/>
                </a:cubicBezTo>
                <a:close/>
                <a:moveTo>
                  <a:pt x="256460" y="2824170"/>
                </a:moveTo>
                <a:cubicBezTo>
                  <a:pt x="252789" y="2824170"/>
                  <a:pt x="249787" y="2825397"/>
                  <a:pt x="247456" y="2827853"/>
                </a:cubicBezTo>
                <a:cubicBezTo>
                  <a:pt x="245124" y="2830308"/>
                  <a:pt x="243958" y="2833297"/>
                  <a:pt x="243958" y="2836819"/>
                </a:cubicBezTo>
                <a:cubicBezTo>
                  <a:pt x="243958" y="2840441"/>
                  <a:pt x="245124" y="2843480"/>
                  <a:pt x="247456" y="2845935"/>
                </a:cubicBezTo>
                <a:cubicBezTo>
                  <a:pt x="249787" y="2848391"/>
                  <a:pt x="252789" y="2849619"/>
                  <a:pt x="256460" y="2849619"/>
                </a:cubicBezTo>
                <a:cubicBezTo>
                  <a:pt x="260181" y="2849619"/>
                  <a:pt x="263244" y="2848391"/>
                  <a:pt x="265650" y="2845935"/>
                </a:cubicBezTo>
                <a:cubicBezTo>
                  <a:pt x="268056" y="2843480"/>
                  <a:pt x="269259" y="2840441"/>
                  <a:pt x="269259" y="2836819"/>
                </a:cubicBezTo>
                <a:cubicBezTo>
                  <a:pt x="269259" y="2833297"/>
                  <a:pt x="268056" y="2830308"/>
                  <a:pt x="265650" y="2827853"/>
                </a:cubicBezTo>
                <a:cubicBezTo>
                  <a:pt x="263244" y="2825397"/>
                  <a:pt x="260181" y="2824170"/>
                  <a:pt x="256460" y="2824170"/>
                </a:cubicBezTo>
                <a:close/>
                <a:moveTo>
                  <a:pt x="8875087" y="2818446"/>
                </a:moveTo>
                <a:cubicBezTo>
                  <a:pt x="8871316" y="2818446"/>
                  <a:pt x="8868265" y="2819674"/>
                  <a:pt x="8865934" y="2822130"/>
                </a:cubicBezTo>
                <a:cubicBezTo>
                  <a:pt x="8863602" y="2824585"/>
                  <a:pt x="8862436" y="2827575"/>
                  <a:pt x="8862436" y="2831097"/>
                </a:cubicBezTo>
                <a:cubicBezTo>
                  <a:pt x="8862436" y="2834719"/>
                  <a:pt x="8863602" y="2837756"/>
                  <a:pt x="8865934" y="2840212"/>
                </a:cubicBezTo>
                <a:cubicBezTo>
                  <a:pt x="8868265" y="2842668"/>
                  <a:pt x="8871316" y="2843896"/>
                  <a:pt x="8875087" y="2843896"/>
                </a:cubicBezTo>
                <a:cubicBezTo>
                  <a:pt x="8878807" y="2843896"/>
                  <a:pt x="8881871" y="2842668"/>
                  <a:pt x="8884277" y="2840212"/>
                </a:cubicBezTo>
                <a:cubicBezTo>
                  <a:pt x="8886683" y="2837756"/>
                  <a:pt x="8887886" y="2834719"/>
                  <a:pt x="8887886" y="2831097"/>
                </a:cubicBezTo>
                <a:cubicBezTo>
                  <a:pt x="8887886" y="2827575"/>
                  <a:pt x="8886683" y="2824585"/>
                  <a:pt x="8884277" y="2822130"/>
                </a:cubicBezTo>
                <a:cubicBezTo>
                  <a:pt x="8881871" y="2819674"/>
                  <a:pt x="8878807" y="2818446"/>
                  <a:pt x="8875087" y="2818446"/>
                </a:cubicBezTo>
                <a:close/>
                <a:moveTo>
                  <a:pt x="8836019" y="2818446"/>
                </a:moveTo>
                <a:cubicBezTo>
                  <a:pt x="8832299" y="2818446"/>
                  <a:pt x="8829260" y="2819674"/>
                  <a:pt x="8826904" y="2822130"/>
                </a:cubicBezTo>
                <a:cubicBezTo>
                  <a:pt x="8824547" y="2824585"/>
                  <a:pt x="8823369" y="2827575"/>
                  <a:pt x="8823369" y="2831097"/>
                </a:cubicBezTo>
                <a:cubicBezTo>
                  <a:pt x="8823369" y="2834719"/>
                  <a:pt x="8824547" y="2837756"/>
                  <a:pt x="8826904" y="2840212"/>
                </a:cubicBezTo>
                <a:cubicBezTo>
                  <a:pt x="8829260" y="2842668"/>
                  <a:pt x="8832299" y="2843896"/>
                  <a:pt x="8836019" y="2843896"/>
                </a:cubicBezTo>
                <a:cubicBezTo>
                  <a:pt x="8839790" y="2843896"/>
                  <a:pt x="8842865" y="2842668"/>
                  <a:pt x="8845247" y="2840212"/>
                </a:cubicBezTo>
                <a:cubicBezTo>
                  <a:pt x="8847628" y="2837756"/>
                  <a:pt x="8848819" y="2834719"/>
                  <a:pt x="8848819" y="2831097"/>
                </a:cubicBezTo>
                <a:cubicBezTo>
                  <a:pt x="8848819" y="2827575"/>
                  <a:pt x="8847628" y="2824585"/>
                  <a:pt x="8845247" y="2822130"/>
                </a:cubicBezTo>
                <a:cubicBezTo>
                  <a:pt x="8842865" y="2819674"/>
                  <a:pt x="8839790" y="2818446"/>
                  <a:pt x="8836019" y="2818446"/>
                </a:cubicBezTo>
                <a:close/>
                <a:moveTo>
                  <a:pt x="10563761" y="2694551"/>
                </a:moveTo>
                <a:lnTo>
                  <a:pt x="10567408" y="2694551"/>
                </a:lnTo>
                <a:cubicBezTo>
                  <a:pt x="10573510" y="2694551"/>
                  <a:pt x="10578917" y="2695544"/>
                  <a:pt x="10583630" y="2697528"/>
                </a:cubicBezTo>
                <a:cubicBezTo>
                  <a:pt x="10588343" y="2699513"/>
                  <a:pt x="10592026" y="2703010"/>
                  <a:pt x="10594680" y="2708021"/>
                </a:cubicBezTo>
                <a:cubicBezTo>
                  <a:pt x="10597334" y="2713031"/>
                  <a:pt x="10598661" y="2720026"/>
                  <a:pt x="10598661" y="2729006"/>
                </a:cubicBezTo>
                <a:cubicBezTo>
                  <a:pt x="10598661" y="2737985"/>
                  <a:pt x="10597334" y="2745054"/>
                  <a:pt x="10594680" y="2750213"/>
                </a:cubicBezTo>
                <a:cubicBezTo>
                  <a:pt x="10592026" y="2755373"/>
                  <a:pt x="10588343" y="2759019"/>
                  <a:pt x="10583630" y="2761152"/>
                </a:cubicBezTo>
                <a:cubicBezTo>
                  <a:pt x="10578917" y="2763286"/>
                  <a:pt x="10573510" y="2764352"/>
                  <a:pt x="10567408" y="2764352"/>
                </a:cubicBezTo>
                <a:lnTo>
                  <a:pt x="10563761" y="2764352"/>
                </a:lnTo>
                <a:lnTo>
                  <a:pt x="10563761" y="2734214"/>
                </a:lnTo>
                <a:lnTo>
                  <a:pt x="10584969" y="2734214"/>
                </a:lnTo>
                <a:lnTo>
                  <a:pt x="10584969" y="2721415"/>
                </a:lnTo>
                <a:lnTo>
                  <a:pt x="10563761" y="2721415"/>
                </a:lnTo>
                <a:close/>
                <a:moveTo>
                  <a:pt x="10682675" y="2693212"/>
                </a:moveTo>
                <a:lnTo>
                  <a:pt x="10683270" y="2693212"/>
                </a:lnTo>
                <a:cubicBezTo>
                  <a:pt x="10684759" y="2698967"/>
                  <a:pt x="10686247" y="2705056"/>
                  <a:pt x="10687735" y="2711481"/>
                </a:cubicBezTo>
                <a:cubicBezTo>
                  <a:pt x="10689223" y="2717905"/>
                  <a:pt x="10690736" y="2723945"/>
                  <a:pt x="10692274" y="2729601"/>
                </a:cubicBezTo>
                <a:lnTo>
                  <a:pt x="10694656" y="2739200"/>
                </a:lnTo>
                <a:lnTo>
                  <a:pt x="10671513" y="2739200"/>
                </a:lnTo>
                <a:lnTo>
                  <a:pt x="10673969" y="2729601"/>
                </a:lnTo>
                <a:cubicBezTo>
                  <a:pt x="10675407" y="2723945"/>
                  <a:pt x="10676871" y="2717943"/>
                  <a:pt x="10678359" y="2711592"/>
                </a:cubicBezTo>
                <a:cubicBezTo>
                  <a:pt x="10679847" y="2705242"/>
                  <a:pt x="10681286" y="2699115"/>
                  <a:pt x="10682675" y="2693212"/>
                </a:cubicBezTo>
                <a:close/>
                <a:moveTo>
                  <a:pt x="8870175" y="2688519"/>
                </a:moveTo>
                <a:lnTo>
                  <a:pt x="8861618" y="2705709"/>
                </a:lnTo>
                <a:cubicBezTo>
                  <a:pt x="8866976" y="2706502"/>
                  <a:pt x="8870535" y="2707494"/>
                  <a:pt x="8872296" y="2708685"/>
                </a:cubicBezTo>
                <a:cubicBezTo>
                  <a:pt x="8874057" y="2709876"/>
                  <a:pt x="8874938" y="2711265"/>
                  <a:pt x="8874938" y="2712852"/>
                </a:cubicBezTo>
                <a:cubicBezTo>
                  <a:pt x="8874938" y="2715383"/>
                  <a:pt x="8873661" y="2717193"/>
                  <a:pt x="8871106" y="2718285"/>
                </a:cubicBezTo>
                <a:cubicBezTo>
                  <a:pt x="8868551" y="2719376"/>
                  <a:pt x="8863925" y="2720120"/>
                  <a:pt x="8857227" y="2720517"/>
                </a:cubicBezTo>
                <a:lnTo>
                  <a:pt x="8859237" y="2731307"/>
                </a:lnTo>
                <a:cubicBezTo>
                  <a:pt x="8870349" y="2730960"/>
                  <a:pt x="8878969" y="2729323"/>
                  <a:pt x="8885095" y="2726396"/>
                </a:cubicBezTo>
                <a:cubicBezTo>
                  <a:pt x="8891222" y="2723469"/>
                  <a:pt x="8894286" y="2718954"/>
                  <a:pt x="8894286" y="2712852"/>
                </a:cubicBezTo>
                <a:cubicBezTo>
                  <a:pt x="8894286" y="2709231"/>
                  <a:pt x="8893157" y="2706416"/>
                  <a:pt x="8890900" y="2704406"/>
                </a:cubicBezTo>
                <a:cubicBezTo>
                  <a:pt x="8888643" y="2702397"/>
                  <a:pt x="8885356" y="2700847"/>
                  <a:pt x="8881040" y="2699756"/>
                </a:cubicBezTo>
                <a:lnTo>
                  <a:pt x="8885877" y="2688519"/>
                </a:lnTo>
                <a:close/>
                <a:moveTo>
                  <a:pt x="10751136" y="2672749"/>
                </a:moveTo>
                <a:lnTo>
                  <a:pt x="10751136" y="2786304"/>
                </a:lnTo>
                <a:lnTo>
                  <a:pt x="10778446" y="2786304"/>
                </a:lnTo>
                <a:lnTo>
                  <a:pt x="10778446" y="2672749"/>
                </a:lnTo>
                <a:close/>
                <a:moveTo>
                  <a:pt x="10667271" y="2672749"/>
                </a:moveTo>
                <a:lnTo>
                  <a:pt x="10632073" y="2786304"/>
                </a:lnTo>
                <a:lnTo>
                  <a:pt x="10659755" y="2786304"/>
                </a:lnTo>
                <a:lnTo>
                  <a:pt x="10666304" y="2760259"/>
                </a:lnTo>
                <a:lnTo>
                  <a:pt x="10699865" y="2760259"/>
                </a:lnTo>
                <a:lnTo>
                  <a:pt x="10706413" y="2786304"/>
                </a:lnTo>
                <a:lnTo>
                  <a:pt x="10735062" y="2786304"/>
                </a:lnTo>
                <a:lnTo>
                  <a:pt x="10699865" y="2672749"/>
                </a:lnTo>
                <a:close/>
                <a:moveTo>
                  <a:pt x="10536526" y="2672749"/>
                </a:moveTo>
                <a:lnTo>
                  <a:pt x="10536526" y="2721415"/>
                </a:lnTo>
                <a:lnTo>
                  <a:pt x="10523503" y="2722308"/>
                </a:lnTo>
                <a:lnTo>
                  <a:pt x="10523503" y="2734214"/>
                </a:lnTo>
                <a:lnTo>
                  <a:pt x="10536526" y="2734214"/>
                </a:lnTo>
                <a:lnTo>
                  <a:pt x="10536526" y="2786304"/>
                </a:lnTo>
                <a:lnTo>
                  <a:pt x="10570607" y="2786304"/>
                </a:lnTo>
                <a:cubicBezTo>
                  <a:pt x="10581621" y="2786304"/>
                  <a:pt x="10591332" y="2784271"/>
                  <a:pt x="10599740" y="2780203"/>
                </a:cubicBezTo>
                <a:cubicBezTo>
                  <a:pt x="10608149" y="2776135"/>
                  <a:pt x="10614723" y="2769871"/>
                  <a:pt x="10619460" y="2761413"/>
                </a:cubicBezTo>
                <a:cubicBezTo>
                  <a:pt x="10624198" y="2752955"/>
                  <a:pt x="10626567" y="2742152"/>
                  <a:pt x="10626567" y="2729006"/>
                </a:cubicBezTo>
                <a:cubicBezTo>
                  <a:pt x="10626567" y="2715859"/>
                  <a:pt x="10624185" y="2705144"/>
                  <a:pt x="10619423" y="2696858"/>
                </a:cubicBezTo>
                <a:cubicBezTo>
                  <a:pt x="10614660" y="2688574"/>
                  <a:pt x="10607963" y="2682485"/>
                  <a:pt x="10599331" y="2678590"/>
                </a:cubicBezTo>
                <a:cubicBezTo>
                  <a:pt x="10590699" y="2674695"/>
                  <a:pt x="10580628" y="2672749"/>
                  <a:pt x="10569119" y="2672749"/>
                </a:cubicBezTo>
                <a:close/>
                <a:moveTo>
                  <a:pt x="9250852" y="2666420"/>
                </a:moveTo>
                <a:lnTo>
                  <a:pt x="9231504" y="2683014"/>
                </a:lnTo>
                <a:cubicBezTo>
                  <a:pt x="9234977" y="2686140"/>
                  <a:pt x="9238635" y="2689587"/>
                  <a:pt x="9242480" y="2693358"/>
                </a:cubicBezTo>
                <a:cubicBezTo>
                  <a:pt x="9246325" y="2697128"/>
                  <a:pt x="9250083" y="2700998"/>
                  <a:pt x="9253754" y="2704966"/>
                </a:cubicBezTo>
                <a:cubicBezTo>
                  <a:pt x="9257425" y="2708935"/>
                  <a:pt x="9260774" y="2712755"/>
                  <a:pt x="9263800" y="2716426"/>
                </a:cubicBezTo>
                <a:lnTo>
                  <a:pt x="9283445" y="2699459"/>
                </a:lnTo>
                <a:cubicBezTo>
                  <a:pt x="9281213" y="2696632"/>
                  <a:pt x="9278211" y="2693196"/>
                  <a:pt x="9274441" y="2689153"/>
                </a:cubicBezTo>
                <a:cubicBezTo>
                  <a:pt x="9270671" y="2685110"/>
                  <a:pt x="9266677" y="2681042"/>
                  <a:pt x="9262460" y="2676950"/>
                </a:cubicBezTo>
                <a:cubicBezTo>
                  <a:pt x="9258244" y="2672856"/>
                  <a:pt x="9254374" y="2669347"/>
                  <a:pt x="9250852" y="2666420"/>
                </a:cubicBezTo>
                <a:close/>
                <a:moveTo>
                  <a:pt x="12093581" y="2663486"/>
                </a:moveTo>
                <a:lnTo>
                  <a:pt x="12074233" y="2680081"/>
                </a:lnTo>
                <a:cubicBezTo>
                  <a:pt x="12077706" y="2683205"/>
                  <a:pt x="12081365" y="2686653"/>
                  <a:pt x="12085209" y="2690423"/>
                </a:cubicBezTo>
                <a:cubicBezTo>
                  <a:pt x="12089054" y="2694194"/>
                  <a:pt x="12092812" y="2698063"/>
                  <a:pt x="12096483" y="2702032"/>
                </a:cubicBezTo>
                <a:cubicBezTo>
                  <a:pt x="12100154" y="2706001"/>
                  <a:pt x="12103503" y="2709821"/>
                  <a:pt x="12106529" y="2713492"/>
                </a:cubicBezTo>
                <a:lnTo>
                  <a:pt x="12126174" y="2696525"/>
                </a:lnTo>
                <a:cubicBezTo>
                  <a:pt x="12123942" y="2693698"/>
                  <a:pt x="12120940" y="2690262"/>
                  <a:pt x="12117170" y="2686219"/>
                </a:cubicBezTo>
                <a:cubicBezTo>
                  <a:pt x="12113400" y="2682176"/>
                  <a:pt x="12109406" y="2678108"/>
                  <a:pt x="12105189" y="2674015"/>
                </a:cubicBezTo>
                <a:cubicBezTo>
                  <a:pt x="12100973" y="2669923"/>
                  <a:pt x="12097103" y="2666413"/>
                  <a:pt x="12093581" y="2663486"/>
                </a:cubicBezTo>
                <a:close/>
                <a:moveTo>
                  <a:pt x="12014553" y="2656342"/>
                </a:moveTo>
                <a:cubicBezTo>
                  <a:pt x="12014950" y="2660311"/>
                  <a:pt x="12014417" y="2663846"/>
                  <a:pt x="12012953" y="2666947"/>
                </a:cubicBezTo>
                <a:cubicBezTo>
                  <a:pt x="12011490" y="2670047"/>
                  <a:pt x="12009530" y="2672936"/>
                  <a:pt x="12007074" y="2675615"/>
                </a:cubicBezTo>
                <a:cubicBezTo>
                  <a:pt x="12004619" y="2678294"/>
                  <a:pt x="12002126" y="2680998"/>
                  <a:pt x="11999596" y="2683726"/>
                </a:cubicBezTo>
                <a:cubicBezTo>
                  <a:pt x="11997066" y="2686455"/>
                  <a:pt x="11994933" y="2689432"/>
                  <a:pt x="11993196" y="2692656"/>
                </a:cubicBezTo>
                <a:cubicBezTo>
                  <a:pt x="11991460" y="2695881"/>
                  <a:pt x="11990592" y="2699626"/>
                  <a:pt x="11990592" y="2703893"/>
                </a:cubicBezTo>
                <a:cubicBezTo>
                  <a:pt x="11990592" y="2710937"/>
                  <a:pt x="11992080" y="2716679"/>
                  <a:pt x="11995057" y="2721120"/>
                </a:cubicBezTo>
                <a:cubicBezTo>
                  <a:pt x="11998033" y="2725559"/>
                  <a:pt x="12002064" y="2728821"/>
                  <a:pt x="12007149" y="2730905"/>
                </a:cubicBezTo>
                <a:cubicBezTo>
                  <a:pt x="12012234" y="2732988"/>
                  <a:pt x="12017951" y="2734031"/>
                  <a:pt x="12024301" y="2734031"/>
                </a:cubicBezTo>
                <a:cubicBezTo>
                  <a:pt x="12031147" y="2734031"/>
                  <a:pt x="12037398" y="2732567"/>
                  <a:pt x="12043054" y="2729640"/>
                </a:cubicBezTo>
                <a:cubicBezTo>
                  <a:pt x="12048709" y="2726713"/>
                  <a:pt x="12053620" y="2722844"/>
                  <a:pt x="12057788" y="2718032"/>
                </a:cubicBezTo>
                <a:lnTo>
                  <a:pt x="12042905" y="2704339"/>
                </a:lnTo>
                <a:cubicBezTo>
                  <a:pt x="12040623" y="2706621"/>
                  <a:pt x="12038291" y="2708507"/>
                  <a:pt x="12035910" y="2709995"/>
                </a:cubicBezTo>
                <a:cubicBezTo>
                  <a:pt x="12033529" y="2711483"/>
                  <a:pt x="12030775" y="2712227"/>
                  <a:pt x="12027650" y="2712227"/>
                </a:cubicBezTo>
                <a:cubicBezTo>
                  <a:pt x="12024525" y="2712227"/>
                  <a:pt x="12021908" y="2711372"/>
                  <a:pt x="12019799" y="2709659"/>
                </a:cubicBezTo>
                <a:cubicBezTo>
                  <a:pt x="12017691" y="2707948"/>
                  <a:pt x="12016637" y="2705406"/>
                  <a:pt x="12016637" y="2702032"/>
                </a:cubicBezTo>
                <a:cubicBezTo>
                  <a:pt x="12016637" y="2699502"/>
                  <a:pt x="12017480" y="2697034"/>
                  <a:pt x="12019167" y="2694627"/>
                </a:cubicBezTo>
                <a:cubicBezTo>
                  <a:pt x="12020853" y="2692222"/>
                  <a:pt x="12022887" y="2689742"/>
                  <a:pt x="12025269" y="2687186"/>
                </a:cubicBezTo>
                <a:cubicBezTo>
                  <a:pt x="12027650" y="2684632"/>
                  <a:pt x="12029969" y="2681853"/>
                  <a:pt x="12032226" y="2678852"/>
                </a:cubicBezTo>
                <a:cubicBezTo>
                  <a:pt x="12034484" y="2675851"/>
                  <a:pt x="12036232" y="2672514"/>
                  <a:pt x="12037473" y="2668843"/>
                </a:cubicBezTo>
                <a:cubicBezTo>
                  <a:pt x="12038713" y="2665173"/>
                  <a:pt x="12038986" y="2661006"/>
                  <a:pt x="12038291" y="2656342"/>
                </a:cubicBezTo>
                <a:close/>
                <a:moveTo>
                  <a:pt x="6061758" y="2654710"/>
                </a:moveTo>
                <a:lnTo>
                  <a:pt x="6062502" y="2654710"/>
                </a:lnTo>
                <a:lnTo>
                  <a:pt x="6061461" y="2675248"/>
                </a:lnTo>
                <a:lnTo>
                  <a:pt x="6061461" y="2681797"/>
                </a:lnTo>
                <a:lnTo>
                  <a:pt x="6048289" y="2681797"/>
                </a:lnTo>
                <a:lnTo>
                  <a:pt x="6055061" y="2668104"/>
                </a:lnTo>
                <a:close/>
                <a:moveTo>
                  <a:pt x="8948236" y="2650866"/>
                </a:moveTo>
                <a:lnTo>
                  <a:pt x="8928888" y="2667460"/>
                </a:lnTo>
                <a:cubicBezTo>
                  <a:pt x="8932361" y="2670586"/>
                  <a:pt x="8936019" y="2674033"/>
                  <a:pt x="8939864" y="2677804"/>
                </a:cubicBezTo>
                <a:cubicBezTo>
                  <a:pt x="8943709" y="2681574"/>
                  <a:pt x="8947467" y="2685443"/>
                  <a:pt x="8951138" y="2689412"/>
                </a:cubicBezTo>
                <a:cubicBezTo>
                  <a:pt x="8954809" y="2693381"/>
                  <a:pt x="8958158" y="2697200"/>
                  <a:pt x="8961184" y="2700872"/>
                </a:cubicBezTo>
                <a:lnTo>
                  <a:pt x="8980829" y="2683906"/>
                </a:lnTo>
                <a:cubicBezTo>
                  <a:pt x="8978597" y="2681078"/>
                  <a:pt x="8975595" y="2677643"/>
                  <a:pt x="8971825" y="2673599"/>
                </a:cubicBezTo>
                <a:cubicBezTo>
                  <a:pt x="8968055" y="2669556"/>
                  <a:pt x="8964061" y="2665488"/>
                  <a:pt x="8959844" y="2661396"/>
                </a:cubicBezTo>
                <a:cubicBezTo>
                  <a:pt x="8955628" y="2657302"/>
                  <a:pt x="8951758" y="2653793"/>
                  <a:pt x="8948236" y="2650866"/>
                </a:cubicBezTo>
                <a:close/>
                <a:moveTo>
                  <a:pt x="6143018" y="2642655"/>
                </a:moveTo>
                <a:cubicBezTo>
                  <a:pt x="6152395" y="2642655"/>
                  <a:pt x="6157083" y="2650121"/>
                  <a:pt x="6157083" y="2665054"/>
                </a:cubicBezTo>
                <a:cubicBezTo>
                  <a:pt x="6157083" y="2673735"/>
                  <a:pt x="6155619" y="2679949"/>
                  <a:pt x="6152692" y="2683694"/>
                </a:cubicBezTo>
                <a:cubicBezTo>
                  <a:pt x="6149765" y="2687440"/>
                  <a:pt x="6146243" y="2689312"/>
                  <a:pt x="6142125" y="2689312"/>
                </a:cubicBezTo>
                <a:cubicBezTo>
                  <a:pt x="6140091" y="2689312"/>
                  <a:pt x="6137983" y="2688940"/>
                  <a:pt x="6135800" y="2688196"/>
                </a:cubicBezTo>
                <a:cubicBezTo>
                  <a:pt x="6133617" y="2687452"/>
                  <a:pt x="6131459" y="2686137"/>
                  <a:pt x="6129326" y="2684252"/>
                </a:cubicBezTo>
                <a:lnTo>
                  <a:pt x="6129326" y="2649947"/>
                </a:lnTo>
                <a:cubicBezTo>
                  <a:pt x="6133741" y="2645086"/>
                  <a:pt x="6138306" y="2642655"/>
                  <a:pt x="6143018" y="2642655"/>
                </a:cubicBezTo>
                <a:close/>
                <a:moveTo>
                  <a:pt x="6054242" y="2641315"/>
                </a:moveTo>
                <a:lnTo>
                  <a:pt x="6030207" y="2684847"/>
                </a:lnTo>
                <a:lnTo>
                  <a:pt x="6030207" y="2694596"/>
                </a:lnTo>
                <a:lnTo>
                  <a:pt x="6061461" y="2694596"/>
                </a:lnTo>
                <a:lnTo>
                  <a:pt x="6061461" y="2709404"/>
                </a:lnTo>
                <a:lnTo>
                  <a:pt x="6078948" y="2709404"/>
                </a:lnTo>
                <a:lnTo>
                  <a:pt x="6078948" y="2694596"/>
                </a:lnTo>
                <a:lnTo>
                  <a:pt x="6088994" y="2694596"/>
                </a:lnTo>
                <a:lnTo>
                  <a:pt x="6088994" y="2681797"/>
                </a:lnTo>
                <a:lnTo>
                  <a:pt x="6078948" y="2681797"/>
                </a:lnTo>
                <a:lnTo>
                  <a:pt x="6078948" y="2641315"/>
                </a:lnTo>
                <a:close/>
                <a:moveTo>
                  <a:pt x="10683270" y="2640006"/>
                </a:moveTo>
                <a:cubicBezTo>
                  <a:pt x="10685155" y="2640006"/>
                  <a:pt x="10686793" y="2640702"/>
                  <a:pt x="10688182" y="2642090"/>
                </a:cubicBezTo>
                <a:cubicBezTo>
                  <a:pt x="10689571" y="2643479"/>
                  <a:pt x="10690265" y="2645264"/>
                  <a:pt x="10690265" y="2647448"/>
                </a:cubicBezTo>
                <a:cubicBezTo>
                  <a:pt x="10690265" y="2649729"/>
                  <a:pt x="10689571" y="2651528"/>
                  <a:pt x="10688182" y="2652843"/>
                </a:cubicBezTo>
                <a:cubicBezTo>
                  <a:pt x="10686793" y="2654157"/>
                  <a:pt x="10685155" y="2654814"/>
                  <a:pt x="10683270" y="2654814"/>
                </a:cubicBezTo>
                <a:cubicBezTo>
                  <a:pt x="10681286" y="2654814"/>
                  <a:pt x="10679624" y="2654157"/>
                  <a:pt x="10678285" y="2652843"/>
                </a:cubicBezTo>
                <a:cubicBezTo>
                  <a:pt x="10676945" y="2651528"/>
                  <a:pt x="10676275" y="2649729"/>
                  <a:pt x="10676275" y="2647448"/>
                </a:cubicBezTo>
                <a:cubicBezTo>
                  <a:pt x="10676275" y="2645264"/>
                  <a:pt x="10676945" y="2643479"/>
                  <a:pt x="10678285" y="2642090"/>
                </a:cubicBezTo>
                <a:cubicBezTo>
                  <a:pt x="10679624" y="2640702"/>
                  <a:pt x="10681286" y="2640006"/>
                  <a:pt x="10683270" y="2640006"/>
                </a:cubicBezTo>
                <a:close/>
                <a:moveTo>
                  <a:pt x="10784548" y="2639262"/>
                </a:moveTo>
                <a:cubicBezTo>
                  <a:pt x="10780777" y="2639262"/>
                  <a:pt x="10777727" y="2640490"/>
                  <a:pt x="10775395" y="2642946"/>
                </a:cubicBezTo>
                <a:cubicBezTo>
                  <a:pt x="10773063" y="2645401"/>
                  <a:pt x="10771897" y="2648390"/>
                  <a:pt x="10771897" y="2651913"/>
                </a:cubicBezTo>
                <a:cubicBezTo>
                  <a:pt x="10771897" y="2655534"/>
                  <a:pt x="10773063" y="2658573"/>
                  <a:pt x="10775395" y="2661028"/>
                </a:cubicBezTo>
                <a:cubicBezTo>
                  <a:pt x="10777727" y="2663484"/>
                  <a:pt x="10780777" y="2664712"/>
                  <a:pt x="10784548" y="2664712"/>
                </a:cubicBezTo>
                <a:cubicBezTo>
                  <a:pt x="10788268" y="2664712"/>
                  <a:pt x="10791332" y="2663484"/>
                  <a:pt x="10793738" y="2661028"/>
                </a:cubicBezTo>
                <a:cubicBezTo>
                  <a:pt x="10796144" y="2658573"/>
                  <a:pt x="10797347" y="2655534"/>
                  <a:pt x="10797347" y="2651913"/>
                </a:cubicBezTo>
                <a:cubicBezTo>
                  <a:pt x="10797347" y="2648390"/>
                  <a:pt x="10796144" y="2645401"/>
                  <a:pt x="10793738" y="2642946"/>
                </a:cubicBezTo>
                <a:cubicBezTo>
                  <a:pt x="10791332" y="2640490"/>
                  <a:pt x="10788268" y="2639262"/>
                  <a:pt x="10784548" y="2639262"/>
                </a:cubicBezTo>
                <a:close/>
                <a:moveTo>
                  <a:pt x="10745480" y="2639262"/>
                </a:moveTo>
                <a:cubicBezTo>
                  <a:pt x="10741760" y="2639262"/>
                  <a:pt x="10738721" y="2640490"/>
                  <a:pt x="10736365" y="2642946"/>
                </a:cubicBezTo>
                <a:cubicBezTo>
                  <a:pt x="10734008" y="2645401"/>
                  <a:pt x="10732830" y="2648390"/>
                  <a:pt x="10732830" y="2651913"/>
                </a:cubicBezTo>
                <a:cubicBezTo>
                  <a:pt x="10732830" y="2655534"/>
                  <a:pt x="10734008" y="2658573"/>
                  <a:pt x="10736365" y="2661028"/>
                </a:cubicBezTo>
                <a:cubicBezTo>
                  <a:pt x="10738721" y="2663484"/>
                  <a:pt x="10741760" y="2664712"/>
                  <a:pt x="10745480" y="2664712"/>
                </a:cubicBezTo>
                <a:cubicBezTo>
                  <a:pt x="10749251" y="2664712"/>
                  <a:pt x="10752327" y="2663484"/>
                  <a:pt x="10754708" y="2661028"/>
                </a:cubicBezTo>
                <a:cubicBezTo>
                  <a:pt x="10757089" y="2658573"/>
                  <a:pt x="10758280" y="2655534"/>
                  <a:pt x="10758280" y="2651913"/>
                </a:cubicBezTo>
                <a:cubicBezTo>
                  <a:pt x="10758280" y="2648390"/>
                  <a:pt x="10757089" y="2645401"/>
                  <a:pt x="10754708" y="2642946"/>
                </a:cubicBezTo>
                <a:cubicBezTo>
                  <a:pt x="10752327" y="2640490"/>
                  <a:pt x="10749251" y="2639262"/>
                  <a:pt x="10745480" y="2639262"/>
                </a:cubicBezTo>
                <a:close/>
                <a:moveTo>
                  <a:pt x="10196002" y="2635552"/>
                </a:moveTo>
                <a:lnTo>
                  <a:pt x="10196002" y="2753051"/>
                </a:lnTo>
                <a:lnTo>
                  <a:pt x="10223461" y="2753051"/>
                </a:lnTo>
                <a:cubicBezTo>
                  <a:pt x="10222766" y="2747099"/>
                  <a:pt x="10222282" y="2741641"/>
                  <a:pt x="10222010" y="2736681"/>
                </a:cubicBezTo>
                <a:cubicBezTo>
                  <a:pt x="10221737" y="2731720"/>
                  <a:pt x="10221551" y="2726139"/>
                  <a:pt x="10221451" y="2719938"/>
                </a:cubicBezTo>
                <a:cubicBezTo>
                  <a:pt x="10222841" y="2721376"/>
                  <a:pt x="10224403" y="2722318"/>
                  <a:pt x="10226140" y="2722765"/>
                </a:cubicBezTo>
                <a:cubicBezTo>
                  <a:pt x="10227876" y="2723212"/>
                  <a:pt x="10229736" y="2723435"/>
                  <a:pt x="10231721" y="2723435"/>
                </a:cubicBezTo>
                <a:cubicBezTo>
                  <a:pt x="10239410" y="2723435"/>
                  <a:pt x="10245289" y="2719020"/>
                  <a:pt x="10249357" y="2710189"/>
                </a:cubicBezTo>
                <a:lnTo>
                  <a:pt x="10249803" y="2710189"/>
                </a:lnTo>
                <a:cubicBezTo>
                  <a:pt x="10252929" y="2719664"/>
                  <a:pt x="10260767" y="2724403"/>
                  <a:pt x="10273318" y="2724403"/>
                </a:cubicBezTo>
                <a:cubicBezTo>
                  <a:pt x="10277138" y="2724403"/>
                  <a:pt x="10280239" y="2724105"/>
                  <a:pt x="10282620" y="2723510"/>
                </a:cubicBezTo>
                <a:cubicBezTo>
                  <a:pt x="10285001" y="2722914"/>
                  <a:pt x="10287184" y="2722195"/>
                  <a:pt x="10289168" y="2721352"/>
                </a:cubicBezTo>
                <a:lnTo>
                  <a:pt x="10285968" y="2701334"/>
                </a:lnTo>
                <a:cubicBezTo>
                  <a:pt x="10284976" y="2701731"/>
                  <a:pt x="10283972" y="2702016"/>
                  <a:pt x="10282955" y="2702190"/>
                </a:cubicBezTo>
                <a:cubicBezTo>
                  <a:pt x="10281938" y="2702363"/>
                  <a:pt x="10281057" y="2702450"/>
                  <a:pt x="10280313" y="2702450"/>
                </a:cubicBezTo>
                <a:cubicBezTo>
                  <a:pt x="10277783" y="2702450"/>
                  <a:pt x="10275836" y="2701929"/>
                  <a:pt x="10274471" y="2700888"/>
                </a:cubicBezTo>
                <a:cubicBezTo>
                  <a:pt x="10273107" y="2699846"/>
                  <a:pt x="10272425" y="2697861"/>
                  <a:pt x="10272425" y="2694935"/>
                </a:cubicBezTo>
                <a:cubicBezTo>
                  <a:pt x="10272425" y="2690371"/>
                  <a:pt x="10272524" y="2684702"/>
                  <a:pt x="10272723" y="2677931"/>
                </a:cubicBezTo>
                <a:cubicBezTo>
                  <a:pt x="10272921" y="2671160"/>
                  <a:pt x="10273169" y="2664053"/>
                  <a:pt x="10273467" y="2656612"/>
                </a:cubicBezTo>
                <a:cubicBezTo>
                  <a:pt x="10273765" y="2649170"/>
                  <a:pt x="10274013" y="2642151"/>
                  <a:pt x="10274211" y="2635552"/>
                </a:cubicBezTo>
                <a:lnTo>
                  <a:pt x="10246752" y="2635552"/>
                </a:lnTo>
                <a:lnTo>
                  <a:pt x="10246752" y="2690544"/>
                </a:lnTo>
                <a:cubicBezTo>
                  <a:pt x="10244817" y="2694364"/>
                  <a:pt x="10242759" y="2697093"/>
                  <a:pt x="10240576" y="2698730"/>
                </a:cubicBezTo>
                <a:cubicBezTo>
                  <a:pt x="10238393" y="2700366"/>
                  <a:pt x="10235888" y="2701185"/>
                  <a:pt x="10233060" y="2701185"/>
                </a:cubicBezTo>
                <a:cubicBezTo>
                  <a:pt x="10229637" y="2701185"/>
                  <a:pt x="10227132" y="2700094"/>
                  <a:pt x="10225544" y="2697911"/>
                </a:cubicBezTo>
                <a:cubicBezTo>
                  <a:pt x="10223957" y="2695729"/>
                  <a:pt x="10223163" y="2691711"/>
                  <a:pt x="10223163" y="2685857"/>
                </a:cubicBezTo>
                <a:lnTo>
                  <a:pt x="10223163" y="2635552"/>
                </a:lnTo>
                <a:close/>
                <a:moveTo>
                  <a:pt x="10155595" y="2631088"/>
                </a:moveTo>
                <a:lnTo>
                  <a:pt x="10155595" y="2640092"/>
                </a:lnTo>
                <a:cubicBezTo>
                  <a:pt x="10154206" y="2641382"/>
                  <a:pt x="10152904" y="2642387"/>
                  <a:pt x="10151688" y="2643106"/>
                </a:cubicBezTo>
                <a:cubicBezTo>
                  <a:pt x="10150473" y="2643825"/>
                  <a:pt x="10149022" y="2644184"/>
                  <a:pt x="10147335" y="2644184"/>
                </a:cubicBezTo>
                <a:cubicBezTo>
                  <a:pt x="10143366" y="2644184"/>
                  <a:pt x="10141382" y="2642621"/>
                  <a:pt x="10141382" y="2639497"/>
                </a:cubicBezTo>
                <a:cubicBezTo>
                  <a:pt x="10141382" y="2637612"/>
                  <a:pt x="10142399" y="2635899"/>
                  <a:pt x="10144433" y="2634361"/>
                </a:cubicBezTo>
                <a:cubicBezTo>
                  <a:pt x="10146467" y="2632823"/>
                  <a:pt x="10150188" y="2631732"/>
                  <a:pt x="10155595" y="2631088"/>
                </a:cubicBezTo>
                <a:close/>
                <a:moveTo>
                  <a:pt x="11662930" y="2630344"/>
                </a:moveTo>
                <a:lnTo>
                  <a:pt x="11675134" y="2630344"/>
                </a:lnTo>
                <a:cubicBezTo>
                  <a:pt x="11681583" y="2630344"/>
                  <a:pt x="11686519" y="2631373"/>
                  <a:pt x="11689942" y="2633431"/>
                </a:cubicBezTo>
                <a:cubicBezTo>
                  <a:pt x="11693365" y="2635491"/>
                  <a:pt x="11695077" y="2639199"/>
                  <a:pt x="11695077" y="2644556"/>
                </a:cubicBezTo>
                <a:cubicBezTo>
                  <a:pt x="11695077" y="2649865"/>
                  <a:pt x="11693365" y="2653908"/>
                  <a:pt x="11689942" y="2656685"/>
                </a:cubicBezTo>
                <a:cubicBezTo>
                  <a:pt x="11686519" y="2659465"/>
                  <a:pt x="11681583" y="2660854"/>
                  <a:pt x="11675134" y="2660854"/>
                </a:cubicBezTo>
                <a:lnTo>
                  <a:pt x="11662930" y="2660854"/>
                </a:lnTo>
                <a:close/>
                <a:moveTo>
                  <a:pt x="10683270" y="2630109"/>
                </a:moveTo>
                <a:cubicBezTo>
                  <a:pt x="10677218" y="2630109"/>
                  <a:pt x="10672344" y="2631672"/>
                  <a:pt x="10668648" y="2634798"/>
                </a:cubicBezTo>
                <a:cubicBezTo>
                  <a:pt x="10664952" y="2637923"/>
                  <a:pt x="10663104" y="2642140"/>
                  <a:pt x="10663104" y="2647448"/>
                </a:cubicBezTo>
                <a:cubicBezTo>
                  <a:pt x="10663104" y="2652805"/>
                  <a:pt x="10664952" y="2657072"/>
                  <a:pt x="10668648" y="2660247"/>
                </a:cubicBezTo>
                <a:cubicBezTo>
                  <a:pt x="10672344" y="2663421"/>
                  <a:pt x="10677218" y="2665009"/>
                  <a:pt x="10683270" y="2665009"/>
                </a:cubicBezTo>
                <a:cubicBezTo>
                  <a:pt x="10689223" y="2665009"/>
                  <a:pt x="10694085" y="2663421"/>
                  <a:pt x="10697855" y="2660247"/>
                </a:cubicBezTo>
                <a:cubicBezTo>
                  <a:pt x="10701626" y="2657072"/>
                  <a:pt x="10703511" y="2652805"/>
                  <a:pt x="10703511" y="2647448"/>
                </a:cubicBezTo>
                <a:cubicBezTo>
                  <a:pt x="10703511" y="2642140"/>
                  <a:pt x="10701626" y="2637923"/>
                  <a:pt x="10697855" y="2634798"/>
                </a:cubicBezTo>
                <a:cubicBezTo>
                  <a:pt x="10694085" y="2631672"/>
                  <a:pt x="10689223" y="2630109"/>
                  <a:pt x="10683270" y="2630109"/>
                </a:cubicBezTo>
                <a:close/>
                <a:moveTo>
                  <a:pt x="7236189" y="2616682"/>
                </a:moveTo>
                <a:lnTo>
                  <a:pt x="7236784" y="2616682"/>
                </a:lnTo>
                <a:cubicBezTo>
                  <a:pt x="7238273" y="2622436"/>
                  <a:pt x="7239761" y="2628525"/>
                  <a:pt x="7241249" y="2634950"/>
                </a:cubicBezTo>
                <a:cubicBezTo>
                  <a:pt x="7242738" y="2641374"/>
                  <a:pt x="7244251" y="2647415"/>
                  <a:pt x="7245789" y="2653070"/>
                </a:cubicBezTo>
                <a:lnTo>
                  <a:pt x="7248170" y="2662670"/>
                </a:lnTo>
                <a:lnTo>
                  <a:pt x="7225027" y="2662670"/>
                </a:lnTo>
                <a:lnTo>
                  <a:pt x="7227483" y="2653070"/>
                </a:lnTo>
                <a:cubicBezTo>
                  <a:pt x="7228921" y="2647415"/>
                  <a:pt x="7230385" y="2641412"/>
                  <a:pt x="7231873" y="2635062"/>
                </a:cubicBezTo>
                <a:cubicBezTo>
                  <a:pt x="7233361" y="2628711"/>
                  <a:pt x="7234800" y="2622585"/>
                  <a:pt x="7236189" y="2616682"/>
                </a:cubicBezTo>
                <a:close/>
                <a:moveTo>
                  <a:pt x="8781623" y="2615073"/>
                </a:moveTo>
                <a:lnTo>
                  <a:pt x="8781623" y="2656522"/>
                </a:lnTo>
                <a:cubicBezTo>
                  <a:pt x="8777902" y="2654736"/>
                  <a:pt x="8775049" y="2652044"/>
                  <a:pt x="8773065" y="2648448"/>
                </a:cubicBezTo>
                <a:cubicBezTo>
                  <a:pt x="8771081" y="2644851"/>
                  <a:pt x="8770089" y="2640622"/>
                  <a:pt x="8770089" y="2635761"/>
                </a:cubicBezTo>
                <a:cubicBezTo>
                  <a:pt x="8770089" y="2630898"/>
                  <a:pt x="8771044" y="2626669"/>
                  <a:pt x="8772953" y="2623073"/>
                </a:cubicBezTo>
                <a:cubicBezTo>
                  <a:pt x="8774863" y="2619476"/>
                  <a:pt x="8777753" y="2616809"/>
                  <a:pt x="8781623" y="2615073"/>
                </a:cubicBezTo>
                <a:close/>
                <a:moveTo>
                  <a:pt x="12026608" y="2613033"/>
                </a:moveTo>
                <a:cubicBezTo>
                  <a:pt x="12021945" y="2613033"/>
                  <a:pt x="12018075" y="2614659"/>
                  <a:pt x="12015000" y="2617908"/>
                </a:cubicBezTo>
                <a:cubicBezTo>
                  <a:pt x="12011924" y="2621157"/>
                  <a:pt x="12010386" y="2625163"/>
                  <a:pt x="12010386" y="2629926"/>
                </a:cubicBezTo>
                <a:cubicBezTo>
                  <a:pt x="12010386" y="2634589"/>
                  <a:pt x="12011924" y="2638557"/>
                  <a:pt x="12015000" y="2641832"/>
                </a:cubicBezTo>
                <a:cubicBezTo>
                  <a:pt x="12018075" y="2645106"/>
                  <a:pt x="12021945" y="2646744"/>
                  <a:pt x="12026608" y="2646744"/>
                </a:cubicBezTo>
                <a:cubicBezTo>
                  <a:pt x="12031321" y="2646744"/>
                  <a:pt x="12035191" y="2645106"/>
                  <a:pt x="12038217" y="2641832"/>
                </a:cubicBezTo>
                <a:cubicBezTo>
                  <a:pt x="12041243" y="2638557"/>
                  <a:pt x="12042756" y="2634589"/>
                  <a:pt x="12042756" y="2629926"/>
                </a:cubicBezTo>
                <a:cubicBezTo>
                  <a:pt x="12042756" y="2625163"/>
                  <a:pt x="12041243" y="2621157"/>
                  <a:pt x="12038217" y="2617908"/>
                </a:cubicBezTo>
                <a:cubicBezTo>
                  <a:pt x="12035191" y="2614659"/>
                  <a:pt x="12031321" y="2613033"/>
                  <a:pt x="12026608" y="2613033"/>
                </a:cubicBezTo>
                <a:close/>
                <a:moveTo>
                  <a:pt x="9171080" y="2611726"/>
                </a:moveTo>
                <a:lnTo>
                  <a:pt x="9171675" y="2611726"/>
                </a:lnTo>
                <a:cubicBezTo>
                  <a:pt x="9173164" y="2617480"/>
                  <a:pt x="9174652" y="2623570"/>
                  <a:pt x="9176140" y="2629994"/>
                </a:cubicBezTo>
                <a:cubicBezTo>
                  <a:pt x="9177628" y="2636419"/>
                  <a:pt x="9179141" y="2642458"/>
                  <a:pt x="9180679" y="2648114"/>
                </a:cubicBezTo>
                <a:lnTo>
                  <a:pt x="9183061" y="2657713"/>
                </a:lnTo>
                <a:lnTo>
                  <a:pt x="9159918" y="2657713"/>
                </a:lnTo>
                <a:lnTo>
                  <a:pt x="9162373" y="2648114"/>
                </a:lnTo>
                <a:cubicBezTo>
                  <a:pt x="9163812" y="2642458"/>
                  <a:pt x="9165276" y="2636456"/>
                  <a:pt x="9166764" y="2630106"/>
                </a:cubicBezTo>
                <a:cubicBezTo>
                  <a:pt x="9168252" y="2623756"/>
                  <a:pt x="9169691" y="2617629"/>
                  <a:pt x="9171080" y="2611726"/>
                </a:cubicBezTo>
                <a:close/>
                <a:moveTo>
                  <a:pt x="11928084" y="2608793"/>
                </a:moveTo>
                <a:lnTo>
                  <a:pt x="11928679" y="2608793"/>
                </a:lnTo>
                <a:cubicBezTo>
                  <a:pt x="11930168" y="2614547"/>
                  <a:pt x="11931656" y="2620636"/>
                  <a:pt x="11933144" y="2627061"/>
                </a:cubicBezTo>
                <a:cubicBezTo>
                  <a:pt x="11934632" y="2633485"/>
                  <a:pt x="11936145" y="2639524"/>
                  <a:pt x="11937683" y="2645181"/>
                </a:cubicBezTo>
                <a:lnTo>
                  <a:pt x="11940065" y="2654779"/>
                </a:lnTo>
                <a:lnTo>
                  <a:pt x="11916922" y="2654779"/>
                </a:lnTo>
                <a:lnTo>
                  <a:pt x="11919377" y="2645181"/>
                </a:lnTo>
                <a:cubicBezTo>
                  <a:pt x="11920816" y="2639524"/>
                  <a:pt x="11922280" y="2633522"/>
                  <a:pt x="11923768" y="2627172"/>
                </a:cubicBezTo>
                <a:cubicBezTo>
                  <a:pt x="11925256" y="2620822"/>
                  <a:pt x="11926695" y="2614696"/>
                  <a:pt x="11928084" y="2608793"/>
                </a:cubicBezTo>
                <a:close/>
                <a:moveTo>
                  <a:pt x="11635620" y="2608689"/>
                </a:moveTo>
                <a:lnTo>
                  <a:pt x="11635620" y="2722245"/>
                </a:lnTo>
                <a:lnTo>
                  <a:pt x="11662930" y="2722245"/>
                </a:lnTo>
                <a:lnTo>
                  <a:pt x="11662930" y="2682284"/>
                </a:lnTo>
                <a:lnTo>
                  <a:pt x="11676027" y="2682284"/>
                </a:lnTo>
                <a:lnTo>
                  <a:pt x="11696863" y="2722245"/>
                </a:lnTo>
                <a:lnTo>
                  <a:pt x="11727372" y="2722245"/>
                </a:lnTo>
                <a:lnTo>
                  <a:pt x="11702072" y="2677298"/>
                </a:lnTo>
                <a:cubicBezTo>
                  <a:pt x="11707926" y="2674571"/>
                  <a:pt x="11712638" y="2670502"/>
                  <a:pt x="11716210" y="2665094"/>
                </a:cubicBezTo>
                <a:cubicBezTo>
                  <a:pt x="11719782" y="2659688"/>
                  <a:pt x="11721568" y="2652842"/>
                  <a:pt x="11721568" y="2644556"/>
                </a:cubicBezTo>
                <a:cubicBezTo>
                  <a:pt x="11721568" y="2635379"/>
                  <a:pt x="11719559" y="2628186"/>
                  <a:pt x="11715541" y="2622976"/>
                </a:cubicBezTo>
                <a:cubicBezTo>
                  <a:pt x="11711522" y="2617768"/>
                  <a:pt x="11706152" y="2614085"/>
                  <a:pt x="11699430" y="2611926"/>
                </a:cubicBezTo>
                <a:cubicBezTo>
                  <a:pt x="11692708" y="2609769"/>
                  <a:pt x="11685304" y="2608689"/>
                  <a:pt x="11677217" y="2608689"/>
                </a:cubicBezTo>
                <a:close/>
                <a:moveTo>
                  <a:pt x="237038" y="2608294"/>
                </a:moveTo>
                <a:lnTo>
                  <a:pt x="237038" y="2725794"/>
                </a:lnTo>
                <a:lnTo>
                  <a:pt x="264497" y="2725794"/>
                </a:lnTo>
                <a:cubicBezTo>
                  <a:pt x="263802" y="2719841"/>
                  <a:pt x="263318" y="2714384"/>
                  <a:pt x="263046" y="2709423"/>
                </a:cubicBezTo>
                <a:cubicBezTo>
                  <a:pt x="262773" y="2704462"/>
                  <a:pt x="262587" y="2698881"/>
                  <a:pt x="262487" y="2692679"/>
                </a:cubicBezTo>
                <a:cubicBezTo>
                  <a:pt x="263876" y="2694119"/>
                  <a:pt x="265439" y="2695061"/>
                  <a:pt x="267175" y="2695507"/>
                </a:cubicBezTo>
                <a:cubicBezTo>
                  <a:pt x="268912" y="2695954"/>
                  <a:pt x="270772" y="2696177"/>
                  <a:pt x="272756" y="2696177"/>
                </a:cubicBezTo>
                <a:cubicBezTo>
                  <a:pt x="280446" y="2696177"/>
                  <a:pt x="286325" y="2691762"/>
                  <a:pt x="290393" y="2682931"/>
                </a:cubicBezTo>
                <a:lnTo>
                  <a:pt x="290839" y="2682931"/>
                </a:lnTo>
                <a:cubicBezTo>
                  <a:pt x="293964" y="2692407"/>
                  <a:pt x="301803" y="2697145"/>
                  <a:pt x="314354" y="2697145"/>
                </a:cubicBezTo>
                <a:cubicBezTo>
                  <a:pt x="318174" y="2697145"/>
                  <a:pt x="321275" y="2696847"/>
                  <a:pt x="323656" y="2696252"/>
                </a:cubicBezTo>
                <a:cubicBezTo>
                  <a:pt x="326037" y="2695656"/>
                  <a:pt x="328220" y="2694938"/>
                  <a:pt x="330204" y="2694094"/>
                </a:cubicBezTo>
                <a:lnTo>
                  <a:pt x="327004" y="2674076"/>
                </a:lnTo>
                <a:cubicBezTo>
                  <a:pt x="326012" y="2674473"/>
                  <a:pt x="325008" y="2674758"/>
                  <a:pt x="323991" y="2674932"/>
                </a:cubicBezTo>
                <a:cubicBezTo>
                  <a:pt x="322974" y="2675106"/>
                  <a:pt x="322093" y="2675193"/>
                  <a:pt x="321349" y="2675193"/>
                </a:cubicBezTo>
                <a:cubicBezTo>
                  <a:pt x="318819" y="2675193"/>
                  <a:pt x="316872" y="2674672"/>
                  <a:pt x="315507" y="2673630"/>
                </a:cubicBezTo>
                <a:cubicBezTo>
                  <a:pt x="314143" y="2672588"/>
                  <a:pt x="313461" y="2670603"/>
                  <a:pt x="313461" y="2667676"/>
                </a:cubicBezTo>
                <a:cubicBezTo>
                  <a:pt x="313461" y="2663112"/>
                  <a:pt x="313560" y="2657445"/>
                  <a:pt x="313759" y="2650673"/>
                </a:cubicBezTo>
                <a:cubicBezTo>
                  <a:pt x="313957" y="2643901"/>
                  <a:pt x="314205" y="2636794"/>
                  <a:pt x="314503" y="2629353"/>
                </a:cubicBezTo>
                <a:cubicBezTo>
                  <a:pt x="314800" y="2621912"/>
                  <a:pt x="315049" y="2614892"/>
                  <a:pt x="315247" y="2608294"/>
                </a:cubicBezTo>
                <a:lnTo>
                  <a:pt x="287788" y="2608294"/>
                </a:lnTo>
                <a:lnTo>
                  <a:pt x="287788" y="2663286"/>
                </a:lnTo>
                <a:cubicBezTo>
                  <a:pt x="285853" y="2667106"/>
                  <a:pt x="283795" y="2669835"/>
                  <a:pt x="281612" y="2671471"/>
                </a:cubicBezTo>
                <a:cubicBezTo>
                  <a:pt x="279429" y="2673109"/>
                  <a:pt x="276924" y="2673928"/>
                  <a:pt x="274096" y="2673928"/>
                </a:cubicBezTo>
                <a:cubicBezTo>
                  <a:pt x="270673" y="2673928"/>
                  <a:pt x="268168" y="2672836"/>
                  <a:pt x="266580" y="2670653"/>
                </a:cubicBezTo>
                <a:cubicBezTo>
                  <a:pt x="264993" y="2668470"/>
                  <a:pt x="264199" y="2664452"/>
                  <a:pt x="264199" y="2658598"/>
                </a:cubicBezTo>
                <a:lnTo>
                  <a:pt x="264199" y="2608294"/>
                </a:lnTo>
                <a:close/>
                <a:moveTo>
                  <a:pt x="10150684" y="2598346"/>
                </a:moveTo>
                <a:cubicBezTo>
                  <a:pt x="10146219" y="2598346"/>
                  <a:pt x="10141828" y="2599015"/>
                  <a:pt x="10137512" y="2600355"/>
                </a:cubicBezTo>
                <a:cubicBezTo>
                  <a:pt x="10133196" y="2601694"/>
                  <a:pt x="10129054" y="2603505"/>
                  <a:pt x="10125085" y="2605788"/>
                </a:cubicBezTo>
                <a:lnTo>
                  <a:pt x="10131783" y="2618289"/>
                </a:lnTo>
                <a:cubicBezTo>
                  <a:pt x="10134759" y="2616801"/>
                  <a:pt x="10137525" y="2615598"/>
                  <a:pt x="10140080" y="2614680"/>
                </a:cubicBezTo>
                <a:cubicBezTo>
                  <a:pt x="10142635" y="2613762"/>
                  <a:pt x="10145053" y="2613303"/>
                  <a:pt x="10147335" y="2613303"/>
                </a:cubicBezTo>
                <a:cubicBezTo>
                  <a:pt x="10152395" y="2613303"/>
                  <a:pt x="10155149" y="2615635"/>
                  <a:pt x="10155595" y="2620297"/>
                </a:cubicBezTo>
                <a:cubicBezTo>
                  <a:pt x="10144234" y="2621290"/>
                  <a:pt x="10136012" y="2623473"/>
                  <a:pt x="10130927" y="2626846"/>
                </a:cubicBezTo>
                <a:cubicBezTo>
                  <a:pt x="10125842" y="2630219"/>
                  <a:pt x="10123299" y="2634982"/>
                  <a:pt x="10123299" y="2641133"/>
                </a:cubicBezTo>
                <a:cubicBezTo>
                  <a:pt x="10123299" y="2645896"/>
                  <a:pt x="10124874" y="2650014"/>
                  <a:pt x="10128025" y="2653486"/>
                </a:cubicBezTo>
                <a:cubicBezTo>
                  <a:pt x="10131175" y="2656959"/>
                  <a:pt x="10135478" y="2658695"/>
                  <a:pt x="10140935" y="2658695"/>
                </a:cubicBezTo>
                <a:cubicBezTo>
                  <a:pt x="10144210" y="2658695"/>
                  <a:pt x="10147174" y="2658037"/>
                  <a:pt x="10149828" y="2656723"/>
                </a:cubicBezTo>
                <a:cubicBezTo>
                  <a:pt x="10152482" y="2655408"/>
                  <a:pt x="10154901" y="2653684"/>
                  <a:pt x="10157083" y="2651551"/>
                </a:cubicBezTo>
                <a:lnTo>
                  <a:pt x="10157679" y="2651551"/>
                </a:lnTo>
                <a:lnTo>
                  <a:pt x="10159390" y="2657356"/>
                </a:lnTo>
                <a:lnTo>
                  <a:pt x="10174645" y="2657356"/>
                </a:lnTo>
                <a:lnTo>
                  <a:pt x="10174645" y="2624539"/>
                </a:lnTo>
                <a:cubicBezTo>
                  <a:pt x="10174645" y="2615660"/>
                  <a:pt x="10172524" y="2609074"/>
                  <a:pt x="10168283" y="2604783"/>
                </a:cubicBezTo>
                <a:cubicBezTo>
                  <a:pt x="10164041" y="2600491"/>
                  <a:pt x="10158175" y="2598346"/>
                  <a:pt x="10150684" y="2598346"/>
                </a:cubicBezTo>
                <a:close/>
                <a:moveTo>
                  <a:pt x="7220785" y="2596218"/>
                </a:moveTo>
                <a:lnTo>
                  <a:pt x="7185588" y="2709773"/>
                </a:lnTo>
                <a:lnTo>
                  <a:pt x="7213270" y="2709773"/>
                </a:lnTo>
                <a:lnTo>
                  <a:pt x="7219818" y="2683729"/>
                </a:lnTo>
                <a:lnTo>
                  <a:pt x="7253379" y="2683729"/>
                </a:lnTo>
                <a:lnTo>
                  <a:pt x="7259927" y="2709773"/>
                </a:lnTo>
                <a:lnTo>
                  <a:pt x="7288577" y="2709773"/>
                </a:lnTo>
                <a:lnTo>
                  <a:pt x="7253379" y="2596218"/>
                </a:lnTo>
                <a:close/>
                <a:moveTo>
                  <a:pt x="5975959" y="2595848"/>
                </a:moveTo>
                <a:cubicBezTo>
                  <a:pt x="5972883" y="2597932"/>
                  <a:pt x="5970006" y="2599557"/>
                  <a:pt x="5967327" y="2600723"/>
                </a:cubicBezTo>
                <a:cubicBezTo>
                  <a:pt x="5964648" y="2601888"/>
                  <a:pt x="5960903" y="2602818"/>
                  <a:pt x="5956090" y="2603513"/>
                </a:cubicBezTo>
                <a:lnTo>
                  <a:pt x="5956090" y="2615494"/>
                </a:lnTo>
                <a:lnTo>
                  <a:pt x="5971643" y="2615494"/>
                </a:lnTo>
                <a:lnTo>
                  <a:pt x="5971643" y="2663863"/>
                </a:lnTo>
                <a:lnTo>
                  <a:pt x="5991511" y="2663863"/>
                </a:lnTo>
                <a:lnTo>
                  <a:pt x="5991511" y="2595848"/>
                </a:lnTo>
                <a:close/>
                <a:moveTo>
                  <a:pt x="6041890" y="2593914"/>
                </a:moveTo>
                <a:lnTo>
                  <a:pt x="5980796" y="2711562"/>
                </a:lnTo>
                <a:lnTo>
                  <a:pt x="5996348" y="2711562"/>
                </a:lnTo>
                <a:lnTo>
                  <a:pt x="6057442" y="2593914"/>
                </a:lnTo>
                <a:close/>
                <a:moveTo>
                  <a:pt x="9155676" y="2591261"/>
                </a:moveTo>
                <a:lnTo>
                  <a:pt x="9120478" y="2704818"/>
                </a:lnTo>
                <a:lnTo>
                  <a:pt x="9148160" y="2704818"/>
                </a:lnTo>
                <a:lnTo>
                  <a:pt x="9154709" y="2678772"/>
                </a:lnTo>
                <a:lnTo>
                  <a:pt x="9188270" y="2678772"/>
                </a:lnTo>
                <a:lnTo>
                  <a:pt x="9194818" y="2704818"/>
                </a:lnTo>
                <a:lnTo>
                  <a:pt x="9223467" y="2704818"/>
                </a:lnTo>
                <a:lnTo>
                  <a:pt x="9188270" y="2591261"/>
                </a:lnTo>
                <a:close/>
                <a:moveTo>
                  <a:pt x="11912680" y="2588329"/>
                </a:moveTo>
                <a:lnTo>
                  <a:pt x="11877482" y="2701883"/>
                </a:lnTo>
                <a:lnTo>
                  <a:pt x="11905164" y="2701883"/>
                </a:lnTo>
                <a:lnTo>
                  <a:pt x="11911713" y="2675839"/>
                </a:lnTo>
                <a:lnTo>
                  <a:pt x="11945274" y="2675839"/>
                </a:lnTo>
                <a:lnTo>
                  <a:pt x="11951822" y="2701883"/>
                </a:lnTo>
                <a:lnTo>
                  <a:pt x="11980471" y="2701883"/>
                </a:lnTo>
                <a:lnTo>
                  <a:pt x="11945274" y="2588329"/>
                </a:lnTo>
                <a:close/>
                <a:moveTo>
                  <a:pt x="4701575" y="2588328"/>
                </a:moveTo>
                <a:lnTo>
                  <a:pt x="4701575" y="2701883"/>
                </a:lnTo>
                <a:lnTo>
                  <a:pt x="4775171" y="2701883"/>
                </a:lnTo>
                <a:lnTo>
                  <a:pt x="4775171" y="2679038"/>
                </a:lnTo>
                <a:lnTo>
                  <a:pt x="4728885" y="2679038"/>
                </a:lnTo>
                <a:lnTo>
                  <a:pt x="4728885" y="2654929"/>
                </a:lnTo>
                <a:lnTo>
                  <a:pt x="4766836" y="2654929"/>
                </a:lnTo>
                <a:lnTo>
                  <a:pt x="4766836" y="2632083"/>
                </a:lnTo>
                <a:lnTo>
                  <a:pt x="4728885" y="2632083"/>
                </a:lnTo>
                <a:lnTo>
                  <a:pt x="4728885" y="2611024"/>
                </a:lnTo>
                <a:lnTo>
                  <a:pt x="4773534" y="2611024"/>
                </a:lnTo>
                <a:lnTo>
                  <a:pt x="4773534" y="2588328"/>
                </a:lnTo>
                <a:close/>
                <a:moveTo>
                  <a:pt x="6102165" y="2587663"/>
                </a:moveTo>
                <a:lnTo>
                  <a:pt x="6102165" y="2740956"/>
                </a:lnTo>
                <a:lnTo>
                  <a:pt x="6129326" y="2740956"/>
                </a:lnTo>
                <a:lnTo>
                  <a:pt x="6129326" y="2716101"/>
                </a:lnTo>
                <a:lnTo>
                  <a:pt x="6128582" y="2703451"/>
                </a:lnTo>
                <a:cubicBezTo>
                  <a:pt x="6131410" y="2705981"/>
                  <a:pt x="6134399" y="2707965"/>
                  <a:pt x="6137549" y="2709404"/>
                </a:cubicBezTo>
                <a:cubicBezTo>
                  <a:pt x="6140699" y="2710843"/>
                  <a:pt x="6144358" y="2711562"/>
                  <a:pt x="6148525" y="2711562"/>
                </a:cubicBezTo>
                <a:cubicBezTo>
                  <a:pt x="6154726" y="2711562"/>
                  <a:pt x="6160605" y="2709727"/>
                  <a:pt x="6166161" y="2706056"/>
                </a:cubicBezTo>
                <a:cubicBezTo>
                  <a:pt x="6171717" y="2702385"/>
                  <a:pt x="6176244" y="2697052"/>
                  <a:pt x="6179742" y="2690056"/>
                </a:cubicBezTo>
                <a:cubicBezTo>
                  <a:pt x="6183239" y="2683062"/>
                  <a:pt x="6184988" y="2674578"/>
                  <a:pt x="6184988" y="2664607"/>
                </a:cubicBezTo>
                <a:cubicBezTo>
                  <a:pt x="6184988" y="2655727"/>
                  <a:pt x="6183549" y="2647988"/>
                  <a:pt x="6180672" y="2641390"/>
                </a:cubicBezTo>
                <a:cubicBezTo>
                  <a:pt x="6177795" y="2634792"/>
                  <a:pt x="6173714" y="2629669"/>
                  <a:pt x="6168431" y="2626023"/>
                </a:cubicBezTo>
                <a:cubicBezTo>
                  <a:pt x="6163147" y="2622377"/>
                  <a:pt x="6156859" y="2620554"/>
                  <a:pt x="6149567" y="2620554"/>
                </a:cubicBezTo>
                <a:cubicBezTo>
                  <a:pt x="6145797" y="2620554"/>
                  <a:pt x="6142101" y="2621323"/>
                  <a:pt x="6138479" y="2622861"/>
                </a:cubicBezTo>
                <a:cubicBezTo>
                  <a:pt x="6134858" y="2624398"/>
                  <a:pt x="6131559" y="2626432"/>
                  <a:pt x="6128582" y="2628963"/>
                </a:cubicBezTo>
                <a:lnTo>
                  <a:pt x="6129326" y="2616759"/>
                </a:lnTo>
                <a:lnTo>
                  <a:pt x="6129326" y="2587663"/>
                </a:lnTo>
                <a:close/>
                <a:moveTo>
                  <a:pt x="7622465" y="2582999"/>
                </a:moveTo>
                <a:lnTo>
                  <a:pt x="7623060" y="2582999"/>
                </a:lnTo>
                <a:cubicBezTo>
                  <a:pt x="7624549" y="2588754"/>
                  <a:pt x="7626037" y="2594844"/>
                  <a:pt x="7627525" y="2601268"/>
                </a:cubicBezTo>
                <a:cubicBezTo>
                  <a:pt x="7629014" y="2607692"/>
                  <a:pt x="7630527" y="2613732"/>
                  <a:pt x="7632065" y="2619387"/>
                </a:cubicBezTo>
                <a:lnTo>
                  <a:pt x="7634446" y="2628987"/>
                </a:lnTo>
                <a:lnTo>
                  <a:pt x="7611303" y="2628987"/>
                </a:lnTo>
                <a:lnTo>
                  <a:pt x="7613759" y="2619387"/>
                </a:lnTo>
                <a:cubicBezTo>
                  <a:pt x="7615197" y="2613732"/>
                  <a:pt x="7616661" y="2607730"/>
                  <a:pt x="7618149" y="2601379"/>
                </a:cubicBezTo>
                <a:cubicBezTo>
                  <a:pt x="7619637" y="2595030"/>
                  <a:pt x="7621076" y="2588903"/>
                  <a:pt x="7622465" y="2582999"/>
                </a:cubicBezTo>
                <a:close/>
                <a:moveTo>
                  <a:pt x="8781623" y="2574964"/>
                </a:moveTo>
                <a:lnTo>
                  <a:pt x="8781623" y="2591707"/>
                </a:lnTo>
                <a:cubicBezTo>
                  <a:pt x="8774380" y="2592997"/>
                  <a:pt x="8767906" y="2595539"/>
                  <a:pt x="8762201" y="2599334"/>
                </a:cubicBezTo>
                <a:cubicBezTo>
                  <a:pt x="8756496" y="2603129"/>
                  <a:pt x="8752006" y="2608090"/>
                  <a:pt x="8748732" y="2614217"/>
                </a:cubicBezTo>
                <a:cubicBezTo>
                  <a:pt x="8745457" y="2620344"/>
                  <a:pt x="8743820" y="2627525"/>
                  <a:pt x="8743820" y="2635761"/>
                </a:cubicBezTo>
                <a:cubicBezTo>
                  <a:pt x="8743820" y="2648510"/>
                  <a:pt x="8747243" y="2658704"/>
                  <a:pt x="8754090" y="2666344"/>
                </a:cubicBezTo>
                <a:cubicBezTo>
                  <a:pt x="8760936" y="2673984"/>
                  <a:pt x="8770113" y="2678573"/>
                  <a:pt x="8781623" y="2680110"/>
                </a:cubicBezTo>
                <a:lnTo>
                  <a:pt x="8781623" y="2696555"/>
                </a:lnTo>
                <a:lnTo>
                  <a:pt x="8796431" y="2696555"/>
                </a:lnTo>
                <a:lnTo>
                  <a:pt x="8796431" y="2680259"/>
                </a:lnTo>
                <a:cubicBezTo>
                  <a:pt x="8800301" y="2679714"/>
                  <a:pt x="8804207" y="2678598"/>
                  <a:pt x="8808151" y="2676910"/>
                </a:cubicBezTo>
                <a:cubicBezTo>
                  <a:pt x="8812095" y="2675223"/>
                  <a:pt x="8815754" y="2672893"/>
                  <a:pt x="8819127" y="2669915"/>
                </a:cubicBezTo>
                <a:lnTo>
                  <a:pt x="8808189" y="2652876"/>
                </a:lnTo>
                <a:cubicBezTo>
                  <a:pt x="8806551" y="2654065"/>
                  <a:pt x="8804753" y="2655231"/>
                  <a:pt x="8802794" y="2656372"/>
                </a:cubicBezTo>
                <a:cubicBezTo>
                  <a:pt x="8800834" y="2657513"/>
                  <a:pt x="8798713" y="2658257"/>
                  <a:pt x="8796431" y="2658604"/>
                </a:cubicBezTo>
                <a:lnTo>
                  <a:pt x="8796431" y="2612766"/>
                </a:lnTo>
                <a:cubicBezTo>
                  <a:pt x="8799209" y="2613213"/>
                  <a:pt x="8802211" y="2614726"/>
                  <a:pt x="8805435" y="2617305"/>
                </a:cubicBezTo>
                <a:lnTo>
                  <a:pt x="8817937" y="2600562"/>
                </a:lnTo>
                <a:cubicBezTo>
                  <a:pt x="8815307" y="2598032"/>
                  <a:pt x="8812170" y="2595912"/>
                  <a:pt x="8808523" y="2594200"/>
                </a:cubicBezTo>
                <a:cubicBezTo>
                  <a:pt x="8804877" y="2592488"/>
                  <a:pt x="8800846" y="2591409"/>
                  <a:pt x="8796431" y="2590963"/>
                </a:cubicBezTo>
                <a:lnTo>
                  <a:pt x="8796431" y="2574964"/>
                </a:lnTo>
                <a:close/>
                <a:moveTo>
                  <a:pt x="2180316" y="2570684"/>
                </a:moveTo>
                <a:lnTo>
                  <a:pt x="2181060" y="2570684"/>
                </a:lnTo>
                <a:lnTo>
                  <a:pt x="2181060" y="2617788"/>
                </a:lnTo>
                <a:lnTo>
                  <a:pt x="2160373" y="2617788"/>
                </a:lnTo>
                <a:lnTo>
                  <a:pt x="2167219" y="2602236"/>
                </a:lnTo>
                <a:cubicBezTo>
                  <a:pt x="2169402" y="2597423"/>
                  <a:pt x="2171572" y="2592326"/>
                  <a:pt x="2173730" y="2586943"/>
                </a:cubicBezTo>
                <a:cubicBezTo>
                  <a:pt x="2175888" y="2581561"/>
                  <a:pt x="2178083" y="2576141"/>
                  <a:pt x="2180316" y="2570684"/>
                </a:cubicBezTo>
                <a:close/>
                <a:moveTo>
                  <a:pt x="2058797" y="2570684"/>
                </a:moveTo>
                <a:lnTo>
                  <a:pt x="2059392" y="2570684"/>
                </a:lnTo>
                <a:cubicBezTo>
                  <a:pt x="2060881" y="2576439"/>
                  <a:pt x="2062369" y="2582528"/>
                  <a:pt x="2063858" y="2588953"/>
                </a:cubicBezTo>
                <a:cubicBezTo>
                  <a:pt x="2065346" y="2595377"/>
                  <a:pt x="2066859" y="2601417"/>
                  <a:pt x="2068397" y="2607073"/>
                </a:cubicBezTo>
                <a:lnTo>
                  <a:pt x="2070778" y="2616672"/>
                </a:lnTo>
                <a:lnTo>
                  <a:pt x="2047635" y="2616672"/>
                </a:lnTo>
                <a:lnTo>
                  <a:pt x="2050091" y="2607073"/>
                </a:lnTo>
                <a:cubicBezTo>
                  <a:pt x="2051529" y="2601417"/>
                  <a:pt x="2052993" y="2595415"/>
                  <a:pt x="2054481" y="2589064"/>
                </a:cubicBezTo>
                <a:cubicBezTo>
                  <a:pt x="2055970" y="2582714"/>
                  <a:pt x="2057408" y="2576587"/>
                  <a:pt x="2058797" y="2570684"/>
                </a:cubicBezTo>
                <a:close/>
                <a:moveTo>
                  <a:pt x="7607061" y="2562535"/>
                </a:moveTo>
                <a:lnTo>
                  <a:pt x="7572301" y="2674679"/>
                </a:lnTo>
                <a:lnTo>
                  <a:pt x="7569185" y="2655181"/>
                </a:lnTo>
                <a:cubicBezTo>
                  <a:pt x="7568193" y="2655578"/>
                  <a:pt x="7567188" y="2655863"/>
                  <a:pt x="7566171" y="2656037"/>
                </a:cubicBezTo>
                <a:cubicBezTo>
                  <a:pt x="7565154" y="2656210"/>
                  <a:pt x="7564273" y="2656297"/>
                  <a:pt x="7563529" y="2656297"/>
                </a:cubicBezTo>
                <a:cubicBezTo>
                  <a:pt x="7560999" y="2656297"/>
                  <a:pt x="7559052" y="2655776"/>
                  <a:pt x="7557688" y="2654734"/>
                </a:cubicBezTo>
                <a:cubicBezTo>
                  <a:pt x="7556323" y="2653693"/>
                  <a:pt x="7555641" y="2651708"/>
                  <a:pt x="7555641" y="2648781"/>
                </a:cubicBezTo>
                <a:cubicBezTo>
                  <a:pt x="7555641" y="2644217"/>
                  <a:pt x="7555741" y="2638549"/>
                  <a:pt x="7555939" y="2631778"/>
                </a:cubicBezTo>
                <a:cubicBezTo>
                  <a:pt x="7556137" y="2625006"/>
                  <a:pt x="7556385" y="2617899"/>
                  <a:pt x="7556683" y="2610458"/>
                </a:cubicBezTo>
                <a:cubicBezTo>
                  <a:pt x="7556981" y="2603016"/>
                  <a:pt x="7557229" y="2595997"/>
                  <a:pt x="7557427" y="2589399"/>
                </a:cubicBezTo>
                <a:lnTo>
                  <a:pt x="7529969" y="2589399"/>
                </a:lnTo>
                <a:lnTo>
                  <a:pt x="7529969" y="2644391"/>
                </a:lnTo>
                <a:cubicBezTo>
                  <a:pt x="7528034" y="2648211"/>
                  <a:pt x="7525975" y="2650940"/>
                  <a:pt x="7523792" y="2652576"/>
                </a:cubicBezTo>
                <a:cubicBezTo>
                  <a:pt x="7521609" y="2654213"/>
                  <a:pt x="7519104" y="2655032"/>
                  <a:pt x="7516276" y="2655032"/>
                </a:cubicBezTo>
                <a:cubicBezTo>
                  <a:pt x="7512853" y="2655032"/>
                  <a:pt x="7510348" y="2653941"/>
                  <a:pt x="7508760" y="2651758"/>
                </a:cubicBezTo>
                <a:cubicBezTo>
                  <a:pt x="7507173" y="2649575"/>
                  <a:pt x="7506379" y="2645557"/>
                  <a:pt x="7506379" y="2639703"/>
                </a:cubicBezTo>
                <a:lnTo>
                  <a:pt x="7506379" y="2589399"/>
                </a:lnTo>
                <a:lnTo>
                  <a:pt x="7479218" y="2589399"/>
                </a:lnTo>
                <a:lnTo>
                  <a:pt x="7479218" y="2706898"/>
                </a:lnTo>
                <a:lnTo>
                  <a:pt x="7506677" y="2706898"/>
                </a:lnTo>
                <a:cubicBezTo>
                  <a:pt x="7505982" y="2700946"/>
                  <a:pt x="7505499" y="2695488"/>
                  <a:pt x="7505226" y="2690527"/>
                </a:cubicBezTo>
                <a:cubicBezTo>
                  <a:pt x="7504953" y="2685567"/>
                  <a:pt x="7504767" y="2679986"/>
                  <a:pt x="7504668" y="2673784"/>
                </a:cubicBezTo>
                <a:cubicBezTo>
                  <a:pt x="7506057" y="2675223"/>
                  <a:pt x="7507619" y="2676165"/>
                  <a:pt x="7509356" y="2676612"/>
                </a:cubicBezTo>
                <a:cubicBezTo>
                  <a:pt x="7511092" y="2677059"/>
                  <a:pt x="7512952" y="2677282"/>
                  <a:pt x="7514937" y="2677282"/>
                </a:cubicBezTo>
                <a:cubicBezTo>
                  <a:pt x="7522626" y="2677282"/>
                  <a:pt x="7528505" y="2672866"/>
                  <a:pt x="7532573" y="2664036"/>
                </a:cubicBezTo>
                <a:lnTo>
                  <a:pt x="7533019" y="2664036"/>
                </a:lnTo>
                <a:cubicBezTo>
                  <a:pt x="7536145" y="2673512"/>
                  <a:pt x="7543983" y="2678249"/>
                  <a:pt x="7556534" y="2678249"/>
                </a:cubicBezTo>
                <a:cubicBezTo>
                  <a:pt x="7560354" y="2678249"/>
                  <a:pt x="7563455" y="2677952"/>
                  <a:pt x="7565836" y="2677356"/>
                </a:cubicBezTo>
                <a:lnTo>
                  <a:pt x="7572113" y="2675288"/>
                </a:lnTo>
                <a:lnTo>
                  <a:pt x="7571864" y="2676091"/>
                </a:lnTo>
                <a:lnTo>
                  <a:pt x="7599546" y="2676091"/>
                </a:lnTo>
                <a:lnTo>
                  <a:pt x="7606094" y="2650046"/>
                </a:lnTo>
                <a:lnTo>
                  <a:pt x="7639655" y="2650046"/>
                </a:lnTo>
                <a:lnTo>
                  <a:pt x="7646203" y="2676091"/>
                </a:lnTo>
                <a:lnTo>
                  <a:pt x="7674853" y="2676091"/>
                </a:lnTo>
                <a:lnTo>
                  <a:pt x="7639655" y="2562535"/>
                </a:lnTo>
                <a:close/>
                <a:moveTo>
                  <a:pt x="7224432" y="2561020"/>
                </a:moveTo>
                <a:cubicBezTo>
                  <a:pt x="7218231" y="2561020"/>
                  <a:pt x="7213034" y="2563017"/>
                  <a:pt x="7208842" y="2567010"/>
                </a:cubicBezTo>
                <a:cubicBezTo>
                  <a:pt x="7204650" y="2571004"/>
                  <a:pt x="7202331" y="2577490"/>
                  <a:pt x="7201884" y="2586469"/>
                </a:cubicBezTo>
                <a:lnTo>
                  <a:pt x="7219223" y="2587883"/>
                </a:lnTo>
                <a:cubicBezTo>
                  <a:pt x="7219620" y="2584758"/>
                  <a:pt x="7220351" y="2582624"/>
                  <a:pt x="7221418" y="2581484"/>
                </a:cubicBezTo>
                <a:cubicBezTo>
                  <a:pt x="7222485" y="2580342"/>
                  <a:pt x="7223787" y="2579772"/>
                  <a:pt x="7225325" y="2579772"/>
                </a:cubicBezTo>
                <a:cubicBezTo>
                  <a:pt x="7226714" y="2579772"/>
                  <a:pt x="7228152" y="2580256"/>
                  <a:pt x="7229641" y="2581223"/>
                </a:cubicBezTo>
                <a:cubicBezTo>
                  <a:pt x="7231129" y="2582190"/>
                  <a:pt x="7232791" y="2583306"/>
                  <a:pt x="7234626" y="2584572"/>
                </a:cubicBezTo>
                <a:cubicBezTo>
                  <a:pt x="7236462" y="2585837"/>
                  <a:pt x="7238558" y="2586953"/>
                  <a:pt x="7240914" y="2587921"/>
                </a:cubicBezTo>
                <a:cubicBezTo>
                  <a:pt x="7243271" y="2588888"/>
                  <a:pt x="7246012" y="2589371"/>
                  <a:pt x="7249137" y="2589371"/>
                </a:cubicBezTo>
                <a:cubicBezTo>
                  <a:pt x="7255289" y="2589371"/>
                  <a:pt x="7260485" y="2587387"/>
                  <a:pt x="7264727" y="2583418"/>
                </a:cubicBezTo>
                <a:cubicBezTo>
                  <a:pt x="7268969" y="2579450"/>
                  <a:pt x="7271288" y="2572901"/>
                  <a:pt x="7271685" y="2563773"/>
                </a:cubicBezTo>
                <a:lnTo>
                  <a:pt x="7254272" y="2562582"/>
                </a:lnTo>
                <a:cubicBezTo>
                  <a:pt x="7253925" y="2565708"/>
                  <a:pt x="7253230" y="2567829"/>
                  <a:pt x="7252188" y="2568945"/>
                </a:cubicBezTo>
                <a:cubicBezTo>
                  <a:pt x="7251146" y="2570061"/>
                  <a:pt x="7249807" y="2570619"/>
                  <a:pt x="7248170" y="2570619"/>
                </a:cubicBezTo>
                <a:cubicBezTo>
                  <a:pt x="7246830" y="2570619"/>
                  <a:pt x="7245404" y="2570136"/>
                  <a:pt x="7243891" y="2569168"/>
                </a:cubicBezTo>
                <a:cubicBezTo>
                  <a:pt x="7242378" y="2568201"/>
                  <a:pt x="7240704" y="2567085"/>
                  <a:pt x="7238868" y="2565819"/>
                </a:cubicBezTo>
                <a:cubicBezTo>
                  <a:pt x="7237033" y="2564554"/>
                  <a:pt x="7234937" y="2563438"/>
                  <a:pt x="7232580" y="2562471"/>
                </a:cubicBezTo>
                <a:cubicBezTo>
                  <a:pt x="7230224" y="2561504"/>
                  <a:pt x="7227508" y="2561020"/>
                  <a:pt x="7224432" y="2561020"/>
                </a:cubicBezTo>
                <a:close/>
                <a:moveTo>
                  <a:pt x="1085322" y="2559193"/>
                </a:moveTo>
                <a:cubicBezTo>
                  <a:pt x="1075251" y="2559193"/>
                  <a:pt x="1066916" y="2560359"/>
                  <a:pt x="1060318" y="2562691"/>
                </a:cubicBezTo>
                <a:cubicBezTo>
                  <a:pt x="1053720" y="2565023"/>
                  <a:pt x="1048561" y="2568148"/>
                  <a:pt x="1044840" y="2572067"/>
                </a:cubicBezTo>
                <a:cubicBezTo>
                  <a:pt x="1041119" y="2575986"/>
                  <a:pt x="1038527" y="2580303"/>
                  <a:pt x="1037064" y="2585016"/>
                </a:cubicBezTo>
                <a:cubicBezTo>
                  <a:pt x="1035601" y="2589728"/>
                  <a:pt x="1034918" y="2594465"/>
                  <a:pt x="1035018" y="2599228"/>
                </a:cubicBezTo>
                <a:cubicBezTo>
                  <a:pt x="1035166" y="2604983"/>
                  <a:pt x="1036295" y="2609919"/>
                  <a:pt x="1038403" y="2614037"/>
                </a:cubicBezTo>
                <a:cubicBezTo>
                  <a:pt x="1040512" y="2618154"/>
                  <a:pt x="1043079" y="2621515"/>
                  <a:pt x="1046105" y="2624120"/>
                </a:cubicBezTo>
                <a:cubicBezTo>
                  <a:pt x="1049132" y="2626724"/>
                  <a:pt x="1052170" y="2628634"/>
                  <a:pt x="1055221" y="2629850"/>
                </a:cubicBezTo>
                <a:cubicBezTo>
                  <a:pt x="1058272" y="2631065"/>
                  <a:pt x="1060839" y="2631673"/>
                  <a:pt x="1062923" y="2631673"/>
                </a:cubicBezTo>
                <a:lnTo>
                  <a:pt x="1063965" y="2631673"/>
                </a:lnTo>
                <a:lnTo>
                  <a:pt x="1063965" y="2686293"/>
                </a:lnTo>
                <a:lnTo>
                  <a:pt x="1080782" y="2686293"/>
                </a:lnTo>
                <a:lnTo>
                  <a:pt x="1080782" y="2575788"/>
                </a:lnTo>
                <a:lnTo>
                  <a:pt x="1092763" y="2575788"/>
                </a:lnTo>
                <a:lnTo>
                  <a:pt x="1092763" y="2686293"/>
                </a:lnTo>
                <a:lnTo>
                  <a:pt x="1109580" y="2686293"/>
                </a:lnTo>
                <a:lnTo>
                  <a:pt x="1109580" y="2560980"/>
                </a:lnTo>
                <a:cubicBezTo>
                  <a:pt x="1104074" y="2559789"/>
                  <a:pt x="1095987" y="2559193"/>
                  <a:pt x="1085322" y="2559193"/>
                </a:cubicBezTo>
                <a:close/>
                <a:moveTo>
                  <a:pt x="4233973" y="2556420"/>
                </a:moveTo>
                <a:cubicBezTo>
                  <a:pt x="4226730" y="2556420"/>
                  <a:pt x="4219860" y="2557734"/>
                  <a:pt x="4213361" y="2560364"/>
                </a:cubicBezTo>
                <a:cubicBezTo>
                  <a:pt x="4206862" y="2562994"/>
                  <a:pt x="4201094" y="2566850"/>
                  <a:pt x="4196059" y="2571936"/>
                </a:cubicBezTo>
                <a:cubicBezTo>
                  <a:pt x="4191026" y="2577021"/>
                  <a:pt x="4187057" y="2583246"/>
                  <a:pt x="4184155" y="2590614"/>
                </a:cubicBezTo>
                <a:cubicBezTo>
                  <a:pt x="4181252" y="2597980"/>
                  <a:pt x="4179801" y="2606377"/>
                  <a:pt x="4179801" y="2615803"/>
                </a:cubicBezTo>
                <a:cubicBezTo>
                  <a:pt x="4179801" y="2625427"/>
                  <a:pt x="4181215" y="2633873"/>
                  <a:pt x="4184043" y="2641141"/>
                </a:cubicBezTo>
                <a:cubicBezTo>
                  <a:pt x="4186870" y="2648409"/>
                  <a:pt x="4190740" y="2654473"/>
                  <a:pt x="4195650" y="2659334"/>
                </a:cubicBezTo>
                <a:cubicBezTo>
                  <a:pt x="4200562" y="2664196"/>
                  <a:pt x="4206217" y="2667867"/>
                  <a:pt x="4212616" y="2670347"/>
                </a:cubicBezTo>
                <a:cubicBezTo>
                  <a:pt x="4219016" y="2672828"/>
                  <a:pt x="4225813" y="2674068"/>
                  <a:pt x="4233006" y="2674068"/>
                </a:cubicBezTo>
                <a:cubicBezTo>
                  <a:pt x="4248037" y="2674068"/>
                  <a:pt x="4260390" y="2668462"/>
                  <a:pt x="4270064" y="2657251"/>
                </a:cubicBezTo>
                <a:lnTo>
                  <a:pt x="4255701" y="2640209"/>
                </a:lnTo>
                <a:cubicBezTo>
                  <a:pt x="4253073" y="2643088"/>
                  <a:pt x="4249960" y="2645530"/>
                  <a:pt x="4246363" y="2647540"/>
                </a:cubicBezTo>
                <a:cubicBezTo>
                  <a:pt x="4242766" y="2649550"/>
                  <a:pt x="4238686" y="2650553"/>
                  <a:pt x="4234122" y="2650553"/>
                </a:cubicBezTo>
                <a:cubicBezTo>
                  <a:pt x="4226086" y="2650553"/>
                  <a:pt x="4219673" y="2647427"/>
                  <a:pt x="4214885" y="2641177"/>
                </a:cubicBezTo>
                <a:cubicBezTo>
                  <a:pt x="4210099" y="2634926"/>
                  <a:pt x="4207704" y="2626171"/>
                  <a:pt x="4207704" y="2614909"/>
                </a:cubicBezTo>
                <a:cubicBezTo>
                  <a:pt x="4207704" y="2607568"/>
                  <a:pt x="4208920" y="2601267"/>
                  <a:pt x="4211351" y="2596008"/>
                </a:cubicBezTo>
                <a:cubicBezTo>
                  <a:pt x="4213782" y="2590750"/>
                  <a:pt x="4217006" y="2586719"/>
                  <a:pt x="4221026" y="2583916"/>
                </a:cubicBezTo>
                <a:cubicBezTo>
                  <a:pt x="4225043" y="2581114"/>
                  <a:pt x="4229509" y="2579712"/>
                  <a:pt x="4234419" y="2579712"/>
                </a:cubicBezTo>
                <a:cubicBezTo>
                  <a:pt x="4238438" y="2579712"/>
                  <a:pt x="4242023" y="2580542"/>
                  <a:pt x="4245173" y="2582205"/>
                </a:cubicBezTo>
                <a:cubicBezTo>
                  <a:pt x="4248323" y="2583866"/>
                  <a:pt x="4251337" y="2585988"/>
                  <a:pt x="4254214" y="2588567"/>
                </a:cubicBezTo>
                <a:lnTo>
                  <a:pt x="4268353" y="2571155"/>
                </a:lnTo>
                <a:cubicBezTo>
                  <a:pt x="4264483" y="2567185"/>
                  <a:pt x="4259633" y="2563737"/>
                  <a:pt x="4253805" y="2560811"/>
                </a:cubicBezTo>
                <a:cubicBezTo>
                  <a:pt x="4247975" y="2557883"/>
                  <a:pt x="4241364" y="2556420"/>
                  <a:pt x="4233973" y="2556420"/>
                </a:cubicBezTo>
                <a:close/>
                <a:moveTo>
                  <a:pt x="9159323" y="2556063"/>
                </a:moveTo>
                <a:cubicBezTo>
                  <a:pt x="9153121" y="2556063"/>
                  <a:pt x="9147925" y="2558060"/>
                  <a:pt x="9143733" y="2562054"/>
                </a:cubicBezTo>
                <a:cubicBezTo>
                  <a:pt x="9139541" y="2566048"/>
                  <a:pt x="9137222" y="2572534"/>
                  <a:pt x="9136775" y="2581513"/>
                </a:cubicBezTo>
                <a:lnTo>
                  <a:pt x="9154114" y="2582927"/>
                </a:lnTo>
                <a:cubicBezTo>
                  <a:pt x="9154510" y="2579802"/>
                  <a:pt x="9155242" y="2577669"/>
                  <a:pt x="9156309" y="2576527"/>
                </a:cubicBezTo>
                <a:cubicBezTo>
                  <a:pt x="9157375" y="2575386"/>
                  <a:pt x="9158678" y="2574816"/>
                  <a:pt x="9160215" y="2574816"/>
                </a:cubicBezTo>
                <a:cubicBezTo>
                  <a:pt x="9161605" y="2574816"/>
                  <a:pt x="9163043" y="2575300"/>
                  <a:pt x="9164531" y="2576267"/>
                </a:cubicBezTo>
                <a:cubicBezTo>
                  <a:pt x="9166020" y="2577235"/>
                  <a:pt x="9167682" y="2578351"/>
                  <a:pt x="9169517" y="2579616"/>
                </a:cubicBezTo>
                <a:cubicBezTo>
                  <a:pt x="9171353" y="2580880"/>
                  <a:pt x="9173449" y="2581997"/>
                  <a:pt x="9175805" y="2582965"/>
                </a:cubicBezTo>
                <a:cubicBezTo>
                  <a:pt x="9178162" y="2583932"/>
                  <a:pt x="9180903" y="2584416"/>
                  <a:pt x="9184028" y="2584416"/>
                </a:cubicBezTo>
                <a:cubicBezTo>
                  <a:pt x="9190180" y="2584416"/>
                  <a:pt x="9195376" y="2582432"/>
                  <a:pt x="9199618" y="2578462"/>
                </a:cubicBezTo>
                <a:cubicBezTo>
                  <a:pt x="9203859" y="2574494"/>
                  <a:pt x="9206179" y="2567945"/>
                  <a:pt x="9206575" y="2558817"/>
                </a:cubicBezTo>
                <a:lnTo>
                  <a:pt x="9189163" y="2557627"/>
                </a:lnTo>
                <a:cubicBezTo>
                  <a:pt x="9188815" y="2560752"/>
                  <a:pt x="9188121" y="2562873"/>
                  <a:pt x="9187079" y="2563989"/>
                </a:cubicBezTo>
                <a:cubicBezTo>
                  <a:pt x="9186037" y="2565105"/>
                  <a:pt x="9184698" y="2565663"/>
                  <a:pt x="9183061" y="2565663"/>
                </a:cubicBezTo>
                <a:cubicBezTo>
                  <a:pt x="9181721" y="2565663"/>
                  <a:pt x="9180295" y="2565179"/>
                  <a:pt x="9178782" y="2564212"/>
                </a:cubicBezTo>
                <a:cubicBezTo>
                  <a:pt x="9177269" y="2563245"/>
                  <a:pt x="9175594" y="2562129"/>
                  <a:pt x="9173759" y="2560863"/>
                </a:cubicBezTo>
                <a:cubicBezTo>
                  <a:pt x="9171923" y="2559598"/>
                  <a:pt x="9169827" y="2558482"/>
                  <a:pt x="9167471" y="2557515"/>
                </a:cubicBezTo>
                <a:cubicBezTo>
                  <a:pt x="9165114" y="2556547"/>
                  <a:pt x="9162398" y="2556063"/>
                  <a:pt x="9159323" y="2556063"/>
                </a:cubicBezTo>
                <a:close/>
                <a:moveTo>
                  <a:pt x="11948176" y="2554842"/>
                </a:moveTo>
                <a:cubicBezTo>
                  <a:pt x="11944455" y="2554842"/>
                  <a:pt x="11941416" y="2556069"/>
                  <a:pt x="11939060" y="2558525"/>
                </a:cubicBezTo>
                <a:cubicBezTo>
                  <a:pt x="11936704" y="2560981"/>
                  <a:pt x="11935525" y="2563971"/>
                  <a:pt x="11935525" y="2567493"/>
                </a:cubicBezTo>
                <a:cubicBezTo>
                  <a:pt x="11935525" y="2571114"/>
                  <a:pt x="11936704" y="2574152"/>
                  <a:pt x="11939060" y="2576608"/>
                </a:cubicBezTo>
                <a:cubicBezTo>
                  <a:pt x="11941416" y="2579063"/>
                  <a:pt x="11944455" y="2580292"/>
                  <a:pt x="11948176" y="2580292"/>
                </a:cubicBezTo>
                <a:cubicBezTo>
                  <a:pt x="11951896" y="2580292"/>
                  <a:pt x="11954935" y="2579063"/>
                  <a:pt x="11957291" y="2576608"/>
                </a:cubicBezTo>
                <a:cubicBezTo>
                  <a:pt x="11959648" y="2574152"/>
                  <a:pt x="11960826" y="2571114"/>
                  <a:pt x="11960826" y="2567493"/>
                </a:cubicBezTo>
                <a:cubicBezTo>
                  <a:pt x="11960826" y="2563971"/>
                  <a:pt x="11959648" y="2560981"/>
                  <a:pt x="11957291" y="2558525"/>
                </a:cubicBezTo>
                <a:cubicBezTo>
                  <a:pt x="11954935" y="2556069"/>
                  <a:pt x="11951896" y="2554842"/>
                  <a:pt x="11948176" y="2554842"/>
                </a:cubicBezTo>
                <a:close/>
                <a:moveTo>
                  <a:pt x="11909034" y="2554842"/>
                </a:moveTo>
                <a:cubicBezTo>
                  <a:pt x="11905363" y="2554842"/>
                  <a:pt x="11902361" y="2556069"/>
                  <a:pt x="11900030" y="2558525"/>
                </a:cubicBezTo>
                <a:cubicBezTo>
                  <a:pt x="11897698" y="2560981"/>
                  <a:pt x="11896532" y="2563971"/>
                  <a:pt x="11896532" y="2567493"/>
                </a:cubicBezTo>
                <a:cubicBezTo>
                  <a:pt x="11896532" y="2571114"/>
                  <a:pt x="11897698" y="2574152"/>
                  <a:pt x="11900030" y="2576608"/>
                </a:cubicBezTo>
                <a:cubicBezTo>
                  <a:pt x="11902361" y="2579063"/>
                  <a:pt x="11905363" y="2580292"/>
                  <a:pt x="11909034" y="2580292"/>
                </a:cubicBezTo>
                <a:cubicBezTo>
                  <a:pt x="11912755" y="2580292"/>
                  <a:pt x="11915818" y="2579063"/>
                  <a:pt x="11918224" y="2576608"/>
                </a:cubicBezTo>
                <a:cubicBezTo>
                  <a:pt x="11920630" y="2574152"/>
                  <a:pt x="11921833" y="2571114"/>
                  <a:pt x="11921833" y="2567493"/>
                </a:cubicBezTo>
                <a:cubicBezTo>
                  <a:pt x="11921833" y="2563971"/>
                  <a:pt x="11920630" y="2560981"/>
                  <a:pt x="11918224" y="2558525"/>
                </a:cubicBezTo>
                <a:cubicBezTo>
                  <a:pt x="11915818" y="2556069"/>
                  <a:pt x="11912755" y="2554842"/>
                  <a:pt x="11909034" y="2554842"/>
                </a:cubicBezTo>
                <a:close/>
                <a:moveTo>
                  <a:pt x="4758576" y="2554841"/>
                </a:moveTo>
                <a:cubicBezTo>
                  <a:pt x="4754856" y="2554841"/>
                  <a:pt x="4751818" y="2556069"/>
                  <a:pt x="4749460" y="2558525"/>
                </a:cubicBezTo>
                <a:cubicBezTo>
                  <a:pt x="4747105" y="2560980"/>
                  <a:pt x="4745926" y="2563969"/>
                  <a:pt x="4745926" y="2567492"/>
                </a:cubicBezTo>
                <a:cubicBezTo>
                  <a:pt x="4745926" y="2571113"/>
                  <a:pt x="4747105" y="2574152"/>
                  <a:pt x="4749460" y="2576607"/>
                </a:cubicBezTo>
                <a:cubicBezTo>
                  <a:pt x="4751818" y="2579063"/>
                  <a:pt x="4754856" y="2580291"/>
                  <a:pt x="4758576" y="2580291"/>
                </a:cubicBezTo>
                <a:cubicBezTo>
                  <a:pt x="4762297" y="2580291"/>
                  <a:pt x="4765335" y="2579063"/>
                  <a:pt x="4767692" y="2576607"/>
                </a:cubicBezTo>
                <a:cubicBezTo>
                  <a:pt x="4770048" y="2574152"/>
                  <a:pt x="4771227" y="2571113"/>
                  <a:pt x="4771227" y="2567492"/>
                </a:cubicBezTo>
                <a:cubicBezTo>
                  <a:pt x="4771227" y="2563969"/>
                  <a:pt x="4770048" y="2560980"/>
                  <a:pt x="4767692" y="2558525"/>
                </a:cubicBezTo>
                <a:cubicBezTo>
                  <a:pt x="4765335" y="2556069"/>
                  <a:pt x="4762297" y="2554841"/>
                  <a:pt x="4758576" y="2554841"/>
                </a:cubicBezTo>
                <a:close/>
                <a:moveTo>
                  <a:pt x="4719435" y="2554841"/>
                </a:moveTo>
                <a:cubicBezTo>
                  <a:pt x="4715763" y="2554841"/>
                  <a:pt x="4712762" y="2556069"/>
                  <a:pt x="4710431" y="2558525"/>
                </a:cubicBezTo>
                <a:cubicBezTo>
                  <a:pt x="4708098" y="2560980"/>
                  <a:pt x="4706933" y="2563969"/>
                  <a:pt x="4706933" y="2567492"/>
                </a:cubicBezTo>
                <a:cubicBezTo>
                  <a:pt x="4706933" y="2571113"/>
                  <a:pt x="4708098" y="2574152"/>
                  <a:pt x="4710431" y="2576607"/>
                </a:cubicBezTo>
                <a:cubicBezTo>
                  <a:pt x="4712762" y="2579063"/>
                  <a:pt x="4715763" y="2580291"/>
                  <a:pt x="4719435" y="2580291"/>
                </a:cubicBezTo>
                <a:cubicBezTo>
                  <a:pt x="4723156" y="2580291"/>
                  <a:pt x="4726219" y="2579063"/>
                  <a:pt x="4728625" y="2576607"/>
                </a:cubicBezTo>
                <a:cubicBezTo>
                  <a:pt x="4731030" y="2574152"/>
                  <a:pt x="4732234" y="2571113"/>
                  <a:pt x="4732234" y="2567492"/>
                </a:cubicBezTo>
                <a:cubicBezTo>
                  <a:pt x="4732234" y="2563969"/>
                  <a:pt x="4731030" y="2560980"/>
                  <a:pt x="4728625" y="2558525"/>
                </a:cubicBezTo>
                <a:cubicBezTo>
                  <a:pt x="4726219" y="2556069"/>
                  <a:pt x="4723156" y="2554841"/>
                  <a:pt x="4719435" y="2554841"/>
                </a:cubicBezTo>
                <a:close/>
                <a:moveTo>
                  <a:pt x="2977468" y="2550965"/>
                </a:moveTo>
                <a:cubicBezTo>
                  <a:pt x="2970225" y="2550965"/>
                  <a:pt x="2963764" y="2552440"/>
                  <a:pt x="2958083" y="2555393"/>
                </a:cubicBezTo>
                <a:cubicBezTo>
                  <a:pt x="2952403" y="2558344"/>
                  <a:pt x="2947938" y="2562524"/>
                  <a:pt x="2944689" y="2567931"/>
                </a:cubicBezTo>
                <a:cubicBezTo>
                  <a:pt x="2941439" y="2573339"/>
                  <a:pt x="2939815" y="2579789"/>
                  <a:pt x="2939815" y="2587279"/>
                </a:cubicBezTo>
                <a:cubicBezTo>
                  <a:pt x="2939815" y="2589314"/>
                  <a:pt x="2940063" y="2591397"/>
                  <a:pt x="2940559" y="2593530"/>
                </a:cubicBezTo>
                <a:cubicBezTo>
                  <a:pt x="2941055" y="2595662"/>
                  <a:pt x="2941675" y="2597845"/>
                  <a:pt x="2942419" y="2600078"/>
                </a:cubicBezTo>
                <a:lnTo>
                  <a:pt x="2941377" y="2600078"/>
                </a:lnTo>
                <a:lnTo>
                  <a:pt x="2929620" y="2601120"/>
                </a:lnTo>
                <a:lnTo>
                  <a:pt x="2929620" y="2616820"/>
                </a:lnTo>
                <a:lnTo>
                  <a:pt x="2946959" y="2616820"/>
                </a:lnTo>
                <a:cubicBezTo>
                  <a:pt x="2947058" y="2617516"/>
                  <a:pt x="2947132" y="2618186"/>
                  <a:pt x="2947182" y="2618830"/>
                </a:cubicBezTo>
                <a:cubicBezTo>
                  <a:pt x="2947231" y="2619476"/>
                  <a:pt x="2947256" y="2620120"/>
                  <a:pt x="2947256" y="2620765"/>
                </a:cubicBezTo>
                <a:cubicBezTo>
                  <a:pt x="2947256" y="2626966"/>
                  <a:pt x="2945445" y="2632324"/>
                  <a:pt x="2941824" y="2636839"/>
                </a:cubicBezTo>
                <a:cubicBezTo>
                  <a:pt x="2938202" y="2641353"/>
                  <a:pt x="2933837" y="2644751"/>
                  <a:pt x="2928727" y="2647033"/>
                </a:cubicBezTo>
                <a:lnTo>
                  <a:pt x="2928727" y="2663776"/>
                </a:lnTo>
                <a:lnTo>
                  <a:pt x="3008126" y="2663776"/>
                </a:lnTo>
                <a:lnTo>
                  <a:pt x="3008126" y="2640931"/>
                </a:lnTo>
                <a:lnTo>
                  <a:pt x="2963627" y="2640931"/>
                </a:lnTo>
                <a:lnTo>
                  <a:pt x="2963627" y="2640336"/>
                </a:lnTo>
                <a:cubicBezTo>
                  <a:pt x="2966256" y="2637261"/>
                  <a:pt x="2968129" y="2634271"/>
                  <a:pt x="2969246" y="2631369"/>
                </a:cubicBezTo>
                <a:cubicBezTo>
                  <a:pt x="2970362" y="2628466"/>
                  <a:pt x="2970920" y="2625056"/>
                  <a:pt x="2970920" y="2621137"/>
                </a:cubicBezTo>
                <a:cubicBezTo>
                  <a:pt x="2970920" y="2620442"/>
                  <a:pt x="2970895" y="2619723"/>
                  <a:pt x="2970846" y="2618979"/>
                </a:cubicBezTo>
                <a:cubicBezTo>
                  <a:pt x="2970796" y="2618235"/>
                  <a:pt x="2970771" y="2617516"/>
                  <a:pt x="2970771" y="2616820"/>
                </a:cubicBezTo>
                <a:lnTo>
                  <a:pt x="2992872" y="2616820"/>
                </a:lnTo>
                <a:lnTo>
                  <a:pt x="2992872" y="2600078"/>
                </a:lnTo>
                <a:lnTo>
                  <a:pt x="2967125" y="2600078"/>
                </a:lnTo>
                <a:cubicBezTo>
                  <a:pt x="2966728" y="2598193"/>
                  <a:pt x="2966368" y="2596320"/>
                  <a:pt x="2966046" y="2594460"/>
                </a:cubicBezTo>
                <a:cubicBezTo>
                  <a:pt x="2965723" y="2592600"/>
                  <a:pt x="2965562" y="2590751"/>
                  <a:pt x="2965562" y="2588916"/>
                </a:cubicBezTo>
                <a:cubicBezTo>
                  <a:pt x="2965562" y="2583360"/>
                  <a:pt x="2966927" y="2579304"/>
                  <a:pt x="2969655" y="2576748"/>
                </a:cubicBezTo>
                <a:cubicBezTo>
                  <a:pt x="2972383" y="2574194"/>
                  <a:pt x="2975955" y="2572917"/>
                  <a:pt x="2980370" y="2572917"/>
                </a:cubicBezTo>
                <a:cubicBezTo>
                  <a:pt x="2982901" y="2572917"/>
                  <a:pt x="2985220" y="2573525"/>
                  <a:pt x="2987328" y="2574740"/>
                </a:cubicBezTo>
                <a:cubicBezTo>
                  <a:pt x="2989437" y="2575956"/>
                  <a:pt x="2991483" y="2577705"/>
                  <a:pt x="2993468" y="2579987"/>
                </a:cubicBezTo>
                <a:lnTo>
                  <a:pt x="3008126" y="2565476"/>
                </a:lnTo>
                <a:cubicBezTo>
                  <a:pt x="3004158" y="2560762"/>
                  <a:pt x="2999718" y="2557166"/>
                  <a:pt x="2994807" y="2554685"/>
                </a:cubicBezTo>
                <a:cubicBezTo>
                  <a:pt x="2989895" y="2552205"/>
                  <a:pt x="2984116" y="2550965"/>
                  <a:pt x="2977468" y="2550965"/>
                </a:cubicBezTo>
                <a:close/>
                <a:moveTo>
                  <a:pt x="2164466" y="2550220"/>
                </a:moveTo>
                <a:lnTo>
                  <a:pt x="2111259" y="2663776"/>
                </a:lnTo>
                <a:lnTo>
                  <a:pt x="2139760" y="2663776"/>
                </a:lnTo>
                <a:lnTo>
                  <a:pt x="2150922" y="2638772"/>
                </a:lnTo>
                <a:lnTo>
                  <a:pt x="2181060" y="2638772"/>
                </a:lnTo>
                <a:lnTo>
                  <a:pt x="2181060" y="2663776"/>
                </a:lnTo>
                <a:lnTo>
                  <a:pt x="2252870" y="2663776"/>
                </a:lnTo>
                <a:lnTo>
                  <a:pt x="2252870" y="2640931"/>
                </a:lnTo>
                <a:lnTo>
                  <a:pt x="2208370" y="2640931"/>
                </a:lnTo>
                <a:lnTo>
                  <a:pt x="2208370" y="2616820"/>
                </a:lnTo>
                <a:lnTo>
                  <a:pt x="2244461" y="2616820"/>
                </a:lnTo>
                <a:lnTo>
                  <a:pt x="2244461" y="2593975"/>
                </a:lnTo>
                <a:lnTo>
                  <a:pt x="2208370" y="2593975"/>
                </a:lnTo>
                <a:lnTo>
                  <a:pt x="2208370" y="2572917"/>
                </a:lnTo>
                <a:lnTo>
                  <a:pt x="2251158" y="2572917"/>
                </a:lnTo>
                <a:lnTo>
                  <a:pt x="2251158" y="2550220"/>
                </a:lnTo>
                <a:close/>
                <a:moveTo>
                  <a:pt x="2043393" y="2550220"/>
                </a:moveTo>
                <a:lnTo>
                  <a:pt x="2008196" y="2663776"/>
                </a:lnTo>
                <a:lnTo>
                  <a:pt x="2035878" y="2663776"/>
                </a:lnTo>
                <a:lnTo>
                  <a:pt x="2042426" y="2637731"/>
                </a:lnTo>
                <a:lnTo>
                  <a:pt x="2075987" y="2637731"/>
                </a:lnTo>
                <a:lnTo>
                  <a:pt x="2082536" y="2663776"/>
                </a:lnTo>
                <a:lnTo>
                  <a:pt x="2111185" y="2663776"/>
                </a:lnTo>
                <a:lnTo>
                  <a:pt x="2075987" y="2550220"/>
                </a:lnTo>
                <a:close/>
                <a:moveTo>
                  <a:pt x="7606243" y="2519598"/>
                </a:moveTo>
                <a:lnTo>
                  <a:pt x="7591955" y="2537086"/>
                </a:lnTo>
                <a:lnTo>
                  <a:pt x="7624698" y="2557847"/>
                </a:lnTo>
                <a:lnTo>
                  <a:pt x="7636753" y="2544230"/>
                </a:lnTo>
                <a:close/>
                <a:moveTo>
                  <a:pt x="2078889" y="2516734"/>
                </a:moveTo>
                <a:cubicBezTo>
                  <a:pt x="2075168" y="2516734"/>
                  <a:pt x="2072130" y="2517962"/>
                  <a:pt x="2069773" y="2520417"/>
                </a:cubicBezTo>
                <a:cubicBezTo>
                  <a:pt x="2067417" y="2522873"/>
                  <a:pt x="2066239" y="2525862"/>
                  <a:pt x="2066239" y="2529384"/>
                </a:cubicBezTo>
                <a:cubicBezTo>
                  <a:pt x="2066239" y="2533006"/>
                  <a:pt x="2067417" y="2536044"/>
                  <a:pt x="2069773" y="2538500"/>
                </a:cubicBezTo>
                <a:cubicBezTo>
                  <a:pt x="2072130" y="2540955"/>
                  <a:pt x="2075168" y="2542184"/>
                  <a:pt x="2078889" y="2542184"/>
                </a:cubicBezTo>
                <a:cubicBezTo>
                  <a:pt x="2082610" y="2542184"/>
                  <a:pt x="2085649" y="2540955"/>
                  <a:pt x="2088005" y="2538500"/>
                </a:cubicBezTo>
                <a:cubicBezTo>
                  <a:pt x="2090361" y="2536044"/>
                  <a:pt x="2091540" y="2533006"/>
                  <a:pt x="2091540" y="2529384"/>
                </a:cubicBezTo>
                <a:cubicBezTo>
                  <a:pt x="2091540" y="2525862"/>
                  <a:pt x="2090361" y="2522873"/>
                  <a:pt x="2088005" y="2520417"/>
                </a:cubicBezTo>
                <a:cubicBezTo>
                  <a:pt x="2085649" y="2517962"/>
                  <a:pt x="2082610" y="2516734"/>
                  <a:pt x="2078889" y="2516734"/>
                </a:cubicBezTo>
                <a:close/>
                <a:moveTo>
                  <a:pt x="2039747" y="2516734"/>
                </a:moveTo>
                <a:cubicBezTo>
                  <a:pt x="2036076" y="2516734"/>
                  <a:pt x="2033075" y="2517962"/>
                  <a:pt x="2030743" y="2520417"/>
                </a:cubicBezTo>
                <a:cubicBezTo>
                  <a:pt x="2028411" y="2522873"/>
                  <a:pt x="2027246" y="2525862"/>
                  <a:pt x="2027246" y="2529384"/>
                </a:cubicBezTo>
                <a:cubicBezTo>
                  <a:pt x="2027246" y="2533006"/>
                  <a:pt x="2028411" y="2536044"/>
                  <a:pt x="2030743" y="2538500"/>
                </a:cubicBezTo>
                <a:cubicBezTo>
                  <a:pt x="2033075" y="2540955"/>
                  <a:pt x="2036076" y="2542184"/>
                  <a:pt x="2039747" y="2542184"/>
                </a:cubicBezTo>
                <a:cubicBezTo>
                  <a:pt x="2043468" y="2542184"/>
                  <a:pt x="2046531" y="2540955"/>
                  <a:pt x="2048937" y="2538500"/>
                </a:cubicBezTo>
                <a:cubicBezTo>
                  <a:pt x="2051344" y="2536044"/>
                  <a:pt x="2052547" y="2533006"/>
                  <a:pt x="2052547" y="2529384"/>
                </a:cubicBezTo>
                <a:cubicBezTo>
                  <a:pt x="2052547" y="2525862"/>
                  <a:pt x="2051344" y="2522873"/>
                  <a:pt x="2048937" y="2520417"/>
                </a:cubicBezTo>
                <a:cubicBezTo>
                  <a:pt x="2046531" y="2517962"/>
                  <a:pt x="2043468" y="2516734"/>
                  <a:pt x="2039747" y="2516734"/>
                </a:cubicBezTo>
                <a:close/>
                <a:moveTo>
                  <a:pt x="10673150" y="2416988"/>
                </a:moveTo>
                <a:lnTo>
                  <a:pt x="10673745" y="2416988"/>
                </a:lnTo>
                <a:cubicBezTo>
                  <a:pt x="10675234" y="2422742"/>
                  <a:pt x="10676722" y="2428831"/>
                  <a:pt x="10678210" y="2435256"/>
                </a:cubicBezTo>
                <a:cubicBezTo>
                  <a:pt x="10679698" y="2441681"/>
                  <a:pt x="10681211" y="2447721"/>
                  <a:pt x="10682749" y="2453376"/>
                </a:cubicBezTo>
                <a:lnTo>
                  <a:pt x="10685131" y="2462976"/>
                </a:lnTo>
                <a:lnTo>
                  <a:pt x="10661988" y="2462976"/>
                </a:lnTo>
                <a:lnTo>
                  <a:pt x="10664443" y="2453376"/>
                </a:lnTo>
                <a:cubicBezTo>
                  <a:pt x="10665882" y="2447721"/>
                  <a:pt x="10667346" y="2441718"/>
                  <a:pt x="10668834" y="2435368"/>
                </a:cubicBezTo>
                <a:cubicBezTo>
                  <a:pt x="10670322" y="2429017"/>
                  <a:pt x="10671761" y="2422891"/>
                  <a:pt x="10673150" y="2416988"/>
                </a:cubicBezTo>
                <a:close/>
                <a:moveTo>
                  <a:pt x="5975140" y="2411153"/>
                </a:moveTo>
                <a:cubicBezTo>
                  <a:pt x="5970427" y="2411153"/>
                  <a:pt x="5966558" y="2412765"/>
                  <a:pt x="5963532" y="2415990"/>
                </a:cubicBezTo>
                <a:cubicBezTo>
                  <a:pt x="5960506" y="2419214"/>
                  <a:pt x="5958992" y="2423183"/>
                  <a:pt x="5958992" y="2427896"/>
                </a:cubicBezTo>
                <a:cubicBezTo>
                  <a:pt x="5958992" y="2432658"/>
                  <a:pt x="5960506" y="2436677"/>
                  <a:pt x="5963532" y="2439951"/>
                </a:cubicBezTo>
                <a:cubicBezTo>
                  <a:pt x="5966558" y="2443225"/>
                  <a:pt x="5970427" y="2444862"/>
                  <a:pt x="5975140" y="2444862"/>
                </a:cubicBezTo>
                <a:cubicBezTo>
                  <a:pt x="5979804" y="2444862"/>
                  <a:pt x="5983673" y="2443225"/>
                  <a:pt x="5986749" y="2439951"/>
                </a:cubicBezTo>
                <a:cubicBezTo>
                  <a:pt x="5989825" y="2436677"/>
                  <a:pt x="5991363" y="2432658"/>
                  <a:pt x="5991363" y="2427896"/>
                </a:cubicBezTo>
                <a:cubicBezTo>
                  <a:pt x="5991363" y="2423183"/>
                  <a:pt x="5989825" y="2419214"/>
                  <a:pt x="5986749" y="2415990"/>
                </a:cubicBezTo>
                <a:cubicBezTo>
                  <a:pt x="5983673" y="2412765"/>
                  <a:pt x="5979804" y="2411153"/>
                  <a:pt x="5975140" y="2411153"/>
                </a:cubicBezTo>
                <a:close/>
                <a:moveTo>
                  <a:pt x="10657746" y="2396524"/>
                </a:moveTo>
                <a:lnTo>
                  <a:pt x="10622986" y="2508668"/>
                </a:lnTo>
                <a:lnTo>
                  <a:pt x="10619869" y="2489169"/>
                </a:lnTo>
                <a:cubicBezTo>
                  <a:pt x="10618877" y="2489566"/>
                  <a:pt x="10617873" y="2489851"/>
                  <a:pt x="10616856" y="2490025"/>
                </a:cubicBezTo>
                <a:cubicBezTo>
                  <a:pt x="10615839" y="2490199"/>
                  <a:pt x="10614958" y="2490285"/>
                  <a:pt x="10614214" y="2490285"/>
                </a:cubicBezTo>
                <a:cubicBezTo>
                  <a:pt x="10611684" y="2490285"/>
                  <a:pt x="10609737" y="2489764"/>
                  <a:pt x="10608373" y="2488723"/>
                </a:cubicBezTo>
                <a:cubicBezTo>
                  <a:pt x="10607008" y="2487681"/>
                  <a:pt x="10606326" y="2485696"/>
                  <a:pt x="10606326" y="2482770"/>
                </a:cubicBezTo>
                <a:cubicBezTo>
                  <a:pt x="10606326" y="2478206"/>
                  <a:pt x="10606425" y="2472538"/>
                  <a:pt x="10606624" y="2465766"/>
                </a:cubicBezTo>
                <a:cubicBezTo>
                  <a:pt x="10606822" y="2458994"/>
                  <a:pt x="10607070" y="2451888"/>
                  <a:pt x="10607368" y="2444446"/>
                </a:cubicBezTo>
                <a:cubicBezTo>
                  <a:pt x="10607666" y="2437005"/>
                  <a:pt x="10607914" y="2429985"/>
                  <a:pt x="10608112" y="2423387"/>
                </a:cubicBezTo>
                <a:lnTo>
                  <a:pt x="10580653" y="2423387"/>
                </a:lnTo>
                <a:lnTo>
                  <a:pt x="10580653" y="2478380"/>
                </a:lnTo>
                <a:cubicBezTo>
                  <a:pt x="10578719" y="2482199"/>
                  <a:pt x="10576660" y="2484927"/>
                  <a:pt x="10574477" y="2486565"/>
                </a:cubicBezTo>
                <a:cubicBezTo>
                  <a:pt x="10572294" y="2488202"/>
                  <a:pt x="10569789" y="2489020"/>
                  <a:pt x="10566961" y="2489020"/>
                </a:cubicBezTo>
                <a:cubicBezTo>
                  <a:pt x="10563538" y="2489020"/>
                  <a:pt x="10561033" y="2487929"/>
                  <a:pt x="10559445" y="2485746"/>
                </a:cubicBezTo>
                <a:cubicBezTo>
                  <a:pt x="10557858" y="2483563"/>
                  <a:pt x="10557064" y="2479545"/>
                  <a:pt x="10557064" y="2473691"/>
                </a:cubicBezTo>
                <a:lnTo>
                  <a:pt x="10557064" y="2423387"/>
                </a:lnTo>
                <a:lnTo>
                  <a:pt x="10529903" y="2423387"/>
                </a:lnTo>
                <a:lnTo>
                  <a:pt x="10529903" y="2540887"/>
                </a:lnTo>
                <a:lnTo>
                  <a:pt x="10557362" y="2540887"/>
                </a:lnTo>
                <a:cubicBezTo>
                  <a:pt x="10556667" y="2534934"/>
                  <a:pt x="10556183" y="2529477"/>
                  <a:pt x="10555911" y="2524516"/>
                </a:cubicBezTo>
                <a:cubicBezTo>
                  <a:pt x="10555638" y="2519555"/>
                  <a:pt x="10555452" y="2513974"/>
                  <a:pt x="10555352" y="2507773"/>
                </a:cubicBezTo>
                <a:cubicBezTo>
                  <a:pt x="10556742" y="2509211"/>
                  <a:pt x="10558304" y="2510154"/>
                  <a:pt x="10560041" y="2510600"/>
                </a:cubicBezTo>
                <a:cubicBezTo>
                  <a:pt x="10561777" y="2511047"/>
                  <a:pt x="10563637" y="2511270"/>
                  <a:pt x="10565622" y="2511270"/>
                </a:cubicBezTo>
                <a:cubicBezTo>
                  <a:pt x="10573311" y="2511270"/>
                  <a:pt x="10579190" y="2506855"/>
                  <a:pt x="10583258" y="2498025"/>
                </a:cubicBezTo>
                <a:lnTo>
                  <a:pt x="10583704" y="2498025"/>
                </a:lnTo>
                <a:cubicBezTo>
                  <a:pt x="10586830" y="2507500"/>
                  <a:pt x="10594668" y="2512238"/>
                  <a:pt x="10607219" y="2512238"/>
                </a:cubicBezTo>
                <a:cubicBezTo>
                  <a:pt x="10611039" y="2512238"/>
                  <a:pt x="10614140" y="2511940"/>
                  <a:pt x="10616521" y="2511345"/>
                </a:cubicBezTo>
                <a:lnTo>
                  <a:pt x="10622797" y="2509277"/>
                </a:lnTo>
                <a:lnTo>
                  <a:pt x="10622548" y="2510079"/>
                </a:lnTo>
                <a:lnTo>
                  <a:pt x="10650230" y="2510079"/>
                </a:lnTo>
                <a:lnTo>
                  <a:pt x="10656779" y="2484034"/>
                </a:lnTo>
                <a:lnTo>
                  <a:pt x="10690340" y="2484034"/>
                </a:lnTo>
                <a:lnTo>
                  <a:pt x="10696888" y="2510079"/>
                </a:lnTo>
                <a:lnTo>
                  <a:pt x="10725537" y="2510079"/>
                </a:lnTo>
                <a:lnTo>
                  <a:pt x="10690340" y="2396524"/>
                </a:lnTo>
                <a:close/>
                <a:moveTo>
                  <a:pt x="9269902" y="2390195"/>
                </a:moveTo>
                <a:lnTo>
                  <a:pt x="9250554" y="2406789"/>
                </a:lnTo>
                <a:cubicBezTo>
                  <a:pt x="9254027" y="2409915"/>
                  <a:pt x="9257685" y="2413362"/>
                  <a:pt x="9261530" y="2417133"/>
                </a:cubicBezTo>
                <a:cubicBezTo>
                  <a:pt x="9265375" y="2420903"/>
                  <a:pt x="9269133" y="2424773"/>
                  <a:pt x="9272804" y="2428741"/>
                </a:cubicBezTo>
                <a:cubicBezTo>
                  <a:pt x="9276475" y="2432710"/>
                  <a:pt x="9279824" y="2436530"/>
                  <a:pt x="9282850" y="2440201"/>
                </a:cubicBezTo>
                <a:lnTo>
                  <a:pt x="9302495" y="2423234"/>
                </a:lnTo>
                <a:cubicBezTo>
                  <a:pt x="9300263" y="2420407"/>
                  <a:pt x="9297261" y="2416971"/>
                  <a:pt x="9293491" y="2412928"/>
                </a:cubicBezTo>
                <a:cubicBezTo>
                  <a:pt x="9289721" y="2408886"/>
                  <a:pt x="9285727" y="2404818"/>
                  <a:pt x="9281510" y="2400725"/>
                </a:cubicBezTo>
                <a:cubicBezTo>
                  <a:pt x="9277294" y="2396632"/>
                  <a:pt x="9273424" y="2393122"/>
                  <a:pt x="9269902" y="2390195"/>
                </a:cubicBezTo>
                <a:close/>
                <a:moveTo>
                  <a:pt x="12036431" y="2387261"/>
                </a:moveTo>
                <a:lnTo>
                  <a:pt x="12017083" y="2403856"/>
                </a:lnTo>
                <a:cubicBezTo>
                  <a:pt x="12020556" y="2406981"/>
                  <a:pt x="12024215" y="2410429"/>
                  <a:pt x="12028059" y="2414199"/>
                </a:cubicBezTo>
                <a:cubicBezTo>
                  <a:pt x="12031904" y="2417969"/>
                  <a:pt x="12035662" y="2421838"/>
                  <a:pt x="12039333" y="2425807"/>
                </a:cubicBezTo>
                <a:cubicBezTo>
                  <a:pt x="12043004" y="2429776"/>
                  <a:pt x="12046353" y="2433596"/>
                  <a:pt x="12049379" y="2437267"/>
                </a:cubicBezTo>
                <a:lnTo>
                  <a:pt x="12069024" y="2420301"/>
                </a:lnTo>
                <a:cubicBezTo>
                  <a:pt x="12066792" y="2417473"/>
                  <a:pt x="12063790" y="2414037"/>
                  <a:pt x="12060020" y="2409994"/>
                </a:cubicBezTo>
                <a:cubicBezTo>
                  <a:pt x="12056250" y="2405951"/>
                  <a:pt x="12052256" y="2401883"/>
                  <a:pt x="12048039" y="2397791"/>
                </a:cubicBezTo>
                <a:cubicBezTo>
                  <a:pt x="12043823" y="2393698"/>
                  <a:pt x="12039953" y="2390188"/>
                  <a:pt x="12036431" y="2387261"/>
                </a:cubicBezTo>
                <a:close/>
                <a:moveTo>
                  <a:pt x="2155759" y="2386806"/>
                </a:moveTo>
                <a:lnTo>
                  <a:pt x="2147201" y="2403996"/>
                </a:lnTo>
                <a:cubicBezTo>
                  <a:pt x="2152560" y="2404790"/>
                  <a:pt x="2156119" y="2405782"/>
                  <a:pt x="2157880" y="2406973"/>
                </a:cubicBezTo>
                <a:cubicBezTo>
                  <a:pt x="2159641" y="2408163"/>
                  <a:pt x="2160522" y="2409553"/>
                  <a:pt x="2160522" y="2411140"/>
                </a:cubicBezTo>
                <a:cubicBezTo>
                  <a:pt x="2160522" y="2413670"/>
                  <a:pt x="2159244" y="2415481"/>
                  <a:pt x="2156690" y="2416572"/>
                </a:cubicBezTo>
                <a:cubicBezTo>
                  <a:pt x="2154134" y="2417663"/>
                  <a:pt x="2149508" y="2418408"/>
                  <a:pt x="2142811" y="2418804"/>
                </a:cubicBezTo>
                <a:lnTo>
                  <a:pt x="2144820" y="2429595"/>
                </a:lnTo>
                <a:cubicBezTo>
                  <a:pt x="2155933" y="2429247"/>
                  <a:pt x="2164553" y="2427610"/>
                  <a:pt x="2170679" y="2424683"/>
                </a:cubicBezTo>
                <a:cubicBezTo>
                  <a:pt x="2176806" y="2421756"/>
                  <a:pt x="2179869" y="2417242"/>
                  <a:pt x="2179869" y="2411140"/>
                </a:cubicBezTo>
                <a:cubicBezTo>
                  <a:pt x="2179869" y="2407518"/>
                  <a:pt x="2178741" y="2404703"/>
                  <a:pt x="2176483" y="2402694"/>
                </a:cubicBezTo>
                <a:cubicBezTo>
                  <a:pt x="2174226" y="2400685"/>
                  <a:pt x="2170939" y="2399135"/>
                  <a:pt x="2166624" y="2398043"/>
                </a:cubicBezTo>
                <a:lnTo>
                  <a:pt x="2171461" y="2386806"/>
                </a:lnTo>
                <a:close/>
                <a:moveTo>
                  <a:pt x="11934111" y="2386070"/>
                </a:moveTo>
                <a:lnTo>
                  <a:pt x="11934484" y="2389568"/>
                </a:lnTo>
                <a:cubicBezTo>
                  <a:pt x="11934533" y="2391304"/>
                  <a:pt x="11934769" y="2393090"/>
                  <a:pt x="11935190" y="2394926"/>
                </a:cubicBezTo>
                <a:cubicBezTo>
                  <a:pt x="11935612" y="2396761"/>
                  <a:pt x="11936121" y="2398472"/>
                  <a:pt x="11936716" y="2400060"/>
                </a:cubicBezTo>
                <a:cubicBezTo>
                  <a:pt x="11934583" y="2402094"/>
                  <a:pt x="11932251" y="2403718"/>
                  <a:pt x="11929721" y="2404935"/>
                </a:cubicBezTo>
                <a:cubicBezTo>
                  <a:pt x="11927191" y="2406149"/>
                  <a:pt x="11924562" y="2406757"/>
                  <a:pt x="11921833" y="2406757"/>
                </a:cubicBezTo>
                <a:cubicBezTo>
                  <a:pt x="11915632" y="2406757"/>
                  <a:pt x="11912531" y="2404277"/>
                  <a:pt x="11912531" y="2399316"/>
                </a:cubicBezTo>
                <a:cubicBezTo>
                  <a:pt x="11912531" y="2396191"/>
                  <a:pt x="11914169" y="2393462"/>
                  <a:pt x="11917443" y="2391130"/>
                </a:cubicBezTo>
                <a:cubicBezTo>
                  <a:pt x="11920717" y="2388799"/>
                  <a:pt x="11926273" y="2387113"/>
                  <a:pt x="11934111" y="2386070"/>
                </a:cubicBezTo>
                <a:close/>
                <a:moveTo>
                  <a:pt x="289946" y="2366151"/>
                </a:moveTo>
                <a:cubicBezTo>
                  <a:pt x="290542" y="2369375"/>
                  <a:pt x="290839" y="2372997"/>
                  <a:pt x="290839" y="2377015"/>
                </a:cubicBezTo>
                <a:cubicBezTo>
                  <a:pt x="290839" y="2383861"/>
                  <a:pt x="289413" y="2389381"/>
                  <a:pt x="286560" y="2393573"/>
                </a:cubicBezTo>
                <a:cubicBezTo>
                  <a:pt x="283708" y="2397764"/>
                  <a:pt x="279751" y="2399861"/>
                  <a:pt x="274691" y="2399861"/>
                </a:cubicBezTo>
                <a:cubicBezTo>
                  <a:pt x="270971" y="2399861"/>
                  <a:pt x="267870" y="2398794"/>
                  <a:pt x="265390" y="2396660"/>
                </a:cubicBezTo>
                <a:close/>
                <a:moveTo>
                  <a:pt x="10693242" y="2363037"/>
                </a:moveTo>
                <a:cubicBezTo>
                  <a:pt x="10689521" y="2363037"/>
                  <a:pt x="10686482" y="2364266"/>
                  <a:pt x="10684126" y="2366720"/>
                </a:cubicBezTo>
                <a:cubicBezTo>
                  <a:pt x="10681770" y="2369176"/>
                  <a:pt x="10680591" y="2372165"/>
                  <a:pt x="10680591" y="2375688"/>
                </a:cubicBezTo>
                <a:cubicBezTo>
                  <a:pt x="10680591" y="2379309"/>
                  <a:pt x="10681770" y="2382348"/>
                  <a:pt x="10684126" y="2384804"/>
                </a:cubicBezTo>
                <a:cubicBezTo>
                  <a:pt x="10686482" y="2387259"/>
                  <a:pt x="10689521" y="2388487"/>
                  <a:pt x="10693242" y="2388487"/>
                </a:cubicBezTo>
                <a:cubicBezTo>
                  <a:pt x="10696962" y="2388487"/>
                  <a:pt x="10700001" y="2387259"/>
                  <a:pt x="10702357" y="2384804"/>
                </a:cubicBezTo>
                <a:cubicBezTo>
                  <a:pt x="10704714" y="2382348"/>
                  <a:pt x="10705892" y="2379309"/>
                  <a:pt x="10705892" y="2375688"/>
                </a:cubicBezTo>
                <a:cubicBezTo>
                  <a:pt x="10705892" y="2372165"/>
                  <a:pt x="10704714" y="2369176"/>
                  <a:pt x="10702357" y="2366720"/>
                </a:cubicBezTo>
                <a:cubicBezTo>
                  <a:pt x="10700001" y="2364266"/>
                  <a:pt x="10696962" y="2363037"/>
                  <a:pt x="10693242" y="2363037"/>
                </a:cubicBezTo>
                <a:close/>
                <a:moveTo>
                  <a:pt x="10654100" y="2363037"/>
                </a:moveTo>
                <a:cubicBezTo>
                  <a:pt x="10650429" y="2363037"/>
                  <a:pt x="10647427" y="2364266"/>
                  <a:pt x="10645096" y="2366720"/>
                </a:cubicBezTo>
                <a:cubicBezTo>
                  <a:pt x="10642764" y="2369176"/>
                  <a:pt x="10641598" y="2372165"/>
                  <a:pt x="10641598" y="2375688"/>
                </a:cubicBezTo>
                <a:cubicBezTo>
                  <a:pt x="10641598" y="2379309"/>
                  <a:pt x="10642764" y="2382348"/>
                  <a:pt x="10645096" y="2384804"/>
                </a:cubicBezTo>
                <a:cubicBezTo>
                  <a:pt x="10647427" y="2387259"/>
                  <a:pt x="10650429" y="2388487"/>
                  <a:pt x="10654100" y="2388487"/>
                </a:cubicBezTo>
                <a:cubicBezTo>
                  <a:pt x="10657821" y="2388487"/>
                  <a:pt x="10660884" y="2387259"/>
                  <a:pt x="10663290" y="2384804"/>
                </a:cubicBezTo>
                <a:cubicBezTo>
                  <a:pt x="10665696" y="2382348"/>
                  <a:pt x="10666899" y="2379309"/>
                  <a:pt x="10666899" y="2375688"/>
                </a:cubicBezTo>
                <a:cubicBezTo>
                  <a:pt x="10666899" y="2372165"/>
                  <a:pt x="10665696" y="2369176"/>
                  <a:pt x="10663290" y="2366720"/>
                </a:cubicBezTo>
                <a:cubicBezTo>
                  <a:pt x="10660884" y="2364266"/>
                  <a:pt x="10657821" y="2363037"/>
                  <a:pt x="10654100" y="2363037"/>
                </a:cubicBezTo>
                <a:close/>
                <a:moveTo>
                  <a:pt x="11973625" y="2357571"/>
                </a:moveTo>
                <a:cubicBezTo>
                  <a:pt x="11978140" y="2357571"/>
                  <a:pt x="11981377" y="2359084"/>
                  <a:pt x="11983336" y="2362109"/>
                </a:cubicBezTo>
                <a:cubicBezTo>
                  <a:pt x="11985296" y="2365134"/>
                  <a:pt x="11986276" y="2369055"/>
                  <a:pt x="11986276" y="2373866"/>
                </a:cubicBezTo>
                <a:lnTo>
                  <a:pt x="11958966" y="2373866"/>
                </a:lnTo>
                <a:cubicBezTo>
                  <a:pt x="11959660" y="2368211"/>
                  <a:pt x="11961359" y="2364081"/>
                  <a:pt x="11964063" y="2361476"/>
                </a:cubicBezTo>
                <a:cubicBezTo>
                  <a:pt x="11966767" y="2358872"/>
                  <a:pt x="11969954" y="2357571"/>
                  <a:pt x="11973625" y="2357571"/>
                </a:cubicBezTo>
                <a:close/>
                <a:moveTo>
                  <a:pt x="10178291" y="2353821"/>
                </a:moveTo>
                <a:cubicBezTo>
                  <a:pt x="10185733" y="2353821"/>
                  <a:pt x="10191624" y="2356898"/>
                  <a:pt x="10195965" y="2363048"/>
                </a:cubicBezTo>
                <a:cubicBezTo>
                  <a:pt x="10200305" y="2369200"/>
                  <a:pt x="10202476" y="2377757"/>
                  <a:pt x="10202476" y="2388722"/>
                </a:cubicBezTo>
                <a:cubicBezTo>
                  <a:pt x="10202476" y="2399685"/>
                  <a:pt x="10200305" y="2408416"/>
                  <a:pt x="10195965" y="2414915"/>
                </a:cubicBezTo>
                <a:cubicBezTo>
                  <a:pt x="10191624" y="2421413"/>
                  <a:pt x="10185733" y="2424663"/>
                  <a:pt x="10178291" y="2424663"/>
                </a:cubicBezTo>
                <a:cubicBezTo>
                  <a:pt x="10170800" y="2424663"/>
                  <a:pt x="10164909" y="2421413"/>
                  <a:pt x="10160618" y="2414915"/>
                </a:cubicBezTo>
                <a:cubicBezTo>
                  <a:pt x="10156327" y="2408416"/>
                  <a:pt x="10154181" y="2399685"/>
                  <a:pt x="10154181" y="2388722"/>
                </a:cubicBezTo>
                <a:cubicBezTo>
                  <a:pt x="10154181" y="2377757"/>
                  <a:pt x="10156327" y="2369200"/>
                  <a:pt x="10160618" y="2363048"/>
                </a:cubicBezTo>
                <a:cubicBezTo>
                  <a:pt x="10164909" y="2356898"/>
                  <a:pt x="10170800" y="2353821"/>
                  <a:pt x="10178291" y="2353821"/>
                </a:cubicBezTo>
                <a:close/>
                <a:moveTo>
                  <a:pt x="274691" y="2350822"/>
                </a:moveTo>
                <a:cubicBezTo>
                  <a:pt x="278313" y="2350822"/>
                  <a:pt x="281364" y="2351838"/>
                  <a:pt x="283844" y="2353873"/>
                </a:cubicBezTo>
                <a:lnTo>
                  <a:pt x="259288" y="2384308"/>
                </a:lnTo>
                <a:cubicBezTo>
                  <a:pt x="258692" y="2381281"/>
                  <a:pt x="258395" y="2377784"/>
                  <a:pt x="258395" y="2373816"/>
                </a:cubicBezTo>
                <a:cubicBezTo>
                  <a:pt x="258395" y="2366969"/>
                  <a:pt x="259833" y="2361426"/>
                  <a:pt x="262711" y="2357184"/>
                </a:cubicBezTo>
                <a:cubicBezTo>
                  <a:pt x="265588" y="2352943"/>
                  <a:pt x="269582" y="2350822"/>
                  <a:pt x="274691" y="2350822"/>
                </a:cubicBezTo>
                <a:close/>
                <a:moveTo>
                  <a:pt x="6112062" y="2349612"/>
                </a:moveTo>
                <a:lnTo>
                  <a:pt x="6112657" y="2349612"/>
                </a:lnTo>
                <a:cubicBezTo>
                  <a:pt x="6114146" y="2355367"/>
                  <a:pt x="6115634" y="2361456"/>
                  <a:pt x="6117122" y="2367881"/>
                </a:cubicBezTo>
                <a:cubicBezTo>
                  <a:pt x="6118611" y="2374305"/>
                  <a:pt x="6120124" y="2380345"/>
                  <a:pt x="6121662" y="2386001"/>
                </a:cubicBezTo>
                <a:lnTo>
                  <a:pt x="6124043" y="2395600"/>
                </a:lnTo>
                <a:lnTo>
                  <a:pt x="6100900" y="2395600"/>
                </a:lnTo>
                <a:lnTo>
                  <a:pt x="6103356" y="2386001"/>
                </a:lnTo>
                <a:cubicBezTo>
                  <a:pt x="6104794" y="2380345"/>
                  <a:pt x="6106258" y="2374342"/>
                  <a:pt x="6107746" y="2367993"/>
                </a:cubicBezTo>
                <a:cubicBezTo>
                  <a:pt x="6109234" y="2361642"/>
                  <a:pt x="6110673" y="2355516"/>
                  <a:pt x="6112062" y="2349612"/>
                </a:cubicBezTo>
                <a:close/>
                <a:moveTo>
                  <a:pt x="7532127" y="2347255"/>
                </a:moveTo>
                <a:cubicBezTo>
                  <a:pt x="7532722" y="2350480"/>
                  <a:pt x="7533019" y="2354102"/>
                  <a:pt x="7533019" y="2358120"/>
                </a:cubicBezTo>
                <a:cubicBezTo>
                  <a:pt x="7533019" y="2364966"/>
                  <a:pt x="7531593" y="2370485"/>
                  <a:pt x="7528741" y="2374677"/>
                </a:cubicBezTo>
                <a:cubicBezTo>
                  <a:pt x="7525888" y="2378869"/>
                  <a:pt x="7521932" y="2380965"/>
                  <a:pt x="7516872" y="2380965"/>
                </a:cubicBezTo>
                <a:cubicBezTo>
                  <a:pt x="7513151" y="2380965"/>
                  <a:pt x="7510050" y="2379899"/>
                  <a:pt x="7507570" y="2377765"/>
                </a:cubicBezTo>
                <a:close/>
                <a:moveTo>
                  <a:pt x="7236189" y="2340456"/>
                </a:moveTo>
                <a:lnTo>
                  <a:pt x="7236784" y="2340456"/>
                </a:lnTo>
                <a:cubicBezTo>
                  <a:pt x="7238273" y="2346211"/>
                  <a:pt x="7239761" y="2352301"/>
                  <a:pt x="7241249" y="2358725"/>
                </a:cubicBezTo>
                <a:cubicBezTo>
                  <a:pt x="7242738" y="2365150"/>
                  <a:pt x="7244251" y="2371190"/>
                  <a:pt x="7245789" y="2376845"/>
                </a:cubicBezTo>
                <a:lnTo>
                  <a:pt x="7248170" y="2386445"/>
                </a:lnTo>
                <a:lnTo>
                  <a:pt x="7225027" y="2386445"/>
                </a:lnTo>
                <a:lnTo>
                  <a:pt x="7227483" y="2376845"/>
                </a:lnTo>
                <a:cubicBezTo>
                  <a:pt x="7228921" y="2371190"/>
                  <a:pt x="7230385" y="2365187"/>
                  <a:pt x="7231873" y="2358837"/>
                </a:cubicBezTo>
                <a:cubicBezTo>
                  <a:pt x="7233361" y="2352487"/>
                  <a:pt x="7234800" y="2346360"/>
                  <a:pt x="7236189" y="2340456"/>
                </a:cubicBezTo>
                <a:close/>
                <a:moveTo>
                  <a:pt x="4699417" y="2338966"/>
                </a:moveTo>
                <a:lnTo>
                  <a:pt x="4699417" y="2425658"/>
                </a:lnTo>
                <a:lnTo>
                  <a:pt x="4726578" y="2425658"/>
                </a:lnTo>
                <a:lnTo>
                  <a:pt x="4726578" y="2338966"/>
                </a:lnTo>
                <a:close/>
                <a:moveTo>
                  <a:pt x="11925182" y="2336808"/>
                </a:moveTo>
                <a:cubicBezTo>
                  <a:pt x="11918931" y="2336808"/>
                  <a:pt x="11912829" y="2337851"/>
                  <a:pt x="11906876" y="2339933"/>
                </a:cubicBezTo>
                <a:cubicBezTo>
                  <a:pt x="11900923" y="2342016"/>
                  <a:pt x="11895119" y="2344795"/>
                  <a:pt x="11889463" y="2348269"/>
                </a:cubicBezTo>
                <a:lnTo>
                  <a:pt x="11899062" y="2366053"/>
                </a:lnTo>
                <a:cubicBezTo>
                  <a:pt x="11903428" y="2363622"/>
                  <a:pt x="11907397" y="2361749"/>
                  <a:pt x="11910969" y="2360435"/>
                </a:cubicBezTo>
                <a:cubicBezTo>
                  <a:pt x="11914541" y="2359120"/>
                  <a:pt x="11918038" y="2358462"/>
                  <a:pt x="11921461" y="2358462"/>
                </a:cubicBezTo>
                <a:cubicBezTo>
                  <a:pt x="11925926" y="2358462"/>
                  <a:pt x="11929113" y="2359443"/>
                  <a:pt x="11931023" y="2361403"/>
                </a:cubicBezTo>
                <a:cubicBezTo>
                  <a:pt x="11932933" y="2363362"/>
                  <a:pt x="11934087" y="2366077"/>
                  <a:pt x="11934484" y="2369550"/>
                </a:cubicBezTo>
                <a:cubicBezTo>
                  <a:pt x="11917567" y="2371337"/>
                  <a:pt x="11905326" y="2374809"/>
                  <a:pt x="11897760" y="2379969"/>
                </a:cubicBezTo>
                <a:cubicBezTo>
                  <a:pt x="11890195" y="2385128"/>
                  <a:pt x="11886412" y="2392272"/>
                  <a:pt x="11886412" y="2401400"/>
                </a:cubicBezTo>
                <a:cubicBezTo>
                  <a:pt x="11886412" y="2406262"/>
                  <a:pt x="11887479" y="2410689"/>
                  <a:pt x="11889612" y="2414682"/>
                </a:cubicBezTo>
                <a:cubicBezTo>
                  <a:pt x="11891745" y="2418676"/>
                  <a:pt x="11894759" y="2421864"/>
                  <a:pt x="11898653" y="2424245"/>
                </a:cubicBezTo>
                <a:cubicBezTo>
                  <a:pt x="11902548" y="2426626"/>
                  <a:pt x="11907174" y="2427817"/>
                  <a:pt x="11912531" y="2427817"/>
                </a:cubicBezTo>
                <a:cubicBezTo>
                  <a:pt x="11918236" y="2427817"/>
                  <a:pt x="11923607" y="2426824"/>
                  <a:pt x="11928642" y="2424840"/>
                </a:cubicBezTo>
                <a:cubicBezTo>
                  <a:pt x="11933677" y="2422856"/>
                  <a:pt x="11939320" y="2419407"/>
                  <a:pt x="11945571" y="2414497"/>
                </a:cubicBezTo>
                <a:cubicBezTo>
                  <a:pt x="11949143" y="2418565"/>
                  <a:pt x="11953410" y="2421802"/>
                  <a:pt x="11958370" y="2424207"/>
                </a:cubicBezTo>
                <a:cubicBezTo>
                  <a:pt x="11963331" y="2426613"/>
                  <a:pt x="11968962" y="2427817"/>
                  <a:pt x="11975262" y="2427817"/>
                </a:cubicBezTo>
                <a:cubicBezTo>
                  <a:pt x="11980323" y="2427817"/>
                  <a:pt x="11985606" y="2426961"/>
                  <a:pt x="11991113" y="2425249"/>
                </a:cubicBezTo>
                <a:cubicBezTo>
                  <a:pt x="11996619" y="2423538"/>
                  <a:pt x="12001655" y="2421094"/>
                  <a:pt x="12006219" y="2417919"/>
                </a:cubicBezTo>
                <a:lnTo>
                  <a:pt x="11996917" y="2400507"/>
                </a:lnTo>
                <a:cubicBezTo>
                  <a:pt x="11993792" y="2402243"/>
                  <a:pt x="11990803" y="2403694"/>
                  <a:pt x="11987950" y="2404859"/>
                </a:cubicBezTo>
                <a:cubicBezTo>
                  <a:pt x="11985097" y="2406025"/>
                  <a:pt x="11982109" y="2406609"/>
                  <a:pt x="11978983" y="2406609"/>
                </a:cubicBezTo>
                <a:cubicBezTo>
                  <a:pt x="11973923" y="2406609"/>
                  <a:pt x="11969595" y="2405307"/>
                  <a:pt x="11965998" y="2402702"/>
                </a:cubicBezTo>
                <a:cubicBezTo>
                  <a:pt x="11962401" y="2400097"/>
                  <a:pt x="11960057" y="2395967"/>
                  <a:pt x="11958966" y="2390312"/>
                </a:cubicBezTo>
                <a:lnTo>
                  <a:pt x="12008228" y="2390312"/>
                </a:lnTo>
                <a:cubicBezTo>
                  <a:pt x="12008526" y="2389220"/>
                  <a:pt x="12008798" y="2387707"/>
                  <a:pt x="12009046" y="2385773"/>
                </a:cubicBezTo>
                <a:cubicBezTo>
                  <a:pt x="12009294" y="2383838"/>
                  <a:pt x="12009419" y="2381630"/>
                  <a:pt x="12009419" y="2379150"/>
                </a:cubicBezTo>
                <a:cubicBezTo>
                  <a:pt x="12009419" y="2371361"/>
                  <a:pt x="12008129" y="2364254"/>
                  <a:pt x="12005549" y="2357831"/>
                </a:cubicBezTo>
                <a:cubicBezTo>
                  <a:pt x="12002969" y="2351406"/>
                  <a:pt x="11999112" y="2346296"/>
                  <a:pt x="11993978" y="2342502"/>
                </a:cubicBezTo>
                <a:cubicBezTo>
                  <a:pt x="11988843" y="2338706"/>
                  <a:pt x="11982406" y="2336808"/>
                  <a:pt x="11974667" y="2336808"/>
                </a:cubicBezTo>
                <a:cubicBezTo>
                  <a:pt x="11969657" y="2336808"/>
                  <a:pt x="11965130" y="2337887"/>
                  <a:pt x="11961087" y="2340046"/>
                </a:cubicBezTo>
                <a:cubicBezTo>
                  <a:pt x="11957043" y="2342202"/>
                  <a:pt x="11953137" y="2345291"/>
                  <a:pt x="11949366" y="2349309"/>
                </a:cubicBezTo>
                <a:cubicBezTo>
                  <a:pt x="11946737" y="2345441"/>
                  <a:pt x="11943376" y="2342388"/>
                  <a:pt x="11939283" y="2340157"/>
                </a:cubicBezTo>
                <a:cubicBezTo>
                  <a:pt x="11935190" y="2337925"/>
                  <a:pt x="11930490" y="2336808"/>
                  <a:pt x="11925182" y="2336808"/>
                </a:cubicBezTo>
                <a:close/>
                <a:moveTo>
                  <a:pt x="9181572" y="2336393"/>
                </a:moveTo>
                <a:cubicBezTo>
                  <a:pt x="9189014" y="2336393"/>
                  <a:pt x="9194905" y="2339469"/>
                  <a:pt x="9199246" y="2345620"/>
                </a:cubicBezTo>
                <a:cubicBezTo>
                  <a:pt x="9203586" y="2351772"/>
                  <a:pt x="9205757" y="2360330"/>
                  <a:pt x="9205757" y="2371293"/>
                </a:cubicBezTo>
                <a:cubicBezTo>
                  <a:pt x="9205757" y="2382257"/>
                  <a:pt x="9203586" y="2390989"/>
                  <a:pt x="9199246" y="2397487"/>
                </a:cubicBezTo>
                <a:cubicBezTo>
                  <a:pt x="9194905" y="2403986"/>
                  <a:pt x="9189014" y="2407236"/>
                  <a:pt x="9181572" y="2407236"/>
                </a:cubicBezTo>
                <a:cubicBezTo>
                  <a:pt x="9174081" y="2407236"/>
                  <a:pt x="9168190" y="2403986"/>
                  <a:pt x="9163899" y="2397487"/>
                </a:cubicBezTo>
                <a:cubicBezTo>
                  <a:pt x="9159608" y="2390989"/>
                  <a:pt x="9157462" y="2382257"/>
                  <a:pt x="9157462" y="2371293"/>
                </a:cubicBezTo>
                <a:cubicBezTo>
                  <a:pt x="9157462" y="2360330"/>
                  <a:pt x="9159608" y="2351772"/>
                  <a:pt x="9163899" y="2345620"/>
                </a:cubicBezTo>
                <a:cubicBezTo>
                  <a:pt x="9168190" y="2339469"/>
                  <a:pt x="9174081" y="2336393"/>
                  <a:pt x="9181572" y="2336393"/>
                </a:cubicBezTo>
                <a:close/>
                <a:moveTo>
                  <a:pt x="1100576" y="2334612"/>
                </a:moveTo>
                <a:lnTo>
                  <a:pt x="1100576" y="2353662"/>
                </a:lnTo>
                <a:lnTo>
                  <a:pt x="1161670" y="2353662"/>
                </a:lnTo>
                <a:lnTo>
                  <a:pt x="1161670" y="2385511"/>
                </a:lnTo>
                <a:lnTo>
                  <a:pt x="1181464" y="2385511"/>
                </a:lnTo>
                <a:lnTo>
                  <a:pt x="1181464" y="2334612"/>
                </a:lnTo>
                <a:close/>
                <a:moveTo>
                  <a:pt x="8876203" y="2333788"/>
                </a:moveTo>
                <a:cubicBezTo>
                  <a:pt x="8872284" y="2333788"/>
                  <a:pt x="8868712" y="2334754"/>
                  <a:pt x="8865487" y="2336689"/>
                </a:cubicBezTo>
                <a:cubicBezTo>
                  <a:pt x="8862263" y="2338625"/>
                  <a:pt x="8859683" y="2341203"/>
                  <a:pt x="8857748" y="2344428"/>
                </a:cubicBezTo>
                <a:cubicBezTo>
                  <a:pt x="8855814" y="2347654"/>
                  <a:pt x="8854846" y="2351226"/>
                  <a:pt x="8854846" y="2355145"/>
                </a:cubicBezTo>
                <a:cubicBezTo>
                  <a:pt x="8854846" y="2359063"/>
                  <a:pt x="8855814" y="2362635"/>
                  <a:pt x="8857748" y="2365860"/>
                </a:cubicBezTo>
                <a:cubicBezTo>
                  <a:pt x="8859683" y="2369084"/>
                  <a:pt x="8862263" y="2371652"/>
                  <a:pt x="8865487" y="2373561"/>
                </a:cubicBezTo>
                <a:cubicBezTo>
                  <a:pt x="8868712" y="2375472"/>
                  <a:pt x="8872284" y="2376427"/>
                  <a:pt x="8876203" y="2376427"/>
                </a:cubicBezTo>
                <a:cubicBezTo>
                  <a:pt x="8880122" y="2376427"/>
                  <a:pt x="8883694" y="2375472"/>
                  <a:pt x="8886919" y="2373561"/>
                </a:cubicBezTo>
                <a:cubicBezTo>
                  <a:pt x="8890143" y="2371652"/>
                  <a:pt x="8892723" y="2369084"/>
                  <a:pt x="8894658" y="2365860"/>
                </a:cubicBezTo>
                <a:cubicBezTo>
                  <a:pt x="8896592" y="2362635"/>
                  <a:pt x="8897560" y="2359063"/>
                  <a:pt x="8897560" y="2355145"/>
                </a:cubicBezTo>
                <a:cubicBezTo>
                  <a:pt x="8897560" y="2351226"/>
                  <a:pt x="8896592" y="2347654"/>
                  <a:pt x="8894658" y="2344428"/>
                </a:cubicBezTo>
                <a:cubicBezTo>
                  <a:pt x="8892723" y="2341203"/>
                  <a:pt x="8890143" y="2338625"/>
                  <a:pt x="8886919" y="2336689"/>
                </a:cubicBezTo>
                <a:cubicBezTo>
                  <a:pt x="8883694" y="2334754"/>
                  <a:pt x="8880122" y="2333788"/>
                  <a:pt x="8876203" y="2333788"/>
                </a:cubicBezTo>
                <a:close/>
                <a:moveTo>
                  <a:pt x="4785514" y="2332566"/>
                </a:moveTo>
                <a:lnTo>
                  <a:pt x="4786109" y="2332566"/>
                </a:lnTo>
                <a:cubicBezTo>
                  <a:pt x="4787598" y="2338321"/>
                  <a:pt x="4789086" y="2344411"/>
                  <a:pt x="4790573" y="2350835"/>
                </a:cubicBezTo>
                <a:cubicBezTo>
                  <a:pt x="4792062" y="2357259"/>
                  <a:pt x="4793575" y="2363299"/>
                  <a:pt x="4795114" y="2368955"/>
                </a:cubicBezTo>
                <a:lnTo>
                  <a:pt x="4797495" y="2378554"/>
                </a:lnTo>
                <a:lnTo>
                  <a:pt x="4774352" y="2378554"/>
                </a:lnTo>
                <a:lnTo>
                  <a:pt x="4776808" y="2368955"/>
                </a:lnTo>
                <a:cubicBezTo>
                  <a:pt x="4778246" y="2363299"/>
                  <a:pt x="4779710" y="2357297"/>
                  <a:pt x="4781198" y="2350947"/>
                </a:cubicBezTo>
                <a:cubicBezTo>
                  <a:pt x="4782685" y="2344596"/>
                  <a:pt x="4784125" y="2338470"/>
                  <a:pt x="4785514" y="2332566"/>
                </a:cubicBezTo>
                <a:close/>
                <a:moveTo>
                  <a:pt x="11635025" y="2332465"/>
                </a:moveTo>
                <a:lnTo>
                  <a:pt x="11635025" y="2392665"/>
                </a:lnTo>
                <a:cubicBezTo>
                  <a:pt x="11635025" y="2411814"/>
                  <a:pt x="11638907" y="2425854"/>
                  <a:pt x="11646670" y="2434783"/>
                </a:cubicBezTo>
                <a:cubicBezTo>
                  <a:pt x="11654434" y="2443712"/>
                  <a:pt x="11665882" y="2448177"/>
                  <a:pt x="11681012" y="2448177"/>
                </a:cubicBezTo>
                <a:cubicBezTo>
                  <a:pt x="11696143" y="2448177"/>
                  <a:pt x="11707504" y="2443712"/>
                  <a:pt x="11715094" y="2434783"/>
                </a:cubicBezTo>
                <a:cubicBezTo>
                  <a:pt x="11722684" y="2425854"/>
                  <a:pt x="11726479" y="2411814"/>
                  <a:pt x="11726479" y="2392665"/>
                </a:cubicBezTo>
                <a:lnTo>
                  <a:pt x="11726479" y="2332465"/>
                </a:lnTo>
                <a:lnTo>
                  <a:pt x="11700211" y="2332465"/>
                </a:lnTo>
                <a:lnTo>
                  <a:pt x="11700211" y="2395567"/>
                </a:lnTo>
                <a:cubicBezTo>
                  <a:pt x="11700211" y="2406332"/>
                  <a:pt x="11698562" y="2413873"/>
                  <a:pt x="11695263" y="2418189"/>
                </a:cubicBezTo>
                <a:cubicBezTo>
                  <a:pt x="11691964" y="2422505"/>
                  <a:pt x="11687214" y="2424663"/>
                  <a:pt x="11681012" y="2424663"/>
                </a:cubicBezTo>
                <a:cubicBezTo>
                  <a:pt x="11674762" y="2424663"/>
                  <a:pt x="11670049" y="2422505"/>
                  <a:pt x="11666874" y="2418189"/>
                </a:cubicBezTo>
                <a:cubicBezTo>
                  <a:pt x="11663699" y="2413873"/>
                  <a:pt x="11662111" y="2406332"/>
                  <a:pt x="11662111" y="2395567"/>
                </a:cubicBezTo>
                <a:lnTo>
                  <a:pt x="11662111" y="2332465"/>
                </a:lnTo>
                <a:close/>
                <a:moveTo>
                  <a:pt x="7516872" y="2331926"/>
                </a:moveTo>
                <a:cubicBezTo>
                  <a:pt x="7520493" y="2331926"/>
                  <a:pt x="7523544" y="2332943"/>
                  <a:pt x="7526025" y="2334977"/>
                </a:cubicBezTo>
                <a:lnTo>
                  <a:pt x="7501468" y="2365413"/>
                </a:lnTo>
                <a:cubicBezTo>
                  <a:pt x="7500873" y="2362386"/>
                  <a:pt x="7500575" y="2358889"/>
                  <a:pt x="7500575" y="2354920"/>
                </a:cubicBezTo>
                <a:cubicBezTo>
                  <a:pt x="7500575" y="2348074"/>
                  <a:pt x="7502014" y="2342530"/>
                  <a:pt x="7504891" y="2338289"/>
                </a:cubicBezTo>
                <a:cubicBezTo>
                  <a:pt x="7507768" y="2334047"/>
                  <a:pt x="7511762" y="2331926"/>
                  <a:pt x="7516872" y="2331926"/>
                </a:cubicBezTo>
                <a:close/>
                <a:moveTo>
                  <a:pt x="10178291" y="2330528"/>
                </a:moveTo>
                <a:cubicBezTo>
                  <a:pt x="10167973" y="2330528"/>
                  <a:pt x="10158906" y="2332798"/>
                  <a:pt x="10151093" y="2337338"/>
                </a:cubicBezTo>
                <a:cubicBezTo>
                  <a:pt x="10143280" y="2341878"/>
                  <a:pt x="10137190" y="2348475"/>
                  <a:pt x="10132824" y="2357133"/>
                </a:cubicBezTo>
                <a:cubicBezTo>
                  <a:pt x="10128459" y="2365789"/>
                  <a:pt x="10126276" y="2376318"/>
                  <a:pt x="10126276" y="2388722"/>
                </a:cubicBezTo>
                <a:cubicBezTo>
                  <a:pt x="10126276" y="2401123"/>
                  <a:pt x="10128459" y="2411764"/>
                  <a:pt x="10132824" y="2420644"/>
                </a:cubicBezTo>
                <a:cubicBezTo>
                  <a:pt x="10137190" y="2429524"/>
                  <a:pt x="10143280" y="2436333"/>
                  <a:pt x="10151093" y="2441071"/>
                </a:cubicBezTo>
                <a:cubicBezTo>
                  <a:pt x="10158906" y="2445809"/>
                  <a:pt x="10167973" y="2448177"/>
                  <a:pt x="10178291" y="2448177"/>
                </a:cubicBezTo>
                <a:cubicBezTo>
                  <a:pt x="10188610" y="2448177"/>
                  <a:pt x="10197664" y="2445809"/>
                  <a:pt x="10205452" y="2441071"/>
                </a:cubicBezTo>
                <a:cubicBezTo>
                  <a:pt x="10213241" y="2436333"/>
                  <a:pt x="10219318" y="2429524"/>
                  <a:pt x="10223684" y="2420644"/>
                </a:cubicBezTo>
                <a:cubicBezTo>
                  <a:pt x="10228050" y="2411764"/>
                  <a:pt x="10230232" y="2401123"/>
                  <a:pt x="10230232" y="2388722"/>
                </a:cubicBezTo>
                <a:cubicBezTo>
                  <a:pt x="10230232" y="2376368"/>
                  <a:pt x="10228050" y="2365851"/>
                  <a:pt x="10223684" y="2357169"/>
                </a:cubicBezTo>
                <a:cubicBezTo>
                  <a:pt x="10219318" y="2348488"/>
                  <a:pt x="10213241" y="2341878"/>
                  <a:pt x="10205452" y="2337338"/>
                </a:cubicBezTo>
                <a:cubicBezTo>
                  <a:pt x="10197664" y="2332798"/>
                  <a:pt x="10188610" y="2330528"/>
                  <a:pt x="10178291" y="2330528"/>
                </a:cubicBezTo>
                <a:close/>
                <a:moveTo>
                  <a:pt x="6096658" y="2329148"/>
                </a:moveTo>
                <a:lnTo>
                  <a:pt x="6061461" y="2442704"/>
                </a:lnTo>
                <a:lnTo>
                  <a:pt x="6089143" y="2442704"/>
                </a:lnTo>
                <a:lnTo>
                  <a:pt x="6095691" y="2416659"/>
                </a:lnTo>
                <a:lnTo>
                  <a:pt x="6129252" y="2416659"/>
                </a:lnTo>
                <a:lnTo>
                  <a:pt x="6135800" y="2442704"/>
                </a:lnTo>
                <a:lnTo>
                  <a:pt x="6164450" y="2442704"/>
                </a:lnTo>
                <a:lnTo>
                  <a:pt x="6129252" y="2329148"/>
                </a:lnTo>
                <a:close/>
                <a:moveTo>
                  <a:pt x="6018598" y="2329148"/>
                </a:moveTo>
                <a:lnTo>
                  <a:pt x="6018598" y="2442704"/>
                </a:lnTo>
                <a:lnTo>
                  <a:pt x="6045908" y="2442704"/>
                </a:lnTo>
                <a:lnTo>
                  <a:pt x="6045908" y="2329148"/>
                </a:lnTo>
                <a:close/>
                <a:moveTo>
                  <a:pt x="305201" y="2327307"/>
                </a:moveTo>
                <a:lnTo>
                  <a:pt x="297760" y="2336609"/>
                </a:lnTo>
                <a:cubicBezTo>
                  <a:pt x="290814" y="2332144"/>
                  <a:pt x="283125" y="2329911"/>
                  <a:pt x="274691" y="2329911"/>
                </a:cubicBezTo>
                <a:cubicBezTo>
                  <a:pt x="267349" y="2329911"/>
                  <a:pt x="260441" y="2331710"/>
                  <a:pt x="253967" y="2335307"/>
                </a:cubicBezTo>
                <a:cubicBezTo>
                  <a:pt x="247493" y="2338903"/>
                  <a:pt x="242247" y="2344087"/>
                  <a:pt x="238228" y="2350859"/>
                </a:cubicBezTo>
                <a:cubicBezTo>
                  <a:pt x="234210" y="2357631"/>
                  <a:pt x="232201" y="2365779"/>
                  <a:pt x="232201" y="2375304"/>
                </a:cubicBezTo>
                <a:cubicBezTo>
                  <a:pt x="232201" y="2381554"/>
                  <a:pt x="233094" y="2387222"/>
                  <a:pt x="234880" y="2392307"/>
                </a:cubicBezTo>
                <a:cubicBezTo>
                  <a:pt x="236666" y="2397392"/>
                  <a:pt x="239072" y="2401795"/>
                  <a:pt x="242098" y="2405516"/>
                </a:cubicBezTo>
                <a:lnTo>
                  <a:pt x="234210" y="2415413"/>
                </a:lnTo>
                <a:lnTo>
                  <a:pt x="244107" y="2423152"/>
                </a:lnTo>
                <a:lnTo>
                  <a:pt x="251400" y="2414073"/>
                </a:lnTo>
                <a:cubicBezTo>
                  <a:pt x="258494" y="2418638"/>
                  <a:pt x="266258" y="2420919"/>
                  <a:pt x="274691" y="2420919"/>
                </a:cubicBezTo>
                <a:cubicBezTo>
                  <a:pt x="282034" y="2420919"/>
                  <a:pt x="288929" y="2419122"/>
                  <a:pt x="295378" y="2415525"/>
                </a:cubicBezTo>
                <a:cubicBezTo>
                  <a:pt x="301828" y="2411928"/>
                  <a:pt x="307061" y="2406731"/>
                  <a:pt x="311080" y="2399935"/>
                </a:cubicBezTo>
                <a:cubicBezTo>
                  <a:pt x="315098" y="2393138"/>
                  <a:pt x="317107" y="2384928"/>
                  <a:pt x="317107" y="2375304"/>
                </a:cubicBezTo>
                <a:cubicBezTo>
                  <a:pt x="317107" y="2369053"/>
                  <a:pt x="316202" y="2363398"/>
                  <a:pt x="314391" y="2358338"/>
                </a:cubicBezTo>
                <a:cubicBezTo>
                  <a:pt x="312581" y="2353278"/>
                  <a:pt x="310112" y="2348887"/>
                  <a:pt x="306987" y="2345166"/>
                </a:cubicBezTo>
                <a:lnTo>
                  <a:pt x="315098" y="2335120"/>
                </a:lnTo>
                <a:close/>
                <a:moveTo>
                  <a:pt x="8770535" y="2321881"/>
                </a:moveTo>
                <a:lnTo>
                  <a:pt x="8770535" y="2330886"/>
                </a:lnTo>
                <a:cubicBezTo>
                  <a:pt x="8769146" y="2332174"/>
                  <a:pt x="8767844" y="2333179"/>
                  <a:pt x="8766628" y="2333900"/>
                </a:cubicBezTo>
                <a:cubicBezTo>
                  <a:pt x="8765413" y="2334617"/>
                  <a:pt x="8763962" y="2334979"/>
                  <a:pt x="8762275" y="2334979"/>
                </a:cubicBezTo>
                <a:cubicBezTo>
                  <a:pt x="8758306" y="2334979"/>
                  <a:pt x="8756322" y="2333416"/>
                  <a:pt x="8756322" y="2330289"/>
                </a:cubicBezTo>
                <a:cubicBezTo>
                  <a:pt x="8756322" y="2328404"/>
                  <a:pt x="8757339" y="2326694"/>
                  <a:pt x="8759373" y="2325155"/>
                </a:cubicBezTo>
                <a:cubicBezTo>
                  <a:pt x="8761407" y="2323617"/>
                  <a:pt x="8765128" y="2322527"/>
                  <a:pt x="8770535" y="2321881"/>
                </a:cubicBezTo>
                <a:close/>
                <a:moveTo>
                  <a:pt x="7220785" y="2319992"/>
                </a:moveTo>
                <a:lnTo>
                  <a:pt x="7185588" y="2433549"/>
                </a:lnTo>
                <a:lnTo>
                  <a:pt x="7213270" y="2433549"/>
                </a:lnTo>
                <a:lnTo>
                  <a:pt x="7219818" y="2407504"/>
                </a:lnTo>
                <a:lnTo>
                  <a:pt x="7253379" y="2407504"/>
                </a:lnTo>
                <a:lnTo>
                  <a:pt x="7259927" y="2433549"/>
                </a:lnTo>
                <a:lnTo>
                  <a:pt x="7288577" y="2433549"/>
                </a:lnTo>
                <a:lnTo>
                  <a:pt x="7253379" y="2319992"/>
                </a:lnTo>
                <a:close/>
                <a:moveTo>
                  <a:pt x="9181572" y="2313102"/>
                </a:moveTo>
                <a:cubicBezTo>
                  <a:pt x="9171254" y="2313102"/>
                  <a:pt x="9162187" y="2315371"/>
                  <a:pt x="9154374" y="2319911"/>
                </a:cubicBezTo>
                <a:cubicBezTo>
                  <a:pt x="9146561" y="2324450"/>
                  <a:pt x="9140471" y="2331048"/>
                  <a:pt x="9136105" y="2339705"/>
                </a:cubicBezTo>
                <a:cubicBezTo>
                  <a:pt x="9131740" y="2348362"/>
                  <a:pt x="9129557" y="2358891"/>
                  <a:pt x="9129557" y="2371293"/>
                </a:cubicBezTo>
                <a:cubicBezTo>
                  <a:pt x="9129557" y="2383696"/>
                  <a:pt x="9131740" y="2394338"/>
                  <a:pt x="9136105" y="2403217"/>
                </a:cubicBezTo>
                <a:cubicBezTo>
                  <a:pt x="9140471" y="2412097"/>
                  <a:pt x="9146561" y="2418906"/>
                  <a:pt x="9154374" y="2423644"/>
                </a:cubicBezTo>
                <a:cubicBezTo>
                  <a:pt x="9162187" y="2428382"/>
                  <a:pt x="9171254" y="2430751"/>
                  <a:pt x="9181572" y="2430751"/>
                </a:cubicBezTo>
                <a:cubicBezTo>
                  <a:pt x="9191891" y="2430751"/>
                  <a:pt x="9200945" y="2428382"/>
                  <a:pt x="9208733" y="2423644"/>
                </a:cubicBezTo>
                <a:cubicBezTo>
                  <a:pt x="9216522" y="2418906"/>
                  <a:pt x="9222599" y="2412097"/>
                  <a:pt x="9226965" y="2403217"/>
                </a:cubicBezTo>
                <a:cubicBezTo>
                  <a:pt x="9231331" y="2394338"/>
                  <a:pt x="9233513" y="2383696"/>
                  <a:pt x="9233513" y="2371293"/>
                </a:cubicBezTo>
                <a:cubicBezTo>
                  <a:pt x="9233513" y="2358941"/>
                  <a:pt x="9231331" y="2348424"/>
                  <a:pt x="9226965" y="2339742"/>
                </a:cubicBezTo>
                <a:cubicBezTo>
                  <a:pt x="9222599" y="2331060"/>
                  <a:pt x="9216522" y="2324450"/>
                  <a:pt x="9208733" y="2319911"/>
                </a:cubicBezTo>
                <a:cubicBezTo>
                  <a:pt x="9200945" y="2315371"/>
                  <a:pt x="9191891" y="2313102"/>
                  <a:pt x="9181572" y="2313102"/>
                </a:cubicBezTo>
                <a:close/>
                <a:moveTo>
                  <a:pt x="2049793" y="2312393"/>
                </a:moveTo>
                <a:lnTo>
                  <a:pt x="2063336" y="2312393"/>
                </a:lnTo>
                <a:cubicBezTo>
                  <a:pt x="2069736" y="2312393"/>
                  <a:pt x="2074610" y="2313558"/>
                  <a:pt x="2077959" y="2315889"/>
                </a:cubicBezTo>
                <a:cubicBezTo>
                  <a:pt x="2081308" y="2318221"/>
                  <a:pt x="2082982" y="2322191"/>
                  <a:pt x="2082982" y="2327797"/>
                </a:cubicBezTo>
                <a:cubicBezTo>
                  <a:pt x="2082982" y="2333452"/>
                  <a:pt x="2081382" y="2337793"/>
                  <a:pt x="2078182" y="2340818"/>
                </a:cubicBezTo>
                <a:cubicBezTo>
                  <a:pt x="2074982" y="2343845"/>
                  <a:pt x="2070034" y="2345358"/>
                  <a:pt x="2063336" y="2345358"/>
                </a:cubicBezTo>
                <a:lnTo>
                  <a:pt x="2049793" y="2345358"/>
                </a:lnTo>
                <a:close/>
                <a:moveTo>
                  <a:pt x="4770110" y="2312102"/>
                </a:moveTo>
                <a:lnTo>
                  <a:pt x="4734912" y="2425658"/>
                </a:lnTo>
                <a:lnTo>
                  <a:pt x="4762595" y="2425658"/>
                </a:lnTo>
                <a:lnTo>
                  <a:pt x="4769143" y="2399613"/>
                </a:lnTo>
                <a:lnTo>
                  <a:pt x="4802703" y="2399613"/>
                </a:lnTo>
                <a:lnTo>
                  <a:pt x="4809251" y="2425658"/>
                </a:lnTo>
                <a:lnTo>
                  <a:pt x="4837902" y="2425658"/>
                </a:lnTo>
                <a:lnTo>
                  <a:pt x="4802703" y="2312102"/>
                </a:lnTo>
                <a:close/>
                <a:moveTo>
                  <a:pt x="7547381" y="2308412"/>
                </a:moveTo>
                <a:lnTo>
                  <a:pt x="7539940" y="2317713"/>
                </a:lnTo>
                <a:cubicBezTo>
                  <a:pt x="7532995" y="2313248"/>
                  <a:pt x="7525305" y="2311016"/>
                  <a:pt x="7516872" y="2311016"/>
                </a:cubicBezTo>
                <a:cubicBezTo>
                  <a:pt x="7509529" y="2311016"/>
                  <a:pt x="7502621" y="2312814"/>
                  <a:pt x="7496147" y="2316411"/>
                </a:cubicBezTo>
                <a:cubicBezTo>
                  <a:pt x="7489673" y="2320008"/>
                  <a:pt x="7484427" y="2325192"/>
                  <a:pt x="7480409" y="2331964"/>
                </a:cubicBezTo>
                <a:cubicBezTo>
                  <a:pt x="7476390" y="2338735"/>
                  <a:pt x="7474381" y="2346883"/>
                  <a:pt x="7474381" y="2356409"/>
                </a:cubicBezTo>
                <a:cubicBezTo>
                  <a:pt x="7474381" y="2362659"/>
                  <a:pt x="7475274" y="2368327"/>
                  <a:pt x="7477060" y="2373412"/>
                </a:cubicBezTo>
                <a:cubicBezTo>
                  <a:pt x="7478846" y="2378497"/>
                  <a:pt x="7481252" y="2382900"/>
                  <a:pt x="7484278" y="2386620"/>
                </a:cubicBezTo>
                <a:lnTo>
                  <a:pt x="7476390" y="2396517"/>
                </a:lnTo>
                <a:lnTo>
                  <a:pt x="7486287" y="2404256"/>
                </a:lnTo>
                <a:lnTo>
                  <a:pt x="7493580" y="2395178"/>
                </a:lnTo>
                <a:cubicBezTo>
                  <a:pt x="7500674" y="2399742"/>
                  <a:pt x="7508438" y="2402024"/>
                  <a:pt x="7516872" y="2402024"/>
                </a:cubicBezTo>
                <a:cubicBezTo>
                  <a:pt x="7524214" y="2402024"/>
                  <a:pt x="7531110" y="2400226"/>
                  <a:pt x="7537559" y="2396629"/>
                </a:cubicBezTo>
                <a:cubicBezTo>
                  <a:pt x="7544008" y="2393032"/>
                  <a:pt x="7549242" y="2387836"/>
                  <a:pt x="7553260" y="2381040"/>
                </a:cubicBezTo>
                <a:cubicBezTo>
                  <a:pt x="7557278" y="2374243"/>
                  <a:pt x="7559288" y="2366032"/>
                  <a:pt x="7559288" y="2356409"/>
                </a:cubicBezTo>
                <a:cubicBezTo>
                  <a:pt x="7559288" y="2350158"/>
                  <a:pt x="7558382" y="2344502"/>
                  <a:pt x="7556572" y="2339442"/>
                </a:cubicBezTo>
                <a:cubicBezTo>
                  <a:pt x="7554761" y="2334382"/>
                  <a:pt x="7552293" y="2329991"/>
                  <a:pt x="7549167" y="2326271"/>
                </a:cubicBezTo>
                <a:lnTo>
                  <a:pt x="7557278" y="2316225"/>
                </a:lnTo>
                <a:close/>
                <a:moveTo>
                  <a:pt x="4231815" y="2303486"/>
                </a:moveTo>
                <a:cubicBezTo>
                  <a:pt x="4239257" y="2303486"/>
                  <a:pt x="4245148" y="2306561"/>
                  <a:pt x="4249488" y="2312714"/>
                </a:cubicBezTo>
                <a:cubicBezTo>
                  <a:pt x="4253830" y="2318866"/>
                  <a:pt x="4256000" y="2327422"/>
                  <a:pt x="4256000" y="2338387"/>
                </a:cubicBezTo>
                <a:cubicBezTo>
                  <a:pt x="4256000" y="2349350"/>
                  <a:pt x="4253830" y="2358081"/>
                  <a:pt x="4249488" y="2364581"/>
                </a:cubicBezTo>
                <a:cubicBezTo>
                  <a:pt x="4245148" y="2371079"/>
                  <a:pt x="4239257" y="2374328"/>
                  <a:pt x="4231815" y="2374328"/>
                </a:cubicBezTo>
                <a:cubicBezTo>
                  <a:pt x="4224324" y="2374328"/>
                  <a:pt x="4218433" y="2371079"/>
                  <a:pt x="4214142" y="2364581"/>
                </a:cubicBezTo>
                <a:cubicBezTo>
                  <a:pt x="4209850" y="2358081"/>
                  <a:pt x="4207704" y="2349350"/>
                  <a:pt x="4207704" y="2338387"/>
                </a:cubicBezTo>
                <a:cubicBezTo>
                  <a:pt x="4207704" y="2327422"/>
                  <a:pt x="4209850" y="2318866"/>
                  <a:pt x="4214142" y="2312714"/>
                </a:cubicBezTo>
                <a:cubicBezTo>
                  <a:pt x="4218433" y="2306561"/>
                  <a:pt x="4224324" y="2303486"/>
                  <a:pt x="4231815" y="2303486"/>
                </a:cubicBezTo>
                <a:close/>
                <a:moveTo>
                  <a:pt x="6017705" y="2297150"/>
                </a:moveTo>
                <a:lnTo>
                  <a:pt x="6002450" y="2316349"/>
                </a:lnTo>
                <a:lnTo>
                  <a:pt x="6014059" y="2323493"/>
                </a:lnTo>
                <a:lnTo>
                  <a:pt x="6032141" y="2309205"/>
                </a:lnTo>
                <a:lnTo>
                  <a:pt x="6032811" y="2309205"/>
                </a:lnTo>
                <a:lnTo>
                  <a:pt x="6050894" y="2323493"/>
                </a:lnTo>
                <a:lnTo>
                  <a:pt x="6062651" y="2316349"/>
                </a:lnTo>
                <a:lnTo>
                  <a:pt x="6047248" y="2297150"/>
                </a:lnTo>
                <a:close/>
                <a:moveTo>
                  <a:pt x="6132154" y="2295662"/>
                </a:moveTo>
                <a:cubicBezTo>
                  <a:pt x="6128433" y="2295662"/>
                  <a:pt x="6125395" y="2296890"/>
                  <a:pt x="6123038" y="2299345"/>
                </a:cubicBezTo>
                <a:cubicBezTo>
                  <a:pt x="6120682" y="2301801"/>
                  <a:pt x="6119504" y="2304790"/>
                  <a:pt x="6119504" y="2308312"/>
                </a:cubicBezTo>
                <a:cubicBezTo>
                  <a:pt x="6119504" y="2311934"/>
                  <a:pt x="6120682" y="2314972"/>
                  <a:pt x="6123038" y="2317428"/>
                </a:cubicBezTo>
                <a:cubicBezTo>
                  <a:pt x="6125395" y="2319884"/>
                  <a:pt x="6128433" y="2321112"/>
                  <a:pt x="6132154" y="2321112"/>
                </a:cubicBezTo>
                <a:cubicBezTo>
                  <a:pt x="6135875" y="2321112"/>
                  <a:pt x="6138913" y="2319884"/>
                  <a:pt x="6141270" y="2317428"/>
                </a:cubicBezTo>
                <a:cubicBezTo>
                  <a:pt x="6143626" y="2314972"/>
                  <a:pt x="6144804" y="2311934"/>
                  <a:pt x="6144804" y="2308312"/>
                </a:cubicBezTo>
                <a:cubicBezTo>
                  <a:pt x="6144804" y="2304790"/>
                  <a:pt x="6143626" y="2301801"/>
                  <a:pt x="6141270" y="2299345"/>
                </a:cubicBezTo>
                <a:cubicBezTo>
                  <a:pt x="6138913" y="2296890"/>
                  <a:pt x="6135875" y="2295662"/>
                  <a:pt x="6132154" y="2295662"/>
                </a:cubicBezTo>
                <a:close/>
                <a:moveTo>
                  <a:pt x="6093013" y="2295662"/>
                </a:moveTo>
                <a:cubicBezTo>
                  <a:pt x="6089341" y="2295662"/>
                  <a:pt x="6086340" y="2296890"/>
                  <a:pt x="6084009" y="2299345"/>
                </a:cubicBezTo>
                <a:cubicBezTo>
                  <a:pt x="6081676" y="2301801"/>
                  <a:pt x="6080511" y="2304790"/>
                  <a:pt x="6080511" y="2308312"/>
                </a:cubicBezTo>
                <a:cubicBezTo>
                  <a:pt x="6080511" y="2311934"/>
                  <a:pt x="6081676" y="2314972"/>
                  <a:pt x="6084009" y="2317428"/>
                </a:cubicBezTo>
                <a:cubicBezTo>
                  <a:pt x="6086340" y="2319884"/>
                  <a:pt x="6089341" y="2321112"/>
                  <a:pt x="6093013" y="2321112"/>
                </a:cubicBezTo>
                <a:cubicBezTo>
                  <a:pt x="6096733" y="2321112"/>
                  <a:pt x="6099796" y="2319884"/>
                  <a:pt x="6102202" y="2317428"/>
                </a:cubicBezTo>
                <a:cubicBezTo>
                  <a:pt x="6104608" y="2314972"/>
                  <a:pt x="6105811" y="2311934"/>
                  <a:pt x="6105811" y="2308312"/>
                </a:cubicBezTo>
                <a:cubicBezTo>
                  <a:pt x="6105811" y="2304790"/>
                  <a:pt x="6104608" y="2301801"/>
                  <a:pt x="6102202" y="2299345"/>
                </a:cubicBezTo>
                <a:cubicBezTo>
                  <a:pt x="6099796" y="2296890"/>
                  <a:pt x="6096733" y="2295662"/>
                  <a:pt x="6093013" y="2295662"/>
                </a:cubicBezTo>
                <a:close/>
                <a:moveTo>
                  <a:pt x="10161548" y="2289526"/>
                </a:moveTo>
                <a:lnTo>
                  <a:pt x="10147186" y="2307015"/>
                </a:lnTo>
                <a:lnTo>
                  <a:pt x="10179928" y="2327775"/>
                </a:lnTo>
                <a:lnTo>
                  <a:pt x="10191984" y="2314158"/>
                </a:lnTo>
                <a:close/>
                <a:moveTo>
                  <a:pt x="8765624" y="2289138"/>
                </a:moveTo>
                <a:cubicBezTo>
                  <a:pt x="8761159" y="2289138"/>
                  <a:pt x="8756768" y="2289809"/>
                  <a:pt x="8752452" y="2291147"/>
                </a:cubicBezTo>
                <a:cubicBezTo>
                  <a:pt x="8748136" y="2292487"/>
                  <a:pt x="8743994" y="2294297"/>
                  <a:pt x="8740025" y="2296580"/>
                </a:cubicBezTo>
                <a:lnTo>
                  <a:pt x="8746723" y="2309082"/>
                </a:lnTo>
                <a:cubicBezTo>
                  <a:pt x="8749699" y="2307594"/>
                  <a:pt x="8752465" y="2306391"/>
                  <a:pt x="8755020" y="2305472"/>
                </a:cubicBezTo>
                <a:cubicBezTo>
                  <a:pt x="8757575" y="2304555"/>
                  <a:pt x="8759993" y="2304095"/>
                  <a:pt x="8762275" y="2304095"/>
                </a:cubicBezTo>
                <a:cubicBezTo>
                  <a:pt x="8767335" y="2304095"/>
                  <a:pt x="8770089" y="2306427"/>
                  <a:pt x="8770535" y="2311091"/>
                </a:cubicBezTo>
                <a:cubicBezTo>
                  <a:pt x="8759174" y="2312083"/>
                  <a:pt x="8750952" y="2314265"/>
                  <a:pt x="8745867" y="2317640"/>
                </a:cubicBezTo>
                <a:cubicBezTo>
                  <a:pt x="8740782" y="2321013"/>
                  <a:pt x="8738239" y="2325775"/>
                  <a:pt x="8738239" y="2331927"/>
                </a:cubicBezTo>
                <a:cubicBezTo>
                  <a:pt x="8738239" y="2336689"/>
                  <a:pt x="8739814" y="2340807"/>
                  <a:pt x="8742965" y="2344280"/>
                </a:cubicBezTo>
                <a:cubicBezTo>
                  <a:pt x="8746115" y="2347752"/>
                  <a:pt x="8750418" y="2349490"/>
                  <a:pt x="8755875" y="2349490"/>
                </a:cubicBezTo>
                <a:cubicBezTo>
                  <a:pt x="8759150" y="2349490"/>
                  <a:pt x="8762114" y="2348832"/>
                  <a:pt x="8764768" y="2347517"/>
                </a:cubicBezTo>
                <a:cubicBezTo>
                  <a:pt x="8767422" y="2346203"/>
                  <a:pt x="8769841" y="2344477"/>
                  <a:pt x="8772023" y="2342344"/>
                </a:cubicBezTo>
                <a:lnTo>
                  <a:pt x="8772619" y="2342344"/>
                </a:lnTo>
                <a:lnTo>
                  <a:pt x="8774330" y="2348150"/>
                </a:lnTo>
                <a:lnTo>
                  <a:pt x="8789585" y="2348150"/>
                </a:lnTo>
                <a:lnTo>
                  <a:pt x="8789585" y="2315332"/>
                </a:lnTo>
                <a:cubicBezTo>
                  <a:pt x="8789585" y="2306453"/>
                  <a:pt x="8787464" y="2299866"/>
                  <a:pt x="8783223" y="2295576"/>
                </a:cubicBezTo>
                <a:cubicBezTo>
                  <a:pt x="8778981" y="2291284"/>
                  <a:pt x="8773115" y="2289138"/>
                  <a:pt x="8765624" y="2289138"/>
                </a:cubicBezTo>
                <a:close/>
                <a:moveTo>
                  <a:pt x="1056374" y="2288847"/>
                </a:moveTo>
                <a:cubicBezTo>
                  <a:pt x="1049132" y="2288847"/>
                  <a:pt x="1042670" y="2290323"/>
                  <a:pt x="1036989" y="2293274"/>
                </a:cubicBezTo>
                <a:cubicBezTo>
                  <a:pt x="1031309" y="2296227"/>
                  <a:pt x="1026844" y="2300407"/>
                  <a:pt x="1023595" y="2305813"/>
                </a:cubicBezTo>
                <a:cubicBezTo>
                  <a:pt x="1020346" y="2311221"/>
                  <a:pt x="1018721" y="2317671"/>
                  <a:pt x="1018721" y="2325161"/>
                </a:cubicBezTo>
                <a:cubicBezTo>
                  <a:pt x="1018721" y="2327196"/>
                  <a:pt x="1018969" y="2329279"/>
                  <a:pt x="1019465" y="2331413"/>
                </a:cubicBezTo>
                <a:cubicBezTo>
                  <a:pt x="1019961" y="2333546"/>
                  <a:pt x="1020581" y="2335728"/>
                  <a:pt x="1021325" y="2337961"/>
                </a:cubicBezTo>
                <a:lnTo>
                  <a:pt x="1020284" y="2337961"/>
                </a:lnTo>
                <a:lnTo>
                  <a:pt x="1008526" y="2339003"/>
                </a:lnTo>
                <a:lnTo>
                  <a:pt x="1008526" y="2354704"/>
                </a:lnTo>
                <a:lnTo>
                  <a:pt x="1025865" y="2354704"/>
                </a:lnTo>
                <a:cubicBezTo>
                  <a:pt x="1025964" y="2355398"/>
                  <a:pt x="1026038" y="2356068"/>
                  <a:pt x="1026088" y="2356713"/>
                </a:cubicBezTo>
                <a:cubicBezTo>
                  <a:pt x="1026137" y="2357358"/>
                  <a:pt x="1026162" y="2358003"/>
                  <a:pt x="1026162" y="2358648"/>
                </a:cubicBezTo>
                <a:cubicBezTo>
                  <a:pt x="1026162" y="2364848"/>
                  <a:pt x="1024352" y="2370207"/>
                  <a:pt x="1020730" y="2374721"/>
                </a:cubicBezTo>
                <a:cubicBezTo>
                  <a:pt x="1017109" y="2379235"/>
                  <a:pt x="1012743" y="2382633"/>
                  <a:pt x="1007633" y="2384916"/>
                </a:cubicBezTo>
                <a:lnTo>
                  <a:pt x="1007633" y="2401659"/>
                </a:lnTo>
                <a:lnTo>
                  <a:pt x="1087033" y="2401659"/>
                </a:lnTo>
                <a:lnTo>
                  <a:pt x="1087033" y="2378814"/>
                </a:lnTo>
                <a:lnTo>
                  <a:pt x="1042533" y="2378814"/>
                </a:lnTo>
                <a:lnTo>
                  <a:pt x="1042533" y="2378218"/>
                </a:lnTo>
                <a:cubicBezTo>
                  <a:pt x="1045163" y="2375142"/>
                  <a:pt x="1047035" y="2372153"/>
                  <a:pt x="1048152" y="2369251"/>
                </a:cubicBezTo>
                <a:cubicBezTo>
                  <a:pt x="1049268" y="2366349"/>
                  <a:pt x="1049826" y="2362939"/>
                  <a:pt x="1049826" y="2359020"/>
                </a:cubicBezTo>
                <a:cubicBezTo>
                  <a:pt x="1049826" y="2358325"/>
                  <a:pt x="1049801" y="2357606"/>
                  <a:pt x="1049752" y="2356862"/>
                </a:cubicBezTo>
                <a:cubicBezTo>
                  <a:pt x="1049702" y="2356118"/>
                  <a:pt x="1049677" y="2355398"/>
                  <a:pt x="1049677" y="2354704"/>
                </a:cubicBezTo>
                <a:lnTo>
                  <a:pt x="1071778" y="2354704"/>
                </a:lnTo>
                <a:lnTo>
                  <a:pt x="1071778" y="2337961"/>
                </a:lnTo>
                <a:lnTo>
                  <a:pt x="1046031" y="2337961"/>
                </a:lnTo>
                <a:cubicBezTo>
                  <a:pt x="1045634" y="2336076"/>
                  <a:pt x="1045274" y="2334202"/>
                  <a:pt x="1044952" y="2332342"/>
                </a:cubicBezTo>
                <a:cubicBezTo>
                  <a:pt x="1044629" y="2330482"/>
                  <a:pt x="1044468" y="2328634"/>
                  <a:pt x="1044468" y="2326798"/>
                </a:cubicBezTo>
                <a:cubicBezTo>
                  <a:pt x="1044468" y="2321242"/>
                  <a:pt x="1045832" y="2317186"/>
                  <a:pt x="1048561" y="2314632"/>
                </a:cubicBezTo>
                <a:cubicBezTo>
                  <a:pt x="1051289" y="2312077"/>
                  <a:pt x="1054861" y="2310799"/>
                  <a:pt x="1059277" y="2310799"/>
                </a:cubicBezTo>
                <a:cubicBezTo>
                  <a:pt x="1061807" y="2310799"/>
                  <a:pt x="1064126" y="2311407"/>
                  <a:pt x="1066234" y="2312622"/>
                </a:cubicBezTo>
                <a:cubicBezTo>
                  <a:pt x="1068343" y="2313838"/>
                  <a:pt x="1070389" y="2315587"/>
                  <a:pt x="1072374" y="2317868"/>
                </a:cubicBezTo>
                <a:lnTo>
                  <a:pt x="1087033" y="2303358"/>
                </a:lnTo>
                <a:cubicBezTo>
                  <a:pt x="1083064" y="2298646"/>
                  <a:pt x="1078624" y="2295049"/>
                  <a:pt x="1073713" y="2292568"/>
                </a:cubicBezTo>
                <a:cubicBezTo>
                  <a:pt x="1068802" y="2290088"/>
                  <a:pt x="1063022" y="2288847"/>
                  <a:pt x="1056374" y="2288847"/>
                </a:cubicBezTo>
                <a:close/>
                <a:moveTo>
                  <a:pt x="7256281" y="2286507"/>
                </a:moveTo>
                <a:cubicBezTo>
                  <a:pt x="7252560" y="2286507"/>
                  <a:pt x="7249522" y="2287734"/>
                  <a:pt x="7247165" y="2290190"/>
                </a:cubicBezTo>
                <a:cubicBezTo>
                  <a:pt x="7244809" y="2292645"/>
                  <a:pt x="7243631" y="2295634"/>
                  <a:pt x="7243631" y="2299157"/>
                </a:cubicBezTo>
                <a:cubicBezTo>
                  <a:pt x="7243631" y="2302778"/>
                  <a:pt x="7244809" y="2305817"/>
                  <a:pt x="7247165" y="2308272"/>
                </a:cubicBezTo>
                <a:cubicBezTo>
                  <a:pt x="7249522" y="2310728"/>
                  <a:pt x="7252560" y="2311956"/>
                  <a:pt x="7256281" y="2311956"/>
                </a:cubicBezTo>
                <a:cubicBezTo>
                  <a:pt x="7260002" y="2311956"/>
                  <a:pt x="7263040" y="2310728"/>
                  <a:pt x="7265397" y="2308272"/>
                </a:cubicBezTo>
                <a:cubicBezTo>
                  <a:pt x="7267753" y="2305817"/>
                  <a:pt x="7268931" y="2302778"/>
                  <a:pt x="7268931" y="2299157"/>
                </a:cubicBezTo>
                <a:cubicBezTo>
                  <a:pt x="7268931" y="2295634"/>
                  <a:pt x="7267753" y="2292645"/>
                  <a:pt x="7265397" y="2290190"/>
                </a:cubicBezTo>
                <a:cubicBezTo>
                  <a:pt x="7263040" y="2287734"/>
                  <a:pt x="7260002" y="2286507"/>
                  <a:pt x="7256281" y="2286507"/>
                </a:cubicBezTo>
                <a:close/>
                <a:moveTo>
                  <a:pt x="7217139" y="2286507"/>
                </a:moveTo>
                <a:cubicBezTo>
                  <a:pt x="7213468" y="2286507"/>
                  <a:pt x="7210467" y="2287734"/>
                  <a:pt x="7208135" y="2290190"/>
                </a:cubicBezTo>
                <a:cubicBezTo>
                  <a:pt x="7205803" y="2292645"/>
                  <a:pt x="7204638" y="2295634"/>
                  <a:pt x="7204638" y="2299157"/>
                </a:cubicBezTo>
                <a:cubicBezTo>
                  <a:pt x="7204638" y="2302778"/>
                  <a:pt x="7205803" y="2305817"/>
                  <a:pt x="7208135" y="2308272"/>
                </a:cubicBezTo>
                <a:cubicBezTo>
                  <a:pt x="7210467" y="2310728"/>
                  <a:pt x="7213468" y="2311956"/>
                  <a:pt x="7217139" y="2311956"/>
                </a:cubicBezTo>
                <a:cubicBezTo>
                  <a:pt x="7220860" y="2311956"/>
                  <a:pt x="7223923" y="2310728"/>
                  <a:pt x="7226329" y="2308272"/>
                </a:cubicBezTo>
                <a:cubicBezTo>
                  <a:pt x="7228735" y="2305817"/>
                  <a:pt x="7229938" y="2302778"/>
                  <a:pt x="7229938" y="2299157"/>
                </a:cubicBezTo>
                <a:cubicBezTo>
                  <a:pt x="7229938" y="2295634"/>
                  <a:pt x="7228735" y="2292645"/>
                  <a:pt x="7226329" y="2290190"/>
                </a:cubicBezTo>
                <a:cubicBezTo>
                  <a:pt x="7223923" y="2287734"/>
                  <a:pt x="7220860" y="2286507"/>
                  <a:pt x="7217139" y="2286507"/>
                </a:cubicBezTo>
                <a:close/>
                <a:moveTo>
                  <a:pt x="7576626" y="2286311"/>
                </a:moveTo>
                <a:lnTo>
                  <a:pt x="7576626" y="2399866"/>
                </a:lnTo>
                <a:lnTo>
                  <a:pt x="7603936" y="2399866"/>
                </a:lnTo>
                <a:lnTo>
                  <a:pt x="7603936" y="2286311"/>
                </a:lnTo>
                <a:close/>
                <a:moveTo>
                  <a:pt x="4729033" y="2280402"/>
                </a:moveTo>
                <a:lnTo>
                  <a:pt x="4702021" y="2312698"/>
                </a:lnTo>
                <a:lnTo>
                  <a:pt x="4715416" y="2325868"/>
                </a:lnTo>
                <a:lnTo>
                  <a:pt x="4747488" y="2298409"/>
                </a:lnTo>
                <a:close/>
                <a:moveTo>
                  <a:pt x="4231815" y="2280195"/>
                </a:moveTo>
                <a:cubicBezTo>
                  <a:pt x="4221496" y="2280195"/>
                  <a:pt x="4212431" y="2282464"/>
                  <a:pt x="4204617" y="2287003"/>
                </a:cubicBezTo>
                <a:cubicBezTo>
                  <a:pt x="4196804" y="2291543"/>
                  <a:pt x="4190715" y="2298142"/>
                  <a:pt x="4186350" y="2306799"/>
                </a:cubicBezTo>
                <a:cubicBezTo>
                  <a:pt x="4181984" y="2315455"/>
                  <a:pt x="4179801" y="2325983"/>
                  <a:pt x="4179801" y="2338387"/>
                </a:cubicBezTo>
                <a:cubicBezTo>
                  <a:pt x="4179801" y="2350788"/>
                  <a:pt x="4181984" y="2361430"/>
                  <a:pt x="4186350" y="2370311"/>
                </a:cubicBezTo>
                <a:cubicBezTo>
                  <a:pt x="4190715" y="2379190"/>
                  <a:pt x="4196804" y="2386000"/>
                  <a:pt x="4204617" y="2390736"/>
                </a:cubicBezTo>
                <a:cubicBezTo>
                  <a:pt x="4212431" y="2395475"/>
                  <a:pt x="4221496" y="2397843"/>
                  <a:pt x="4231815" y="2397843"/>
                </a:cubicBezTo>
                <a:cubicBezTo>
                  <a:pt x="4242134" y="2397843"/>
                  <a:pt x="4251188" y="2395475"/>
                  <a:pt x="4258976" y="2390736"/>
                </a:cubicBezTo>
                <a:cubicBezTo>
                  <a:pt x="4266765" y="2386000"/>
                  <a:pt x="4272842" y="2379190"/>
                  <a:pt x="4277208" y="2370311"/>
                </a:cubicBezTo>
                <a:cubicBezTo>
                  <a:pt x="4281573" y="2361430"/>
                  <a:pt x="4283757" y="2350788"/>
                  <a:pt x="4283757" y="2338387"/>
                </a:cubicBezTo>
                <a:cubicBezTo>
                  <a:pt x="4283757" y="2326034"/>
                  <a:pt x="4281573" y="2315517"/>
                  <a:pt x="4277208" y="2306835"/>
                </a:cubicBezTo>
                <a:cubicBezTo>
                  <a:pt x="4272842" y="2298153"/>
                  <a:pt x="4266765" y="2291543"/>
                  <a:pt x="4258976" y="2287003"/>
                </a:cubicBezTo>
                <a:cubicBezTo>
                  <a:pt x="4251188" y="2282464"/>
                  <a:pt x="4242134" y="2280195"/>
                  <a:pt x="4231815" y="2280195"/>
                </a:cubicBezTo>
                <a:close/>
                <a:moveTo>
                  <a:pt x="2022483" y="2273995"/>
                </a:moveTo>
                <a:lnTo>
                  <a:pt x="2022483" y="2387550"/>
                </a:lnTo>
                <a:lnTo>
                  <a:pt x="2049793" y="2387550"/>
                </a:lnTo>
                <a:lnTo>
                  <a:pt x="2049793" y="2366790"/>
                </a:lnTo>
                <a:lnTo>
                  <a:pt x="2064825" y="2366790"/>
                </a:lnTo>
                <a:cubicBezTo>
                  <a:pt x="2072812" y="2366790"/>
                  <a:pt x="2080216" y="2365425"/>
                  <a:pt x="2087037" y="2362696"/>
                </a:cubicBezTo>
                <a:cubicBezTo>
                  <a:pt x="2093859" y="2359968"/>
                  <a:pt x="2099341" y="2355726"/>
                  <a:pt x="2103483" y="2349972"/>
                </a:cubicBezTo>
                <a:cubicBezTo>
                  <a:pt x="2107626" y="2344217"/>
                  <a:pt x="2109697" y="2336825"/>
                  <a:pt x="2109697" y="2327797"/>
                </a:cubicBezTo>
                <a:cubicBezTo>
                  <a:pt x="2109697" y="2318520"/>
                  <a:pt x="2107663" y="2311189"/>
                  <a:pt x="2103595" y="2305808"/>
                </a:cubicBezTo>
                <a:cubicBezTo>
                  <a:pt x="2099527" y="2300425"/>
                  <a:pt x="2094094" y="2296605"/>
                  <a:pt x="2087298" y="2294347"/>
                </a:cubicBezTo>
                <a:cubicBezTo>
                  <a:pt x="2080501" y="2292090"/>
                  <a:pt x="2073010" y="2290961"/>
                  <a:pt x="2064825" y="2290961"/>
                </a:cubicBezTo>
                <a:lnTo>
                  <a:pt x="2049793" y="2290961"/>
                </a:lnTo>
                <a:lnTo>
                  <a:pt x="2049793" y="2273995"/>
                </a:lnTo>
                <a:close/>
                <a:moveTo>
                  <a:pt x="9164829" y="2272100"/>
                </a:moveTo>
                <a:lnTo>
                  <a:pt x="9150467" y="2289587"/>
                </a:lnTo>
                <a:lnTo>
                  <a:pt x="9183209" y="2310348"/>
                </a:lnTo>
                <a:lnTo>
                  <a:pt x="9195265" y="2296731"/>
                </a:lnTo>
                <a:close/>
                <a:moveTo>
                  <a:pt x="2984166" y="2272060"/>
                </a:moveTo>
                <a:cubicBezTo>
                  <a:pt x="2976575" y="2272060"/>
                  <a:pt x="2969419" y="2273376"/>
                  <a:pt x="2962697" y="2276005"/>
                </a:cubicBezTo>
                <a:cubicBezTo>
                  <a:pt x="2955975" y="2278634"/>
                  <a:pt x="2950046" y="2282491"/>
                  <a:pt x="2944912" y="2287576"/>
                </a:cubicBezTo>
                <a:cubicBezTo>
                  <a:pt x="2939778" y="2292660"/>
                  <a:pt x="2935734" y="2298886"/>
                  <a:pt x="2932783" y="2306254"/>
                </a:cubicBezTo>
                <a:cubicBezTo>
                  <a:pt x="2929831" y="2313621"/>
                  <a:pt x="2928355" y="2322018"/>
                  <a:pt x="2928355" y="2331444"/>
                </a:cubicBezTo>
                <a:cubicBezTo>
                  <a:pt x="2928355" y="2344243"/>
                  <a:pt x="2930873" y="2354970"/>
                  <a:pt x="2935908" y="2363627"/>
                </a:cubicBezTo>
                <a:cubicBezTo>
                  <a:pt x="2940943" y="2372285"/>
                  <a:pt x="2947703" y="2378796"/>
                  <a:pt x="2956186" y="2383160"/>
                </a:cubicBezTo>
                <a:cubicBezTo>
                  <a:pt x="2964669" y="2387527"/>
                  <a:pt x="2974144" y="2389709"/>
                  <a:pt x="2984612" y="2389709"/>
                </a:cubicBezTo>
                <a:cubicBezTo>
                  <a:pt x="2992550" y="2389709"/>
                  <a:pt x="2999842" y="2388346"/>
                  <a:pt x="3006489" y="2385617"/>
                </a:cubicBezTo>
                <a:cubicBezTo>
                  <a:pt x="3013138" y="2382888"/>
                  <a:pt x="3018445" y="2379614"/>
                  <a:pt x="3022415" y="2375794"/>
                </a:cubicBezTo>
                <a:lnTo>
                  <a:pt x="3022415" y="2322810"/>
                </a:lnTo>
                <a:lnTo>
                  <a:pt x="2980222" y="2322810"/>
                </a:lnTo>
                <a:lnTo>
                  <a:pt x="2980222" y="2345061"/>
                </a:lnTo>
                <a:lnTo>
                  <a:pt x="2998155" y="2345061"/>
                </a:lnTo>
                <a:lnTo>
                  <a:pt x="2998155" y="2363293"/>
                </a:lnTo>
                <a:cubicBezTo>
                  <a:pt x="2996965" y="2364235"/>
                  <a:pt x="2995389" y="2364954"/>
                  <a:pt x="2993430" y="2365450"/>
                </a:cubicBezTo>
                <a:cubicBezTo>
                  <a:pt x="2991470" y="2365946"/>
                  <a:pt x="2989499" y="2366194"/>
                  <a:pt x="2987514" y="2366194"/>
                </a:cubicBezTo>
                <a:cubicBezTo>
                  <a:pt x="2976947" y="2366194"/>
                  <a:pt x="2969096" y="2363069"/>
                  <a:pt x="2963962" y="2356819"/>
                </a:cubicBezTo>
                <a:cubicBezTo>
                  <a:pt x="2958828" y="2350567"/>
                  <a:pt x="2956260" y="2341812"/>
                  <a:pt x="2956260" y="2330550"/>
                </a:cubicBezTo>
                <a:cubicBezTo>
                  <a:pt x="2956260" y="2323208"/>
                  <a:pt x="2957501" y="2316907"/>
                  <a:pt x="2959981" y="2311649"/>
                </a:cubicBezTo>
                <a:cubicBezTo>
                  <a:pt x="2962461" y="2306391"/>
                  <a:pt x="2965872" y="2302359"/>
                  <a:pt x="2970213" y="2299556"/>
                </a:cubicBezTo>
                <a:cubicBezTo>
                  <a:pt x="2974554" y="2296753"/>
                  <a:pt x="2979502" y="2295352"/>
                  <a:pt x="2985059" y="2295352"/>
                </a:cubicBezTo>
                <a:cubicBezTo>
                  <a:pt x="2989821" y="2295352"/>
                  <a:pt x="2993815" y="2296196"/>
                  <a:pt x="2997039" y="2297882"/>
                </a:cubicBezTo>
                <a:cubicBezTo>
                  <a:pt x="3000263" y="2299568"/>
                  <a:pt x="3003290" y="2301678"/>
                  <a:pt x="3006118" y="2304207"/>
                </a:cubicBezTo>
                <a:lnTo>
                  <a:pt x="3020405" y="2286795"/>
                </a:lnTo>
                <a:cubicBezTo>
                  <a:pt x="3016536" y="2282925"/>
                  <a:pt x="3011600" y="2279502"/>
                  <a:pt x="3005596" y="2276525"/>
                </a:cubicBezTo>
                <a:cubicBezTo>
                  <a:pt x="2999594" y="2273549"/>
                  <a:pt x="2992450" y="2272060"/>
                  <a:pt x="2984166" y="2272060"/>
                </a:cubicBezTo>
                <a:close/>
                <a:moveTo>
                  <a:pt x="4802852" y="2269165"/>
                </a:moveTo>
                <a:lnTo>
                  <a:pt x="4772342" y="2293797"/>
                </a:lnTo>
                <a:lnTo>
                  <a:pt x="4784397" y="2307413"/>
                </a:lnTo>
                <a:lnTo>
                  <a:pt x="4817214" y="2286653"/>
                </a:lnTo>
                <a:close/>
                <a:moveTo>
                  <a:pt x="7610038" y="2252824"/>
                </a:moveTo>
                <a:cubicBezTo>
                  <a:pt x="7606268" y="2252824"/>
                  <a:pt x="7603217" y="2254052"/>
                  <a:pt x="7600885" y="2256508"/>
                </a:cubicBezTo>
                <a:cubicBezTo>
                  <a:pt x="7598553" y="2258963"/>
                  <a:pt x="7597388" y="2261952"/>
                  <a:pt x="7597388" y="2265474"/>
                </a:cubicBezTo>
                <a:cubicBezTo>
                  <a:pt x="7597388" y="2269096"/>
                  <a:pt x="7598553" y="2272135"/>
                  <a:pt x="7600885" y="2274590"/>
                </a:cubicBezTo>
                <a:cubicBezTo>
                  <a:pt x="7603217" y="2277046"/>
                  <a:pt x="7606268" y="2278274"/>
                  <a:pt x="7610038" y="2278274"/>
                </a:cubicBezTo>
                <a:cubicBezTo>
                  <a:pt x="7613759" y="2278274"/>
                  <a:pt x="7616822" y="2277046"/>
                  <a:pt x="7619228" y="2274590"/>
                </a:cubicBezTo>
                <a:cubicBezTo>
                  <a:pt x="7621634" y="2272135"/>
                  <a:pt x="7622837" y="2269096"/>
                  <a:pt x="7622837" y="2265474"/>
                </a:cubicBezTo>
                <a:cubicBezTo>
                  <a:pt x="7622837" y="2261952"/>
                  <a:pt x="7621634" y="2258963"/>
                  <a:pt x="7619228" y="2256508"/>
                </a:cubicBezTo>
                <a:cubicBezTo>
                  <a:pt x="7616822" y="2254052"/>
                  <a:pt x="7613759" y="2252824"/>
                  <a:pt x="7610038" y="2252824"/>
                </a:cubicBezTo>
                <a:close/>
                <a:moveTo>
                  <a:pt x="7570971" y="2252824"/>
                </a:moveTo>
                <a:cubicBezTo>
                  <a:pt x="7567250" y="2252824"/>
                  <a:pt x="7564211" y="2254052"/>
                  <a:pt x="7561855" y="2256508"/>
                </a:cubicBezTo>
                <a:cubicBezTo>
                  <a:pt x="7559498" y="2258963"/>
                  <a:pt x="7558320" y="2261952"/>
                  <a:pt x="7558320" y="2265474"/>
                </a:cubicBezTo>
                <a:cubicBezTo>
                  <a:pt x="7558320" y="2269096"/>
                  <a:pt x="7559498" y="2272135"/>
                  <a:pt x="7561855" y="2274590"/>
                </a:cubicBezTo>
                <a:cubicBezTo>
                  <a:pt x="7564211" y="2277046"/>
                  <a:pt x="7567250" y="2278274"/>
                  <a:pt x="7570971" y="2278274"/>
                </a:cubicBezTo>
                <a:cubicBezTo>
                  <a:pt x="7574741" y="2278274"/>
                  <a:pt x="7577817" y="2277046"/>
                  <a:pt x="7580198" y="2274590"/>
                </a:cubicBezTo>
                <a:cubicBezTo>
                  <a:pt x="7582579" y="2272135"/>
                  <a:pt x="7583770" y="2269096"/>
                  <a:pt x="7583770" y="2265474"/>
                </a:cubicBezTo>
                <a:cubicBezTo>
                  <a:pt x="7583770" y="2261952"/>
                  <a:pt x="7582579" y="2258963"/>
                  <a:pt x="7580198" y="2256508"/>
                </a:cubicBezTo>
                <a:cubicBezTo>
                  <a:pt x="7577817" y="2254052"/>
                  <a:pt x="7574741" y="2252824"/>
                  <a:pt x="7570971" y="2252824"/>
                </a:cubicBezTo>
                <a:close/>
                <a:moveTo>
                  <a:pt x="4219314" y="2246931"/>
                </a:moveTo>
                <a:cubicBezTo>
                  <a:pt x="4213212" y="2246931"/>
                  <a:pt x="4208065" y="2248929"/>
                  <a:pt x="4203872" y="2252922"/>
                </a:cubicBezTo>
                <a:cubicBezTo>
                  <a:pt x="4199681" y="2256915"/>
                  <a:pt x="4197312" y="2263402"/>
                  <a:pt x="4196767" y="2272382"/>
                </a:cubicBezTo>
                <a:lnTo>
                  <a:pt x="4214254" y="2273794"/>
                </a:lnTo>
                <a:cubicBezTo>
                  <a:pt x="4214552" y="2270670"/>
                  <a:pt x="4215270" y="2268537"/>
                  <a:pt x="4216412" y="2267395"/>
                </a:cubicBezTo>
                <a:cubicBezTo>
                  <a:pt x="4217552" y="2266254"/>
                  <a:pt x="4218868" y="2265685"/>
                  <a:pt x="4220355" y="2265685"/>
                </a:cubicBezTo>
                <a:cubicBezTo>
                  <a:pt x="4221744" y="2265685"/>
                  <a:pt x="4223183" y="2266167"/>
                  <a:pt x="4224671" y="2267135"/>
                </a:cubicBezTo>
                <a:cubicBezTo>
                  <a:pt x="4226160" y="2268103"/>
                  <a:pt x="4227822" y="2269218"/>
                  <a:pt x="4229657" y="2270484"/>
                </a:cubicBezTo>
                <a:cubicBezTo>
                  <a:pt x="4231493" y="2271749"/>
                  <a:pt x="4233601" y="2272864"/>
                  <a:pt x="4235982" y="2273833"/>
                </a:cubicBezTo>
                <a:cubicBezTo>
                  <a:pt x="4238364" y="2274799"/>
                  <a:pt x="4241092" y="2275283"/>
                  <a:pt x="4244167" y="2275283"/>
                </a:cubicBezTo>
                <a:cubicBezTo>
                  <a:pt x="4250270" y="2275283"/>
                  <a:pt x="4255443" y="2273298"/>
                  <a:pt x="4259684" y="2269331"/>
                </a:cubicBezTo>
                <a:cubicBezTo>
                  <a:pt x="4263925" y="2265361"/>
                  <a:pt x="4266318" y="2258813"/>
                  <a:pt x="4266865" y="2249685"/>
                </a:cubicBezTo>
                <a:lnTo>
                  <a:pt x="4249302" y="2248494"/>
                </a:lnTo>
                <a:cubicBezTo>
                  <a:pt x="4248955" y="2251620"/>
                  <a:pt x="4248236" y="2253740"/>
                  <a:pt x="4247144" y="2254857"/>
                </a:cubicBezTo>
                <a:cubicBezTo>
                  <a:pt x="4246052" y="2255974"/>
                  <a:pt x="4244739" y="2256531"/>
                  <a:pt x="4243200" y="2256531"/>
                </a:cubicBezTo>
                <a:cubicBezTo>
                  <a:pt x="4241861" y="2256531"/>
                  <a:pt x="4240435" y="2256047"/>
                  <a:pt x="4238922" y="2255080"/>
                </a:cubicBezTo>
                <a:cubicBezTo>
                  <a:pt x="4237409" y="2254112"/>
                  <a:pt x="4235735" y="2252996"/>
                  <a:pt x="4233899" y="2251732"/>
                </a:cubicBezTo>
                <a:cubicBezTo>
                  <a:pt x="4232064" y="2250466"/>
                  <a:pt x="4229955" y="2249350"/>
                  <a:pt x="4227573" y="2248383"/>
                </a:cubicBezTo>
                <a:cubicBezTo>
                  <a:pt x="4225193" y="2247415"/>
                  <a:pt x="4222439" y="2246931"/>
                  <a:pt x="4219314" y="2246931"/>
                </a:cubicBezTo>
                <a:close/>
                <a:moveTo>
                  <a:pt x="10726654" y="2194266"/>
                </a:moveTo>
                <a:lnTo>
                  <a:pt x="10726654" y="2208108"/>
                </a:lnTo>
                <a:cubicBezTo>
                  <a:pt x="10724669" y="2210240"/>
                  <a:pt x="10722685" y="2211915"/>
                  <a:pt x="10720701" y="2213130"/>
                </a:cubicBezTo>
                <a:cubicBezTo>
                  <a:pt x="10718716" y="2214346"/>
                  <a:pt x="10716335" y="2214954"/>
                  <a:pt x="10713557" y="2214954"/>
                </a:cubicBezTo>
                <a:cubicBezTo>
                  <a:pt x="10710729" y="2214954"/>
                  <a:pt x="10708472" y="2214333"/>
                  <a:pt x="10706785" y="2213093"/>
                </a:cubicBezTo>
                <a:cubicBezTo>
                  <a:pt x="10705098" y="2211853"/>
                  <a:pt x="10704255" y="2209993"/>
                  <a:pt x="10704255" y="2207513"/>
                </a:cubicBezTo>
                <a:cubicBezTo>
                  <a:pt x="10704255" y="2204436"/>
                  <a:pt x="10705880" y="2201720"/>
                  <a:pt x="10709129" y="2199363"/>
                </a:cubicBezTo>
                <a:cubicBezTo>
                  <a:pt x="10712379" y="2197007"/>
                  <a:pt x="10718220" y="2195308"/>
                  <a:pt x="10726654" y="2194266"/>
                </a:cubicBezTo>
                <a:close/>
                <a:moveTo>
                  <a:pt x="10718766" y="2145004"/>
                </a:moveTo>
                <a:cubicBezTo>
                  <a:pt x="10711969" y="2145004"/>
                  <a:pt x="10705470" y="2146046"/>
                  <a:pt x="10699269" y="2148130"/>
                </a:cubicBezTo>
                <a:cubicBezTo>
                  <a:pt x="10693068" y="2150213"/>
                  <a:pt x="10687115" y="2152991"/>
                  <a:pt x="10681410" y="2156464"/>
                </a:cubicBezTo>
                <a:lnTo>
                  <a:pt x="10690861" y="2174249"/>
                </a:lnTo>
                <a:cubicBezTo>
                  <a:pt x="10695226" y="2171818"/>
                  <a:pt x="10699244" y="2169945"/>
                  <a:pt x="10702916" y="2168630"/>
                </a:cubicBezTo>
                <a:cubicBezTo>
                  <a:pt x="10706587" y="2167315"/>
                  <a:pt x="10710134" y="2166658"/>
                  <a:pt x="10713557" y="2166658"/>
                </a:cubicBezTo>
                <a:cubicBezTo>
                  <a:pt x="10717972" y="2166658"/>
                  <a:pt x="10721184" y="2167639"/>
                  <a:pt x="10723193" y="2169598"/>
                </a:cubicBezTo>
                <a:cubicBezTo>
                  <a:pt x="10725203" y="2171557"/>
                  <a:pt x="10726356" y="2174273"/>
                  <a:pt x="10726654" y="2177747"/>
                </a:cubicBezTo>
                <a:cubicBezTo>
                  <a:pt x="10709737" y="2179582"/>
                  <a:pt x="10697483" y="2183067"/>
                  <a:pt x="10689893" y="2188202"/>
                </a:cubicBezTo>
                <a:cubicBezTo>
                  <a:pt x="10682303" y="2193336"/>
                  <a:pt x="10678508" y="2200467"/>
                  <a:pt x="10678508" y="2209595"/>
                </a:cubicBezTo>
                <a:cubicBezTo>
                  <a:pt x="10678508" y="2214457"/>
                  <a:pt x="10679550" y="2218885"/>
                  <a:pt x="10681633" y="2222878"/>
                </a:cubicBezTo>
                <a:cubicBezTo>
                  <a:pt x="10683717" y="2226873"/>
                  <a:pt x="10686681" y="2230059"/>
                  <a:pt x="10690526" y="2232441"/>
                </a:cubicBezTo>
                <a:cubicBezTo>
                  <a:pt x="10694370" y="2234822"/>
                  <a:pt x="10698947" y="2236012"/>
                  <a:pt x="10704255" y="2236012"/>
                </a:cubicBezTo>
                <a:cubicBezTo>
                  <a:pt x="10709067" y="2236012"/>
                  <a:pt x="10713520" y="2235008"/>
                  <a:pt x="10717612" y="2232999"/>
                </a:cubicBezTo>
                <a:cubicBezTo>
                  <a:pt x="10721705" y="2230989"/>
                  <a:pt x="10725537" y="2228373"/>
                  <a:pt x="10729109" y="2225149"/>
                </a:cubicBezTo>
                <a:lnTo>
                  <a:pt x="10729853" y="2225149"/>
                </a:lnTo>
                <a:lnTo>
                  <a:pt x="10731714" y="2233855"/>
                </a:lnTo>
                <a:lnTo>
                  <a:pt x="10753815" y="2233855"/>
                </a:lnTo>
                <a:lnTo>
                  <a:pt x="10753815" y="2184592"/>
                </a:lnTo>
                <a:cubicBezTo>
                  <a:pt x="10753815" y="2171049"/>
                  <a:pt x="10750776" y="2161064"/>
                  <a:pt x="10744699" y="2154641"/>
                </a:cubicBezTo>
                <a:cubicBezTo>
                  <a:pt x="10738622" y="2148216"/>
                  <a:pt x="10729977" y="2145004"/>
                  <a:pt x="10718766" y="2145004"/>
                </a:cubicBezTo>
                <a:close/>
                <a:moveTo>
                  <a:pt x="7605127" y="2122897"/>
                </a:moveTo>
                <a:lnTo>
                  <a:pt x="7596569" y="2140087"/>
                </a:lnTo>
                <a:cubicBezTo>
                  <a:pt x="7601927" y="2140881"/>
                  <a:pt x="7605486" y="2141873"/>
                  <a:pt x="7607248" y="2143063"/>
                </a:cubicBezTo>
                <a:cubicBezTo>
                  <a:pt x="7609009" y="2144254"/>
                  <a:pt x="7609889" y="2145643"/>
                  <a:pt x="7609889" y="2147230"/>
                </a:cubicBezTo>
                <a:cubicBezTo>
                  <a:pt x="7609889" y="2149761"/>
                  <a:pt x="7608612" y="2151571"/>
                  <a:pt x="7606057" y="2152663"/>
                </a:cubicBezTo>
                <a:cubicBezTo>
                  <a:pt x="7603502" y="2153754"/>
                  <a:pt x="7598876" y="2154498"/>
                  <a:pt x="7592179" y="2154895"/>
                </a:cubicBezTo>
                <a:lnTo>
                  <a:pt x="7594188" y="2165685"/>
                </a:lnTo>
                <a:cubicBezTo>
                  <a:pt x="7605300" y="2165338"/>
                  <a:pt x="7613920" y="2163701"/>
                  <a:pt x="7620047" y="2160774"/>
                </a:cubicBezTo>
                <a:cubicBezTo>
                  <a:pt x="7626173" y="2157847"/>
                  <a:pt x="7629237" y="2153332"/>
                  <a:pt x="7629237" y="2147230"/>
                </a:cubicBezTo>
                <a:cubicBezTo>
                  <a:pt x="7629237" y="2143609"/>
                  <a:pt x="7628108" y="2140794"/>
                  <a:pt x="7625851" y="2138784"/>
                </a:cubicBezTo>
                <a:cubicBezTo>
                  <a:pt x="7623594" y="2136775"/>
                  <a:pt x="7620307" y="2135225"/>
                  <a:pt x="7615991" y="2134134"/>
                </a:cubicBezTo>
                <a:lnTo>
                  <a:pt x="7620828" y="2122897"/>
                </a:lnTo>
                <a:close/>
                <a:moveTo>
                  <a:pt x="11662930" y="2121352"/>
                </a:moveTo>
                <a:lnTo>
                  <a:pt x="11676473" y="2121352"/>
                </a:lnTo>
                <a:cubicBezTo>
                  <a:pt x="11683121" y="2121352"/>
                  <a:pt x="11688082" y="2122368"/>
                  <a:pt x="11691356" y="2124402"/>
                </a:cubicBezTo>
                <a:cubicBezTo>
                  <a:pt x="11694630" y="2126436"/>
                  <a:pt x="11696267" y="2129785"/>
                  <a:pt x="11696267" y="2134448"/>
                </a:cubicBezTo>
                <a:cubicBezTo>
                  <a:pt x="11696267" y="2144072"/>
                  <a:pt x="11689669" y="2148885"/>
                  <a:pt x="11676473" y="2148885"/>
                </a:cubicBezTo>
                <a:lnTo>
                  <a:pt x="11662930" y="2148885"/>
                </a:lnTo>
                <a:close/>
                <a:moveTo>
                  <a:pt x="10604912" y="2115165"/>
                </a:moveTo>
                <a:cubicBezTo>
                  <a:pt x="10594842" y="2115165"/>
                  <a:pt x="10586507" y="2116330"/>
                  <a:pt x="10579909" y="2118662"/>
                </a:cubicBezTo>
                <a:cubicBezTo>
                  <a:pt x="10573311" y="2120994"/>
                  <a:pt x="10568152" y="2124119"/>
                  <a:pt x="10564431" y="2128038"/>
                </a:cubicBezTo>
                <a:cubicBezTo>
                  <a:pt x="10560710" y="2131957"/>
                  <a:pt x="10558118" y="2136273"/>
                  <a:pt x="10556655" y="2140986"/>
                </a:cubicBezTo>
                <a:cubicBezTo>
                  <a:pt x="10555191" y="2145699"/>
                  <a:pt x="10554509" y="2150437"/>
                  <a:pt x="10554608" y="2155199"/>
                </a:cubicBezTo>
                <a:cubicBezTo>
                  <a:pt x="10554757" y="2160953"/>
                  <a:pt x="10555886" y="2165889"/>
                  <a:pt x="10557994" y="2170007"/>
                </a:cubicBezTo>
                <a:cubicBezTo>
                  <a:pt x="10560103" y="2174125"/>
                  <a:pt x="10562670" y="2177486"/>
                  <a:pt x="10565696" y="2180091"/>
                </a:cubicBezTo>
                <a:cubicBezTo>
                  <a:pt x="10568722" y="2182694"/>
                  <a:pt x="10571761" y="2184605"/>
                  <a:pt x="10574812" y="2185821"/>
                </a:cubicBezTo>
                <a:cubicBezTo>
                  <a:pt x="10577863" y="2187035"/>
                  <a:pt x="10580430" y="2187643"/>
                  <a:pt x="10582514" y="2187643"/>
                </a:cubicBezTo>
                <a:lnTo>
                  <a:pt x="10583555" y="2187643"/>
                </a:lnTo>
                <a:lnTo>
                  <a:pt x="10583555" y="2242263"/>
                </a:lnTo>
                <a:lnTo>
                  <a:pt x="10600373" y="2242263"/>
                </a:lnTo>
                <a:lnTo>
                  <a:pt x="10600373" y="2131758"/>
                </a:lnTo>
                <a:lnTo>
                  <a:pt x="10612354" y="2131758"/>
                </a:lnTo>
                <a:lnTo>
                  <a:pt x="10612354" y="2242263"/>
                </a:lnTo>
                <a:lnTo>
                  <a:pt x="10629171" y="2242263"/>
                </a:lnTo>
                <a:lnTo>
                  <a:pt x="10629171" y="2116951"/>
                </a:lnTo>
                <a:cubicBezTo>
                  <a:pt x="10623665" y="2115760"/>
                  <a:pt x="10615578" y="2115165"/>
                  <a:pt x="10604912" y="2115165"/>
                </a:cubicBezTo>
                <a:close/>
                <a:moveTo>
                  <a:pt x="9298477" y="2113970"/>
                </a:moveTo>
                <a:lnTo>
                  <a:pt x="9279129" y="2130564"/>
                </a:lnTo>
                <a:cubicBezTo>
                  <a:pt x="9282602" y="2133689"/>
                  <a:pt x="9286261" y="2137137"/>
                  <a:pt x="9290105" y="2140908"/>
                </a:cubicBezTo>
                <a:cubicBezTo>
                  <a:pt x="9293950" y="2144678"/>
                  <a:pt x="9297708" y="2148548"/>
                  <a:pt x="9301379" y="2152516"/>
                </a:cubicBezTo>
                <a:cubicBezTo>
                  <a:pt x="9305050" y="2156485"/>
                  <a:pt x="9308399" y="2160305"/>
                  <a:pt x="9311425" y="2163976"/>
                </a:cubicBezTo>
                <a:lnTo>
                  <a:pt x="9331070" y="2147010"/>
                </a:lnTo>
                <a:cubicBezTo>
                  <a:pt x="9328838" y="2144182"/>
                  <a:pt x="9325836" y="2140747"/>
                  <a:pt x="9322066" y="2136703"/>
                </a:cubicBezTo>
                <a:cubicBezTo>
                  <a:pt x="9318296" y="2132660"/>
                  <a:pt x="9314302" y="2128592"/>
                  <a:pt x="9310085" y="2124499"/>
                </a:cubicBezTo>
                <a:cubicBezTo>
                  <a:pt x="9305869" y="2120407"/>
                  <a:pt x="9301999" y="2116897"/>
                  <a:pt x="9298477" y="2113970"/>
                </a:cubicBezTo>
                <a:close/>
                <a:moveTo>
                  <a:pt x="4194757" y="2100560"/>
                </a:moveTo>
                <a:lnTo>
                  <a:pt x="4194757" y="2118866"/>
                </a:lnTo>
                <a:lnTo>
                  <a:pt x="4302955" y="2118866"/>
                </a:lnTo>
                <a:lnTo>
                  <a:pt x="4302955" y="2100560"/>
                </a:lnTo>
                <a:close/>
                <a:moveTo>
                  <a:pt x="10201434" y="2100293"/>
                </a:moveTo>
                <a:cubicBezTo>
                  <a:pt x="10201831" y="2102129"/>
                  <a:pt x="10202104" y="2104063"/>
                  <a:pt x="10202253" y="2106097"/>
                </a:cubicBezTo>
                <a:cubicBezTo>
                  <a:pt x="10202401" y="2108131"/>
                  <a:pt x="10202476" y="2110264"/>
                  <a:pt x="10202476" y="2112497"/>
                </a:cubicBezTo>
                <a:cubicBezTo>
                  <a:pt x="10202476" y="2123459"/>
                  <a:pt x="10200318" y="2132191"/>
                  <a:pt x="10196002" y="2138691"/>
                </a:cubicBezTo>
                <a:cubicBezTo>
                  <a:pt x="10191686" y="2145189"/>
                  <a:pt x="10185832" y="2148439"/>
                  <a:pt x="10178440" y="2148439"/>
                </a:cubicBezTo>
                <a:cubicBezTo>
                  <a:pt x="10173628" y="2148439"/>
                  <a:pt x="10169411" y="2147024"/>
                  <a:pt x="10165790" y="2144196"/>
                </a:cubicBezTo>
                <a:close/>
                <a:moveTo>
                  <a:pt x="10703660" y="2088599"/>
                </a:moveTo>
                <a:lnTo>
                  <a:pt x="10685354" y="2106607"/>
                </a:lnTo>
                <a:lnTo>
                  <a:pt x="10717352" y="2134065"/>
                </a:lnTo>
                <a:lnTo>
                  <a:pt x="10730821" y="2120894"/>
                </a:lnTo>
                <a:close/>
                <a:moveTo>
                  <a:pt x="9127622" y="2085321"/>
                </a:moveTo>
                <a:lnTo>
                  <a:pt x="9127622" y="2104371"/>
                </a:lnTo>
                <a:lnTo>
                  <a:pt x="9188716" y="2104371"/>
                </a:lnTo>
                <a:lnTo>
                  <a:pt x="9188716" y="2136220"/>
                </a:lnTo>
                <a:lnTo>
                  <a:pt x="9208510" y="2136220"/>
                </a:lnTo>
                <a:lnTo>
                  <a:pt x="9208510" y="2085321"/>
                </a:lnTo>
                <a:close/>
                <a:moveTo>
                  <a:pt x="7523569" y="2084053"/>
                </a:moveTo>
                <a:lnTo>
                  <a:pt x="7523569" y="2097894"/>
                </a:lnTo>
                <a:cubicBezTo>
                  <a:pt x="7521585" y="2100027"/>
                  <a:pt x="7519600" y="2101702"/>
                  <a:pt x="7517616" y="2102917"/>
                </a:cubicBezTo>
                <a:cubicBezTo>
                  <a:pt x="7515631" y="2104132"/>
                  <a:pt x="7513250" y="2104740"/>
                  <a:pt x="7510472" y="2104740"/>
                </a:cubicBezTo>
                <a:cubicBezTo>
                  <a:pt x="7507644" y="2104740"/>
                  <a:pt x="7505387" y="2104120"/>
                  <a:pt x="7503700" y="2102880"/>
                </a:cubicBezTo>
                <a:cubicBezTo>
                  <a:pt x="7502014" y="2101640"/>
                  <a:pt x="7501170" y="2099779"/>
                  <a:pt x="7501170" y="2097299"/>
                </a:cubicBezTo>
                <a:cubicBezTo>
                  <a:pt x="7501170" y="2094223"/>
                  <a:pt x="7502795" y="2091507"/>
                  <a:pt x="7506044" y="2089150"/>
                </a:cubicBezTo>
                <a:cubicBezTo>
                  <a:pt x="7509294" y="2086794"/>
                  <a:pt x="7515135" y="2085095"/>
                  <a:pt x="7523569" y="2084053"/>
                </a:cubicBezTo>
                <a:close/>
                <a:moveTo>
                  <a:pt x="4737071" y="2082535"/>
                </a:moveTo>
                <a:cubicBezTo>
                  <a:pt x="4742130" y="2082535"/>
                  <a:pt x="4745840" y="2084656"/>
                  <a:pt x="4748195" y="2088898"/>
                </a:cubicBezTo>
                <a:cubicBezTo>
                  <a:pt x="4750551" y="2093139"/>
                  <a:pt x="4751730" y="2098832"/>
                  <a:pt x="4751730" y="2105976"/>
                </a:cubicBezTo>
                <a:cubicBezTo>
                  <a:pt x="4751730" y="2113219"/>
                  <a:pt x="4750551" y="2118974"/>
                  <a:pt x="4748195" y="2123240"/>
                </a:cubicBezTo>
                <a:cubicBezTo>
                  <a:pt x="4745840" y="2127506"/>
                  <a:pt x="4742130" y="2129639"/>
                  <a:pt x="4737071" y="2129639"/>
                </a:cubicBezTo>
                <a:cubicBezTo>
                  <a:pt x="4731961" y="2129639"/>
                  <a:pt x="4728228" y="2127506"/>
                  <a:pt x="4725871" y="2123240"/>
                </a:cubicBezTo>
                <a:cubicBezTo>
                  <a:pt x="4723515" y="2118974"/>
                  <a:pt x="4722336" y="2113219"/>
                  <a:pt x="4722336" y="2105976"/>
                </a:cubicBezTo>
                <a:cubicBezTo>
                  <a:pt x="4722336" y="2098832"/>
                  <a:pt x="4723515" y="2093139"/>
                  <a:pt x="4725871" y="2088898"/>
                </a:cubicBezTo>
                <a:cubicBezTo>
                  <a:pt x="4728228" y="2084656"/>
                  <a:pt x="4731961" y="2082535"/>
                  <a:pt x="4737071" y="2082535"/>
                </a:cubicBezTo>
                <a:close/>
                <a:moveTo>
                  <a:pt x="8785120" y="2079591"/>
                </a:moveTo>
                <a:cubicBezTo>
                  <a:pt x="8794496" y="2079591"/>
                  <a:pt x="8799184" y="2087057"/>
                  <a:pt x="8799184" y="2101989"/>
                </a:cubicBezTo>
                <a:cubicBezTo>
                  <a:pt x="8799184" y="2110670"/>
                  <a:pt x="8797721" y="2116884"/>
                  <a:pt x="8794794" y="2120628"/>
                </a:cubicBezTo>
                <a:cubicBezTo>
                  <a:pt x="8791867" y="2124374"/>
                  <a:pt x="8788345" y="2126247"/>
                  <a:pt x="8784227" y="2126247"/>
                </a:cubicBezTo>
                <a:cubicBezTo>
                  <a:pt x="8782193" y="2126247"/>
                  <a:pt x="8780085" y="2125874"/>
                  <a:pt x="8777902" y="2125130"/>
                </a:cubicBezTo>
                <a:cubicBezTo>
                  <a:pt x="8775719" y="2124387"/>
                  <a:pt x="8773561" y="2123072"/>
                  <a:pt x="8771428" y="2121187"/>
                </a:cubicBezTo>
                <a:lnTo>
                  <a:pt x="8771428" y="2086882"/>
                </a:lnTo>
                <a:cubicBezTo>
                  <a:pt x="8775843" y="2082021"/>
                  <a:pt x="8780407" y="2079591"/>
                  <a:pt x="8785120" y="2079591"/>
                </a:cubicBezTo>
                <a:close/>
                <a:moveTo>
                  <a:pt x="7239687" y="2078966"/>
                </a:moveTo>
                <a:lnTo>
                  <a:pt x="7229790" y="2087078"/>
                </a:lnTo>
                <a:lnTo>
                  <a:pt x="7248840" y="2113420"/>
                </a:lnTo>
                <a:lnTo>
                  <a:pt x="7229790" y="2139762"/>
                </a:lnTo>
                <a:lnTo>
                  <a:pt x="7239687" y="2147724"/>
                </a:lnTo>
                <a:lnTo>
                  <a:pt x="7263276" y="2122870"/>
                </a:lnTo>
                <a:lnTo>
                  <a:pt x="7263276" y="2103821"/>
                </a:lnTo>
                <a:close/>
                <a:moveTo>
                  <a:pt x="7206126" y="2078966"/>
                </a:moveTo>
                <a:lnTo>
                  <a:pt x="7196229" y="2087078"/>
                </a:lnTo>
                <a:lnTo>
                  <a:pt x="7215279" y="2113420"/>
                </a:lnTo>
                <a:lnTo>
                  <a:pt x="7196229" y="2139762"/>
                </a:lnTo>
                <a:lnTo>
                  <a:pt x="7206126" y="2147724"/>
                </a:lnTo>
                <a:lnTo>
                  <a:pt x="7229566" y="2122870"/>
                </a:lnTo>
                <a:lnTo>
                  <a:pt x="7229566" y="2103821"/>
                </a:lnTo>
                <a:close/>
                <a:moveTo>
                  <a:pt x="10178440" y="2077597"/>
                </a:moveTo>
                <a:cubicBezTo>
                  <a:pt x="10183996" y="2077597"/>
                  <a:pt x="10188709" y="2079383"/>
                  <a:pt x="10192579" y="2082954"/>
                </a:cubicBezTo>
                <a:lnTo>
                  <a:pt x="10156042" y="2128198"/>
                </a:lnTo>
                <a:cubicBezTo>
                  <a:pt x="10154801" y="2123634"/>
                  <a:pt x="10154181" y="2118400"/>
                  <a:pt x="10154181" y="2112497"/>
                </a:cubicBezTo>
                <a:cubicBezTo>
                  <a:pt x="10154181" y="2101533"/>
                  <a:pt x="10156352" y="2092976"/>
                  <a:pt x="10160692" y="2086824"/>
                </a:cubicBezTo>
                <a:cubicBezTo>
                  <a:pt x="10165033" y="2080672"/>
                  <a:pt x="10170949" y="2077597"/>
                  <a:pt x="10178440" y="2077597"/>
                </a:cubicBezTo>
                <a:close/>
                <a:moveTo>
                  <a:pt x="11662930" y="2077150"/>
                </a:moveTo>
                <a:lnTo>
                  <a:pt x="11674166" y="2077150"/>
                </a:lnTo>
                <a:cubicBezTo>
                  <a:pt x="11679871" y="2077150"/>
                  <a:pt x="11684101" y="2078044"/>
                  <a:pt x="11686854" y="2079829"/>
                </a:cubicBezTo>
                <a:cubicBezTo>
                  <a:pt x="11689607" y="2081615"/>
                  <a:pt x="11690984" y="2084517"/>
                  <a:pt x="11690984" y="2088535"/>
                </a:cubicBezTo>
                <a:cubicBezTo>
                  <a:pt x="11690984" y="2092455"/>
                  <a:pt x="11689632" y="2095568"/>
                  <a:pt x="11686928" y="2097874"/>
                </a:cubicBezTo>
                <a:cubicBezTo>
                  <a:pt x="11684225" y="2100182"/>
                  <a:pt x="11679971" y="2101335"/>
                  <a:pt x="11674166" y="2101335"/>
                </a:cubicBezTo>
                <a:lnTo>
                  <a:pt x="11662930" y="2101335"/>
                </a:lnTo>
                <a:close/>
                <a:moveTo>
                  <a:pt x="4737071" y="2060583"/>
                </a:moveTo>
                <a:cubicBezTo>
                  <a:pt x="4729728" y="2060583"/>
                  <a:pt x="4722820" y="2062382"/>
                  <a:pt x="4716347" y="2065978"/>
                </a:cubicBezTo>
                <a:cubicBezTo>
                  <a:pt x="4709873" y="2069575"/>
                  <a:pt x="4704626" y="2074759"/>
                  <a:pt x="4700608" y="2081531"/>
                </a:cubicBezTo>
                <a:cubicBezTo>
                  <a:pt x="4696589" y="2088303"/>
                  <a:pt x="4694580" y="2096451"/>
                  <a:pt x="4694580" y="2105976"/>
                </a:cubicBezTo>
                <a:cubicBezTo>
                  <a:pt x="4694580" y="2115600"/>
                  <a:pt x="4696589" y="2123810"/>
                  <a:pt x="4700608" y="2130607"/>
                </a:cubicBezTo>
                <a:cubicBezTo>
                  <a:pt x="4704626" y="2137403"/>
                  <a:pt x="4709873" y="2142600"/>
                  <a:pt x="4716347" y="2146196"/>
                </a:cubicBezTo>
                <a:cubicBezTo>
                  <a:pt x="4722820" y="2149793"/>
                  <a:pt x="4729728" y="2151591"/>
                  <a:pt x="4737071" y="2151591"/>
                </a:cubicBezTo>
                <a:cubicBezTo>
                  <a:pt x="4744413" y="2151591"/>
                  <a:pt x="4751308" y="2149793"/>
                  <a:pt x="4757758" y="2146196"/>
                </a:cubicBezTo>
                <a:cubicBezTo>
                  <a:pt x="4764207" y="2142600"/>
                  <a:pt x="4769441" y="2137403"/>
                  <a:pt x="4773459" y="2130607"/>
                </a:cubicBezTo>
                <a:cubicBezTo>
                  <a:pt x="4777477" y="2123810"/>
                  <a:pt x="4779486" y="2115600"/>
                  <a:pt x="4779486" y="2105976"/>
                </a:cubicBezTo>
                <a:cubicBezTo>
                  <a:pt x="4779486" y="2098832"/>
                  <a:pt x="4778320" y="2092445"/>
                  <a:pt x="4775989" y="2086814"/>
                </a:cubicBezTo>
                <a:cubicBezTo>
                  <a:pt x="4773657" y="2081184"/>
                  <a:pt x="4770494" y="2076421"/>
                  <a:pt x="4766502" y="2072527"/>
                </a:cubicBezTo>
                <a:cubicBezTo>
                  <a:pt x="4762508" y="2068633"/>
                  <a:pt x="4757981" y="2065668"/>
                  <a:pt x="4752920" y="2063635"/>
                </a:cubicBezTo>
                <a:cubicBezTo>
                  <a:pt x="4747861" y="2061600"/>
                  <a:pt x="4742577" y="2060583"/>
                  <a:pt x="4737071" y="2060583"/>
                </a:cubicBezTo>
                <a:close/>
                <a:moveTo>
                  <a:pt x="11928084" y="2056343"/>
                </a:moveTo>
                <a:lnTo>
                  <a:pt x="11928679" y="2056343"/>
                </a:lnTo>
                <a:cubicBezTo>
                  <a:pt x="11930168" y="2062097"/>
                  <a:pt x="11931656" y="2068187"/>
                  <a:pt x="11933144" y="2074611"/>
                </a:cubicBezTo>
                <a:cubicBezTo>
                  <a:pt x="11934632" y="2081035"/>
                  <a:pt x="11936145" y="2087076"/>
                  <a:pt x="11937683" y="2092731"/>
                </a:cubicBezTo>
                <a:lnTo>
                  <a:pt x="11940065" y="2102330"/>
                </a:lnTo>
                <a:lnTo>
                  <a:pt x="11916922" y="2102330"/>
                </a:lnTo>
                <a:lnTo>
                  <a:pt x="11919377" y="2092731"/>
                </a:lnTo>
                <a:cubicBezTo>
                  <a:pt x="11920816" y="2087076"/>
                  <a:pt x="11922280" y="2081072"/>
                  <a:pt x="11923768" y="2074722"/>
                </a:cubicBezTo>
                <a:cubicBezTo>
                  <a:pt x="11925256" y="2068373"/>
                  <a:pt x="11926695" y="2062246"/>
                  <a:pt x="11928084" y="2056343"/>
                </a:cubicBezTo>
                <a:close/>
                <a:moveTo>
                  <a:pt x="11635620" y="2056240"/>
                </a:moveTo>
                <a:lnTo>
                  <a:pt x="11635620" y="2169795"/>
                </a:lnTo>
                <a:lnTo>
                  <a:pt x="11678482" y="2169795"/>
                </a:lnTo>
                <a:cubicBezTo>
                  <a:pt x="11686718" y="2169795"/>
                  <a:pt x="11694184" y="2168604"/>
                  <a:pt x="11700881" y="2166223"/>
                </a:cubicBezTo>
                <a:cubicBezTo>
                  <a:pt x="11707578" y="2163843"/>
                  <a:pt x="11712911" y="2160183"/>
                  <a:pt x="11716880" y="2155247"/>
                </a:cubicBezTo>
                <a:cubicBezTo>
                  <a:pt x="11720849" y="2150311"/>
                  <a:pt x="11722833" y="2143973"/>
                  <a:pt x="11722833" y="2136234"/>
                </a:cubicBezTo>
                <a:cubicBezTo>
                  <a:pt x="11722833" y="2128694"/>
                  <a:pt x="11720898" y="2122753"/>
                  <a:pt x="11717029" y="2118413"/>
                </a:cubicBezTo>
                <a:cubicBezTo>
                  <a:pt x="11713159" y="2114072"/>
                  <a:pt x="11708372" y="2111133"/>
                  <a:pt x="11702667" y="2109594"/>
                </a:cubicBezTo>
                <a:lnTo>
                  <a:pt x="11702667" y="2108999"/>
                </a:lnTo>
                <a:cubicBezTo>
                  <a:pt x="11705743" y="2107809"/>
                  <a:pt x="11708384" y="2105924"/>
                  <a:pt x="11710592" y="2103344"/>
                </a:cubicBezTo>
                <a:cubicBezTo>
                  <a:pt x="11712800" y="2100764"/>
                  <a:pt x="11714499" y="2097813"/>
                  <a:pt x="11715689" y="2094489"/>
                </a:cubicBezTo>
                <a:cubicBezTo>
                  <a:pt x="11716880" y="2091165"/>
                  <a:pt x="11717475" y="2087816"/>
                  <a:pt x="11717475" y="2084443"/>
                </a:cubicBezTo>
                <a:cubicBezTo>
                  <a:pt x="11717475" y="2077200"/>
                  <a:pt x="11715590" y="2071532"/>
                  <a:pt x="11711820" y="2067439"/>
                </a:cubicBezTo>
                <a:cubicBezTo>
                  <a:pt x="11708050" y="2063347"/>
                  <a:pt x="11702965" y="2060457"/>
                  <a:pt x="11696565" y="2058770"/>
                </a:cubicBezTo>
                <a:cubicBezTo>
                  <a:pt x="11690165" y="2057083"/>
                  <a:pt x="11683071" y="2056240"/>
                  <a:pt x="11675283" y="2056240"/>
                </a:cubicBezTo>
                <a:close/>
                <a:moveTo>
                  <a:pt x="286002" y="2050338"/>
                </a:moveTo>
                <a:cubicBezTo>
                  <a:pt x="293444" y="2050338"/>
                  <a:pt x="299335" y="2053414"/>
                  <a:pt x="303676" y="2059565"/>
                </a:cubicBezTo>
                <a:cubicBezTo>
                  <a:pt x="308016" y="2065717"/>
                  <a:pt x="310187" y="2074274"/>
                  <a:pt x="310187" y="2085238"/>
                </a:cubicBezTo>
                <a:cubicBezTo>
                  <a:pt x="310187" y="2096201"/>
                  <a:pt x="308016" y="2104933"/>
                  <a:pt x="303676" y="2111432"/>
                </a:cubicBezTo>
                <a:cubicBezTo>
                  <a:pt x="299335" y="2117930"/>
                  <a:pt x="293444" y="2121180"/>
                  <a:pt x="286002" y="2121180"/>
                </a:cubicBezTo>
                <a:cubicBezTo>
                  <a:pt x="278511" y="2121180"/>
                  <a:pt x="272620" y="2117930"/>
                  <a:pt x="268329" y="2111432"/>
                </a:cubicBezTo>
                <a:cubicBezTo>
                  <a:pt x="264038" y="2104933"/>
                  <a:pt x="261892" y="2096201"/>
                  <a:pt x="261892" y="2085238"/>
                </a:cubicBezTo>
                <a:cubicBezTo>
                  <a:pt x="261892" y="2074274"/>
                  <a:pt x="264038" y="2065717"/>
                  <a:pt x="268329" y="2059565"/>
                </a:cubicBezTo>
                <a:cubicBezTo>
                  <a:pt x="272620" y="2053414"/>
                  <a:pt x="278511" y="2050338"/>
                  <a:pt x="286002" y="2050338"/>
                </a:cubicBezTo>
                <a:close/>
                <a:moveTo>
                  <a:pt x="10220335" y="2048799"/>
                </a:moveTo>
                <a:lnTo>
                  <a:pt x="10208727" y="2063086"/>
                </a:lnTo>
                <a:cubicBezTo>
                  <a:pt x="10200243" y="2057232"/>
                  <a:pt x="10190148" y="2054305"/>
                  <a:pt x="10178440" y="2054305"/>
                </a:cubicBezTo>
                <a:cubicBezTo>
                  <a:pt x="10168121" y="2054305"/>
                  <a:pt x="10159068" y="2056575"/>
                  <a:pt x="10151279" y="2061114"/>
                </a:cubicBezTo>
                <a:cubicBezTo>
                  <a:pt x="10143490" y="2065653"/>
                  <a:pt x="10137413" y="2072252"/>
                  <a:pt x="10133048" y="2080908"/>
                </a:cubicBezTo>
                <a:cubicBezTo>
                  <a:pt x="10128682" y="2089565"/>
                  <a:pt x="10126499" y="2100095"/>
                  <a:pt x="10126499" y="2112497"/>
                </a:cubicBezTo>
                <a:cubicBezTo>
                  <a:pt x="10126499" y="2120484"/>
                  <a:pt x="10127417" y="2127738"/>
                  <a:pt x="10129252" y="2134262"/>
                </a:cubicBezTo>
                <a:cubicBezTo>
                  <a:pt x="10131088" y="2140786"/>
                  <a:pt x="10133717" y="2146527"/>
                  <a:pt x="10137140" y="2151489"/>
                </a:cubicBezTo>
                <a:lnTo>
                  <a:pt x="10125085" y="2166447"/>
                </a:lnTo>
                <a:lnTo>
                  <a:pt x="10139150" y="2177237"/>
                </a:lnTo>
                <a:lnTo>
                  <a:pt x="10149940" y="2163990"/>
                </a:lnTo>
                <a:cubicBezTo>
                  <a:pt x="10158026" y="2169299"/>
                  <a:pt x="10167526" y="2171952"/>
                  <a:pt x="10178440" y="2171952"/>
                </a:cubicBezTo>
                <a:cubicBezTo>
                  <a:pt x="10188709" y="2171952"/>
                  <a:pt x="10197726" y="2169584"/>
                  <a:pt x="10205490" y="2164847"/>
                </a:cubicBezTo>
                <a:cubicBezTo>
                  <a:pt x="10213254" y="2160108"/>
                  <a:pt x="10219318" y="2153299"/>
                  <a:pt x="10223684" y="2144420"/>
                </a:cubicBezTo>
                <a:cubicBezTo>
                  <a:pt x="10228050" y="2135539"/>
                  <a:pt x="10230232" y="2124898"/>
                  <a:pt x="10230232" y="2112497"/>
                </a:cubicBezTo>
                <a:cubicBezTo>
                  <a:pt x="10230232" y="2105105"/>
                  <a:pt x="10229426" y="2098371"/>
                  <a:pt x="10227814" y="2092293"/>
                </a:cubicBezTo>
                <a:cubicBezTo>
                  <a:pt x="10226202" y="2086216"/>
                  <a:pt x="10223907" y="2080871"/>
                  <a:pt x="10220931" y="2076257"/>
                </a:cubicBezTo>
                <a:lnTo>
                  <a:pt x="10234400" y="2059589"/>
                </a:lnTo>
                <a:close/>
                <a:moveTo>
                  <a:pt x="12015893" y="2042725"/>
                </a:moveTo>
                <a:cubicBezTo>
                  <a:pt x="12019266" y="2042725"/>
                  <a:pt x="12022019" y="2043890"/>
                  <a:pt x="12024153" y="2046222"/>
                </a:cubicBezTo>
                <a:cubicBezTo>
                  <a:pt x="12026286" y="2048554"/>
                  <a:pt x="12027352" y="2051605"/>
                  <a:pt x="12027352" y="2055375"/>
                </a:cubicBezTo>
                <a:cubicBezTo>
                  <a:pt x="12027352" y="2059145"/>
                  <a:pt x="12026286" y="2062171"/>
                  <a:pt x="12024153" y="2064454"/>
                </a:cubicBezTo>
                <a:cubicBezTo>
                  <a:pt x="12022019" y="2066736"/>
                  <a:pt x="12019266" y="2067877"/>
                  <a:pt x="12015893" y="2067877"/>
                </a:cubicBezTo>
                <a:cubicBezTo>
                  <a:pt x="12012469" y="2067877"/>
                  <a:pt x="12009691" y="2066736"/>
                  <a:pt x="12007558" y="2064454"/>
                </a:cubicBezTo>
                <a:cubicBezTo>
                  <a:pt x="12005425" y="2062171"/>
                  <a:pt x="12004358" y="2059145"/>
                  <a:pt x="12004358" y="2055375"/>
                </a:cubicBezTo>
                <a:cubicBezTo>
                  <a:pt x="12004358" y="2051605"/>
                  <a:pt x="12005425" y="2048554"/>
                  <a:pt x="12007558" y="2046222"/>
                </a:cubicBezTo>
                <a:cubicBezTo>
                  <a:pt x="12009691" y="2043890"/>
                  <a:pt x="12012469" y="2042725"/>
                  <a:pt x="12015893" y="2042725"/>
                </a:cubicBezTo>
                <a:close/>
                <a:moveTo>
                  <a:pt x="9230016" y="2038812"/>
                </a:moveTo>
                <a:lnTo>
                  <a:pt x="9230016" y="2152367"/>
                </a:lnTo>
                <a:lnTo>
                  <a:pt x="9257326" y="2152367"/>
                </a:lnTo>
                <a:lnTo>
                  <a:pt x="9257326" y="2038812"/>
                </a:lnTo>
                <a:close/>
                <a:moveTo>
                  <a:pt x="8876649" y="2037397"/>
                </a:moveTo>
                <a:lnTo>
                  <a:pt x="8863701" y="2050346"/>
                </a:lnTo>
                <a:lnTo>
                  <a:pt x="8901504" y="2088148"/>
                </a:lnTo>
                <a:lnTo>
                  <a:pt x="8863701" y="2125949"/>
                </a:lnTo>
                <a:lnTo>
                  <a:pt x="8876649" y="2138897"/>
                </a:lnTo>
                <a:lnTo>
                  <a:pt x="8914452" y="2101096"/>
                </a:lnTo>
                <a:lnTo>
                  <a:pt x="8952254" y="2138897"/>
                </a:lnTo>
                <a:lnTo>
                  <a:pt x="8965202" y="2125949"/>
                </a:lnTo>
                <a:lnTo>
                  <a:pt x="8927400" y="2088148"/>
                </a:lnTo>
                <a:lnTo>
                  <a:pt x="8965202" y="2050346"/>
                </a:lnTo>
                <a:lnTo>
                  <a:pt x="8952254" y="2037397"/>
                </a:lnTo>
                <a:lnTo>
                  <a:pt x="8914452" y="2075199"/>
                </a:lnTo>
                <a:close/>
                <a:moveTo>
                  <a:pt x="11912680" y="2035879"/>
                </a:moveTo>
                <a:lnTo>
                  <a:pt x="11877482" y="2149433"/>
                </a:lnTo>
                <a:lnTo>
                  <a:pt x="11905164" y="2149433"/>
                </a:lnTo>
                <a:lnTo>
                  <a:pt x="11911713" y="2123389"/>
                </a:lnTo>
                <a:lnTo>
                  <a:pt x="11945274" y="2123389"/>
                </a:lnTo>
                <a:lnTo>
                  <a:pt x="11951822" y="2149433"/>
                </a:lnTo>
                <a:lnTo>
                  <a:pt x="11980471" y="2149433"/>
                </a:lnTo>
                <a:lnTo>
                  <a:pt x="11945274" y="2035879"/>
                </a:lnTo>
                <a:close/>
                <a:moveTo>
                  <a:pt x="7515681" y="2034791"/>
                </a:moveTo>
                <a:cubicBezTo>
                  <a:pt x="7508885" y="2034791"/>
                  <a:pt x="7502386" y="2035833"/>
                  <a:pt x="7496185" y="2037916"/>
                </a:cubicBezTo>
                <a:cubicBezTo>
                  <a:pt x="7489983" y="2040000"/>
                  <a:pt x="7484030" y="2042778"/>
                  <a:pt x="7478325" y="2046251"/>
                </a:cubicBezTo>
                <a:lnTo>
                  <a:pt x="7487776" y="2064036"/>
                </a:lnTo>
                <a:cubicBezTo>
                  <a:pt x="7492141" y="2061605"/>
                  <a:pt x="7496160" y="2059732"/>
                  <a:pt x="7499831" y="2058417"/>
                </a:cubicBezTo>
                <a:cubicBezTo>
                  <a:pt x="7503502" y="2057103"/>
                  <a:pt x="7507049" y="2056446"/>
                  <a:pt x="7510472" y="2056446"/>
                </a:cubicBezTo>
                <a:cubicBezTo>
                  <a:pt x="7514887" y="2056446"/>
                  <a:pt x="7518099" y="2057425"/>
                  <a:pt x="7520109" y="2059385"/>
                </a:cubicBezTo>
                <a:cubicBezTo>
                  <a:pt x="7522118" y="2061344"/>
                  <a:pt x="7523271" y="2064060"/>
                  <a:pt x="7523569" y="2067533"/>
                </a:cubicBezTo>
                <a:cubicBezTo>
                  <a:pt x="7506652" y="2069369"/>
                  <a:pt x="7494399" y="2072854"/>
                  <a:pt x="7486808" y="2077988"/>
                </a:cubicBezTo>
                <a:cubicBezTo>
                  <a:pt x="7479218" y="2083123"/>
                  <a:pt x="7475423" y="2090254"/>
                  <a:pt x="7475423" y="2099382"/>
                </a:cubicBezTo>
                <a:cubicBezTo>
                  <a:pt x="7475423" y="2104244"/>
                  <a:pt x="7476465" y="2108672"/>
                  <a:pt x="7478548" y="2112665"/>
                </a:cubicBezTo>
                <a:cubicBezTo>
                  <a:pt x="7480632" y="2116659"/>
                  <a:pt x="7483596" y="2119846"/>
                  <a:pt x="7487441" y="2122227"/>
                </a:cubicBezTo>
                <a:cubicBezTo>
                  <a:pt x="7491286" y="2124609"/>
                  <a:pt x="7495862" y="2125799"/>
                  <a:pt x="7501170" y="2125799"/>
                </a:cubicBezTo>
                <a:cubicBezTo>
                  <a:pt x="7505982" y="2125799"/>
                  <a:pt x="7510435" y="2124795"/>
                  <a:pt x="7514528" y="2122785"/>
                </a:cubicBezTo>
                <a:cubicBezTo>
                  <a:pt x="7518620" y="2120776"/>
                  <a:pt x="7522453" y="2118159"/>
                  <a:pt x="7526025" y="2114935"/>
                </a:cubicBezTo>
                <a:lnTo>
                  <a:pt x="7526769" y="2114935"/>
                </a:lnTo>
                <a:lnTo>
                  <a:pt x="7528629" y="2123641"/>
                </a:lnTo>
                <a:lnTo>
                  <a:pt x="7550730" y="2123641"/>
                </a:lnTo>
                <a:lnTo>
                  <a:pt x="7550730" y="2074379"/>
                </a:lnTo>
                <a:cubicBezTo>
                  <a:pt x="7550730" y="2060836"/>
                  <a:pt x="7547691" y="2050852"/>
                  <a:pt x="7541614" y="2044428"/>
                </a:cubicBezTo>
                <a:cubicBezTo>
                  <a:pt x="7535537" y="2038003"/>
                  <a:pt x="7526893" y="2034791"/>
                  <a:pt x="7515681" y="2034791"/>
                </a:cubicBezTo>
                <a:close/>
                <a:moveTo>
                  <a:pt x="1048784" y="2032343"/>
                </a:moveTo>
                <a:lnTo>
                  <a:pt x="1049380" y="2032343"/>
                </a:lnTo>
                <a:cubicBezTo>
                  <a:pt x="1050868" y="2038097"/>
                  <a:pt x="1052356" y="2044187"/>
                  <a:pt x="1053844" y="2050612"/>
                </a:cubicBezTo>
                <a:cubicBezTo>
                  <a:pt x="1055333" y="2057036"/>
                  <a:pt x="1056846" y="2063075"/>
                  <a:pt x="1058384" y="2068731"/>
                </a:cubicBezTo>
                <a:lnTo>
                  <a:pt x="1060765" y="2078331"/>
                </a:lnTo>
                <a:lnTo>
                  <a:pt x="1037622" y="2078331"/>
                </a:lnTo>
                <a:lnTo>
                  <a:pt x="1040078" y="2068731"/>
                </a:lnTo>
                <a:cubicBezTo>
                  <a:pt x="1041516" y="2063075"/>
                  <a:pt x="1042980" y="2057073"/>
                  <a:pt x="1044468" y="2050723"/>
                </a:cubicBezTo>
                <a:cubicBezTo>
                  <a:pt x="1045956" y="2044373"/>
                  <a:pt x="1047395" y="2038246"/>
                  <a:pt x="1048784" y="2032343"/>
                </a:cubicBezTo>
                <a:close/>
                <a:moveTo>
                  <a:pt x="12015893" y="2029777"/>
                </a:moveTo>
                <a:cubicBezTo>
                  <a:pt x="12011080" y="2029777"/>
                  <a:pt x="12006727" y="2030893"/>
                  <a:pt x="12002833" y="2033125"/>
                </a:cubicBezTo>
                <a:cubicBezTo>
                  <a:pt x="11998939" y="2035357"/>
                  <a:pt x="11995850" y="2038396"/>
                  <a:pt x="11993568" y="2042240"/>
                </a:cubicBezTo>
                <a:cubicBezTo>
                  <a:pt x="11991286" y="2046086"/>
                  <a:pt x="11990145" y="2050464"/>
                  <a:pt x="11990145" y="2055375"/>
                </a:cubicBezTo>
                <a:cubicBezTo>
                  <a:pt x="11990145" y="2060287"/>
                  <a:pt x="11991286" y="2064640"/>
                  <a:pt x="11993568" y="2068435"/>
                </a:cubicBezTo>
                <a:cubicBezTo>
                  <a:pt x="11995850" y="2072230"/>
                  <a:pt x="11998939" y="2075219"/>
                  <a:pt x="12002833" y="2077402"/>
                </a:cubicBezTo>
                <a:cubicBezTo>
                  <a:pt x="12006727" y="2079585"/>
                  <a:pt x="12011080" y="2080676"/>
                  <a:pt x="12015893" y="2080676"/>
                </a:cubicBezTo>
                <a:cubicBezTo>
                  <a:pt x="12020605" y="2080676"/>
                  <a:pt x="12024897" y="2079585"/>
                  <a:pt x="12028766" y="2077402"/>
                </a:cubicBezTo>
                <a:cubicBezTo>
                  <a:pt x="12032636" y="2075219"/>
                  <a:pt x="12035699" y="2072230"/>
                  <a:pt x="12037956" y="2068435"/>
                </a:cubicBezTo>
                <a:cubicBezTo>
                  <a:pt x="12040214" y="2064640"/>
                  <a:pt x="12041342" y="2060287"/>
                  <a:pt x="12041342" y="2055375"/>
                </a:cubicBezTo>
                <a:cubicBezTo>
                  <a:pt x="12041342" y="2050464"/>
                  <a:pt x="12040214" y="2046086"/>
                  <a:pt x="12037956" y="2042240"/>
                </a:cubicBezTo>
                <a:cubicBezTo>
                  <a:pt x="12035699" y="2038396"/>
                  <a:pt x="12032636" y="2035357"/>
                  <a:pt x="12028766" y="2033125"/>
                </a:cubicBezTo>
                <a:cubicBezTo>
                  <a:pt x="12024897" y="2030893"/>
                  <a:pt x="12020605" y="2029777"/>
                  <a:pt x="12015893" y="2029777"/>
                </a:cubicBezTo>
                <a:close/>
                <a:moveTo>
                  <a:pt x="286002" y="2027046"/>
                </a:moveTo>
                <a:cubicBezTo>
                  <a:pt x="275683" y="2027046"/>
                  <a:pt x="266617" y="2029316"/>
                  <a:pt x="258804" y="2033855"/>
                </a:cubicBezTo>
                <a:cubicBezTo>
                  <a:pt x="250990" y="2038394"/>
                  <a:pt x="244901" y="2044992"/>
                  <a:pt x="240535" y="2053649"/>
                </a:cubicBezTo>
                <a:cubicBezTo>
                  <a:pt x="236170" y="2062306"/>
                  <a:pt x="233987" y="2072836"/>
                  <a:pt x="233987" y="2085238"/>
                </a:cubicBezTo>
                <a:cubicBezTo>
                  <a:pt x="233987" y="2097640"/>
                  <a:pt x="236170" y="2108281"/>
                  <a:pt x="240535" y="2117161"/>
                </a:cubicBezTo>
                <a:cubicBezTo>
                  <a:pt x="244901" y="2126041"/>
                  <a:pt x="250990" y="2132850"/>
                  <a:pt x="258804" y="2137588"/>
                </a:cubicBezTo>
                <a:cubicBezTo>
                  <a:pt x="266617" y="2142326"/>
                  <a:pt x="275683" y="2144695"/>
                  <a:pt x="286002" y="2144695"/>
                </a:cubicBezTo>
                <a:cubicBezTo>
                  <a:pt x="296321" y="2144695"/>
                  <a:pt x="305375" y="2142326"/>
                  <a:pt x="313163" y="2137588"/>
                </a:cubicBezTo>
                <a:cubicBezTo>
                  <a:pt x="320952" y="2132850"/>
                  <a:pt x="327029" y="2126041"/>
                  <a:pt x="331395" y="2117161"/>
                </a:cubicBezTo>
                <a:cubicBezTo>
                  <a:pt x="335760" y="2108281"/>
                  <a:pt x="337943" y="2097640"/>
                  <a:pt x="337943" y="2085238"/>
                </a:cubicBezTo>
                <a:cubicBezTo>
                  <a:pt x="337943" y="2072885"/>
                  <a:pt x="335760" y="2062368"/>
                  <a:pt x="331395" y="2053686"/>
                </a:cubicBezTo>
                <a:cubicBezTo>
                  <a:pt x="327029" y="2045005"/>
                  <a:pt x="320952" y="2038394"/>
                  <a:pt x="313163" y="2033855"/>
                </a:cubicBezTo>
                <a:cubicBezTo>
                  <a:pt x="305375" y="2029316"/>
                  <a:pt x="296321" y="2027046"/>
                  <a:pt x="286002" y="2027046"/>
                </a:cubicBezTo>
                <a:close/>
                <a:moveTo>
                  <a:pt x="4756269" y="2024790"/>
                </a:moveTo>
                <a:cubicBezTo>
                  <a:pt x="4752499" y="2024790"/>
                  <a:pt x="4749398" y="2026030"/>
                  <a:pt x="4746968" y="2028511"/>
                </a:cubicBezTo>
                <a:cubicBezTo>
                  <a:pt x="4744537" y="2030991"/>
                  <a:pt x="4743321" y="2034067"/>
                  <a:pt x="4743321" y="2037739"/>
                </a:cubicBezTo>
                <a:cubicBezTo>
                  <a:pt x="4743321" y="2041310"/>
                  <a:pt x="4744537" y="2044361"/>
                  <a:pt x="4746968" y="2046891"/>
                </a:cubicBezTo>
                <a:cubicBezTo>
                  <a:pt x="4749398" y="2049421"/>
                  <a:pt x="4752499" y="2050686"/>
                  <a:pt x="4756269" y="2050686"/>
                </a:cubicBezTo>
                <a:cubicBezTo>
                  <a:pt x="4760089" y="2050686"/>
                  <a:pt x="4763202" y="2049421"/>
                  <a:pt x="4765608" y="2046891"/>
                </a:cubicBezTo>
                <a:cubicBezTo>
                  <a:pt x="4768014" y="2044361"/>
                  <a:pt x="4769218" y="2041310"/>
                  <a:pt x="4769218" y="2037739"/>
                </a:cubicBezTo>
                <a:cubicBezTo>
                  <a:pt x="4769218" y="2034067"/>
                  <a:pt x="4768014" y="2030991"/>
                  <a:pt x="4765608" y="2028511"/>
                </a:cubicBezTo>
                <a:cubicBezTo>
                  <a:pt x="4763202" y="2026030"/>
                  <a:pt x="4760089" y="2024790"/>
                  <a:pt x="4756269" y="2024790"/>
                </a:cubicBezTo>
                <a:close/>
                <a:moveTo>
                  <a:pt x="4717722" y="2024790"/>
                </a:moveTo>
                <a:cubicBezTo>
                  <a:pt x="4713903" y="2024790"/>
                  <a:pt x="4710790" y="2026030"/>
                  <a:pt x="4708384" y="2028511"/>
                </a:cubicBezTo>
                <a:cubicBezTo>
                  <a:pt x="4705977" y="2030991"/>
                  <a:pt x="4704775" y="2034067"/>
                  <a:pt x="4704775" y="2037739"/>
                </a:cubicBezTo>
                <a:cubicBezTo>
                  <a:pt x="4704775" y="2041310"/>
                  <a:pt x="4705977" y="2044361"/>
                  <a:pt x="4708384" y="2046891"/>
                </a:cubicBezTo>
                <a:cubicBezTo>
                  <a:pt x="4710790" y="2049421"/>
                  <a:pt x="4713903" y="2050686"/>
                  <a:pt x="4717722" y="2050686"/>
                </a:cubicBezTo>
                <a:cubicBezTo>
                  <a:pt x="4721542" y="2050686"/>
                  <a:pt x="4724655" y="2049421"/>
                  <a:pt x="4727061" y="2046891"/>
                </a:cubicBezTo>
                <a:cubicBezTo>
                  <a:pt x="4729468" y="2044361"/>
                  <a:pt x="4730671" y="2041310"/>
                  <a:pt x="4730671" y="2037739"/>
                </a:cubicBezTo>
                <a:cubicBezTo>
                  <a:pt x="4730671" y="2034067"/>
                  <a:pt x="4729468" y="2030991"/>
                  <a:pt x="4727061" y="2028511"/>
                </a:cubicBezTo>
                <a:cubicBezTo>
                  <a:pt x="4724655" y="2026030"/>
                  <a:pt x="4721542" y="2024790"/>
                  <a:pt x="4717722" y="2024790"/>
                </a:cubicBezTo>
                <a:close/>
                <a:moveTo>
                  <a:pt x="8744267" y="2024599"/>
                </a:moveTo>
                <a:lnTo>
                  <a:pt x="8744267" y="2177890"/>
                </a:lnTo>
                <a:lnTo>
                  <a:pt x="8771428" y="2177890"/>
                </a:lnTo>
                <a:lnTo>
                  <a:pt x="8771428" y="2153035"/>
                </a:lnTo>
                <a:lnTo>
                  <a:pt x="8770684" y="2140386"/>
                </a:lnTo>
                <a:cubicBezTo>
                  <a:pt x="8773512" y="2142916"/>
                  <a:pt x="8776501" y="2144900"/>
                  <a:pt x="8779651" y="2146339"/>
                </a:cubicBezTo>
                <a:cubicBezTo>
                  <a:pt x="8782801" y="2147777"/>
                  <a:pt x="8786460" y="2148496"/>
                  <a:pt x="8790627" y="2148496"/>
                </a:cubicBezTo>
                <a:cubicBezTo>
                  <a:pt x="8796828" y="2148496"/>
                  <a:pt x="8802707" y="2146662"/>
                  <a:pt x="8808263" y="2142990"/>
                </a:cubicBezTo>
                <a:cubicBezTo>
                  <a:pt x="8813819" y="2139318"/>
                  <a:pt x="8818346" y="2133985"/>
                  <a:pt x="8821844" y="2126991"/>
                </a:cubicBezTo>
                <a:cubicBezTo>
                  <a:pt x="8825341" y="2119997"/>
                  <a:pt x="8827090" y="2111514"/>
                  <a:pt x="8827090" y="2101543"/>
                </a:cubicBezTo>
                <a:cubicBezTo>
                  <a:pt x="8827090" y="2092662"/>
                  <a:pt x="8825651" y="2084923"/>
                  <a:pt x="8822774" y="2078326"/>
                </a:cubicBezTo>
                <a:cubicBezTo>
                  <a:pt x="8819896" y="2071727"/>
                  <a:pt x="8815816" y="2066605"/>
                  <a:pt x="8810533" y="2062958"/>
                </a:cubicBezTo>
                <a:cubicBezTo>
                  <a:pt x="8805249" y="2059313"/>
                  <a:pt x="8798961" y="2057489"/>
                  <a:pt x="8791669" y="2057489"/>
                </a:cubicBezTo>
                <a:cubicBezTo>
                  <a:pt x="8787898" y="2057489"/>
                  <a:pt x="8784202" y="2058258"/>
                  <a:pt x="8780581" y="2059796"/>
                </a:cubicBezTo>
                <a:cubicBezTo>
                  <a:pt x="8776959" y="2061334"/>
                  <a:pt x="8773660" y="2063368"/>
                  <a:pt x="8770684" y="2065898"/>
                </a:cubicBezTo>
                <a:lnTo>
                  <a:pt x="8771428" y="2053694"/>
                </a:lnTo>
                <a:lnTo>
                  <a:pt x="8771428" y="2024599"/>
                </a:lnTo>
                <a:close/>
                <a:moveTo>
                  <a:pt x="2158959" y="2019574"/>
                </a:moveTo>
                <a:lnTo>
                  <a:pt x="2162605" y="2019574"/>
                </a:lnTo>
                <a:cubicBezTo>
                  <a:pt x="2168707" y="2019574"/>
                  <a:pt x="2174115" y="2020566"/>
                  <a:pt x="2178828" y="2022550"/>
                </a:cubicBezTo>
                <a:cubicBezTo>
                  <a:pt x="2183540" y="2024535"/>
                  <a:pt x="2187224" y="2028032"/>
                  <a:pt x="2189878" y="2033043"/>
                </a:cubicBezTo>
                <a:cubicBezTo>
                  <a:pt x="2192532" y="2038053"/>
                  <a:pt x="2193859" y="2045048"/>
                  <a:pt x="2193859" y="2054027"/>
                </a:cubicBezTo>
                <a:cubicBezTo>
                  <a:pt x="2193859" y="2063007"/>
                  <a:pt x="2192532" y="2070076"/>
                  <a:pt x="2189878" y="2075235"/>
                </a:cubicBezTo>
                <a:cubicBezTo>
                  <a:pt x="2187224" y="2080394"/>
                  <a:pt x="2183540" y="2084041"/>
                  <a:pt x="2178828" y="2086174"/>
                </a:cubicBezTo>
                <a:cubicBezTo>
                  <a:pt x="2174115" y="2088307"/>
                  <a:pt x="2168707" y="2089374"/>
                  <a:pt x="2162605" y="2089374"/>
                </a:cubicBezTo>
                <a:lnTo>
                  <a:pt x="2158959" y="2089374"/>
                </a:lnTo>
                <a:lnTo>
                  <a:pt x="2158959" y="2059236"/>
                </a:lnTo>
                <a:lnTo>
                  <a:pt x="2180167" y="2059236"/>
                </a:lnTo>
                <a:lnTo>
                  <a:pt x="2180167" y="2046437"/>
                </a:lnTo>
                <a:lnTo>
                  <a:pt x="2158959" y="2046437"/>
                </a:lnTo>
                <a:close/>
                <a:moveTo>
                  <a:pt x="2058797" y="2018234"/>
                </a:moveTo>
                <a:lnTo>
                  <a:pt x="2059392" y="2018234"/>
                </a:lnTo>
                <a:cubicBezTo>
                  <a:pt x="2060881" y="2023989"/>
                  <a:pt x="2062369" y="2030078"/>
                  <a:pt x="2063858" y="2036503"/>
                </a:cubicBezTo>
                <a:cubicBezTo>
                  <a:pt x="2065346" y="2042927"/>
                  <a:pt x="2066859" y="2048967"/>
                  <a:pt x="2068397" y="2054623"/>
                </a:cubicBezTo>
                <a:lnTo>
                  <a:pt x="2070778" y="2064222"/>
                </a:lnTo>
                <a:lnTo>
                  <a:pt x="2047635" y="2064222"/>
                </a:lnTo>
                <a:lnTo>
                  <a:pt x="2050091" y="2054623"/>
                </a:lnTo>
                <a:cubicBezTo>
                  <a:pt x="2051529" y="2048967"/>
                  <a:pt x="2052993" y="2042964"/>
                  <a:pt x="2054481" y="2036614"/>
                </a:cubicBezTo>
                <a:cubicBezTo>
                  <a:pt x="2055970" y="2030265"/>
                  <a:pt x="2057408" y="2024138"/>
                  <a:pt x="2058797" y="2018234"/>
                </a:cubicBezTo>
                <a:close/>
                <a:moveTo>
                  <a:pt x="1033380" y="2011879"/>
                </a:moveTo>
                <a:lnTo>
                  <a:pt x="998183" y="2125434"/>
                </a:lnTo>
                <a:lnTo>
                  <a:pt x="1025865" y="2125434"/>
                </a:lnTo>
                <a:lnTo>
                  <a:pt x="1032413" y="2099390"/>
                </a:lnTo>
                <a:lnTo>
                  <a:pt x="1065974" y="2099390"/>
                </a:lnTo>
                <a:lnTo>
                  <a:pt x="1072522" y="2125434"/>
                </a:lnTo>
                <a:lnTo>
                  <a:pt x="1101172" y="2125434"/>
                </a:lnTo>
                <a:lnTo>
                  <a:pt x="1065974" y="2011879"/>
                </a:lnTo>
                <a:close/>
                <a:moveTo>
                  <a:pt x="9229123" y="2006814"/>
                </a:moveTo>
                <a:lnTo>
                  <a:pt x="9213868" y="2026013"/>
                </a:lnTo>
                <a:lnTo>
                  <a:pt x="9225477" y="2033156"/>
                </a:lnTo>
                <a:lnTo>
                  <a:pt x="9243559" y="2018869"/>
                </a:lnTo>
                <a:lnTo>
                  <a:pt x="9244229" y="2018869"/>
                </a:lnTo>
                <a:lnTo>
                  <a:pt x="9262312" y="2033156"/>
                </a:lnTo>
                <a:lnTo>
                  <a:pt x="9274069" y="2026013"/>
                </a:lnTo>
                <a:lnTo>
                  <a:pt x="9258665" y="2006814"/>
                </a:lnTo>
                <a:close/>
                <a:moveTo>
                  <a:pt x="4848319" y="2004178"/>
                </a:moveTo>
                <a:lnTo>
                  <a:pt x="4821233" y="2036473"/>
                </a:lnTo>
                <a:lnTo>
                  <a:pt x="4834627" y="2049645"/>
                </a:lnTo>
                <a:lnTo>
                  <a:pt x="4866774" y="2022186"/>
                </a:lnTo>
                <a:close/>
                <a:moveTo>
                  <a:pt x="11913871" y="2003881"/>
                </a:moveTo>
                <a:lnTo>
                  <a:pt x="11898616" y="2023080"/>
                </a:lnTo>
                <a:lnTo>
                  <a:pt x="11910225" y="2030223"/>
                </a:lnTo>
                <a:lnTo>
                  <a:pt x="11928233" y="2015936"/>
                </a:lnTo>
                <a:lnTo>
                  <a:pt x="11928977" y="2015936"/>
                </a:lnTo>
                <a:lnTo>
                  <a:pt x="11946985" y="2030223"/>
                </a:lnTo>
                <a:lnTo>
                  <a:pt x="11958668" y="2023080"/>
                </a:lnTo>
                <a:lnTo>
                  <a:pt x="11943413" y="2003881"/>
                </a:lnTo>
                <a:close/>
                <a:moveTo>
                  <a:pt x="2932968" y="1997771"/>
                </a:moveTo>
                <a:lnTo>
                  <a:pt x="2932968" y="2057972"/>
                </a:lnTo>
                <a:cubicBezTo>
                  <a:pt x="2932968" y="2077122"/>
                  <a:pt x="2936851" y="2091161"/>
                  <a:pt x="2944614" y="2100091"/>
                </a:cubicBezTo>
                <a:cubicBezTo>
                  <a:pt x="2952379" y="2109020"/>
                  <a:pt x="2963825" y="2113485"/>
                  <a:pt x="2978956" y="2113485"/>
                </a:cubicBezTo>
                <a:cubicBezTo>
                  <a:pt x="2994087" y="2113485"/>
                  <a:pt x="3005448" y="2109020"/>
                  <a:pt x="3013038" y="2100091"/>
                </a:cubicBezTo>
                <a:cubicBezTo>
                  <a:pt x="3020629" y="2091161"/>
                  <a:pt x="3024424" y="2077122"/>
                  <a:pt x="3024424" y="2057972"/>
                </a:cubicBezTo>
                <a:lnTo>
                  <a:pt x="3024424" y="1997771"/>
                </a:lnTo>
                <a:lnTo>
                  <a:pt x="2998155" y="1997771"/>
                </a:lnTo>
                <a:lnTo>
                  <a:pt x="2998155" y="2060875"/>
                </a:lnTo>
                <a:cubicBezTo>
                  <a:pt x="2998155" y="2071639"/>
                  <a:pt x="2996506" y="2079180"/>
                  <a:pt x="2993207" y="2083497"/>
                </a:cubicBezTo>
                <a:cubicBezTo>
                  <a:pt x="2989908" y="2087812"/>
                  <a:pt x="2985158" y="2089970"/>
                  <a:pt x="2978956" y="2089970"/>
                </a:cubicBezTo>
                <a:cubicBezTo>
                  <a:pt x="2972706" y="2089970"/>
                  <a:pt x="2967993" y="2087812"/>
                  <a:pt x="2964818" y="2083497"/>
                </a:cubicBezTo>
                <a:cubicBezTo>
                  <a:pt x="2961643" y="2079180"/>
                  <a:pt x="2960055" y="2071639"/>
                  <a:pt x="2960055" y="2060875"/>
                </a:cubicBezTo>
                <a:lnTo>
                  <a:pt x="2960055" y="1997771"/>
                </a:lnTo>
                <a:close/>
                <a:moveTo>
                  <a:pt x="2131723" y="1997770"/>
                </a:moveTo>
                <a:lnTo>
                  <a:pt x="2131723" y="2046437"/>
                </a:lnTo>
                <a:lnTo>
                  <a:pt x="2118701" y="2047330"/>
                </a:lnTo>
                <a:lnTo>
                  <a:pt x="2118701" y="2059236"/>
                </a:lnTo>
                <a:lnTo>
                  <a:pt x="2131723" y="2059236"/>
                </a:lnTo>
                <a:lnTo>
                  <a:pt x="2131723" y="2111326"/>
                </a:lnTo>
                <a:lnTo>
                  <a:pt x="2165805" y="2111326"/>
                </a:lnTo>
                <a:cubicBezTo>
                  <a:pt x="2176818" y="2111326"/>
                  <a:pt x="2186529" y="2109292"/>
                  <a:pt x="2194938" y="2105224"/>
                </a:cubicBezTo>
                <a:cubicBezTo>
                  <a:pt x="2203347" y="2101156"/>
                  <a:pt x="2209920" y="2094893"/>
                  <a:pt x="2214658" y="2086435"/>
                </a:cubicBezTo>
                <a:cubicBezTo>
                  <a:pt x="2219396" y="2077976"/>
                  <a:pt x="2221765" y="2067174"/>
                  <a:pt x="2221765" y="2054027"/>
                </a:cubicBezTo>
                <a:cubicBezTo>
                  <a:pt x="2221765" y="2040881"/>
                  <a:pt x="2219383" y="2030165"/>
                  <a:pt x="2214621" y="2021881"/>
                </a:cubicBezTo>
                <a:cubicBezTo>
                  <a:pt x="2209858" y="2013596"/>
                  <a:pt x="2203161" y="2007506"/>
                  <a:pt x="2194529" y="2003612"/>
                </a:cubicBezTo>
                <a:cubicBezTo>
                  <a:pt x="2185897" y="1999717"/>
                  <a:pt x="2175826" y="1997770"/>
                  <a:pt x="2164317" y="1997770"/>
                </a:cubicBezTo>
                <a:close/>
                <a:moveTo>
                  <a:pt x="2043393" y="1997770"/>
                </a:moveTo>
                <a:lnTo>
                  <a:pt x="2008196" y="2111326"/>
                </a:lnTo>
                <a:lnTo>
                  <a:pt x="2035878" y="2111326"/>
                </a:lnTo>
                <a:lnTo>
                  <a:pt x="2042426" y="2085281"/>
                </a:lnTo>
                <a:lnTo>
                  <a:pt x="2075987" y="2085281"/>
                </a:lnTo>
                <a:lnTo>
                  <a:pt x="2082536" y="2111326"/>
                </a:lnTo>
                <a:lnTo>
                  <a:pt x="2111185" y="2111326"/>
                </a:lnTo>
                <a:lnTo>
                  <a:pt x="2075987" y="1997770"/>
                </a:lnTo>
                <a:close/>
                <a:moveTo>
                  <a:pt x="414515" y="1997281"/>
                </a:moveTo>
                <a:lnTo>
                  <a:pt x="387429" y="2029576"/>
                </a:lnTo>
                <a:lnTo>
                  <a:pt x="400823" y="2042747"/>
                </a:lnTo>
                <a:lnTo>
                  <a:pt x="432970" y="2015289"/>
                </a:lnTo>
                <a:close/>
                <a:moveTo>
                  <a:pt x="271194" y="1996983"/>
                </a:moveTo>
                <a:lnTo>
                  <a:pt x="255790" y="2016182"/>
                </a:lnTo>
                <a:lnTo>
                  <a:pt x="267547" y="2023325"/>
                </a:lnTo>
                <a:lnTo>
                  <a:pt x="285705" y="2009038"/>
                </a:lnTo>
                <a:lnTo>
                  <a:pt x="286300" y="2009038"/>
                </a:lnTo>
                <a:lnTo>
                  <a:pt x="304457" y="2023325"/>
                </a:lnTo>
                <a:lnTo>
                  <a:pt x="316140" y="2016182"/>
                </a:lnTo>
                <a:lnTo>
                  <a:pt x="300811" y="1996983"/>
                </a:lnTo>
                <a:close/>
                <a:moveTo>
                  <a:pt x="4238959" y="1995115"/>
                </a:moveTo>
                <a:lnTo>
                  <a:pt x="4238959" y="2031653"/>
                </a:lnTo>
                <a:lnTo>
                  <a:pt x="4194757" y="2031653"/>
                </a:lnTo>
                <a:lnTo>
                  <a:pt x="4194757" y="2049959"/>
                </a:lnTo>
                <a:lnTo>
                  <a:pt x="4238959" y="2049959"/>
                </a:lnTo>
                <a:lnTo>
                  <a:pt x="4238959" y="2086570"/>
                </a:lnTo>
                <a:lnTo>
                  <a:pt x="4257265" y="2086570"/>
                </a:lnTo>
                <a:lnTo>
                  <a:pt x="4257265" y="2049959"/>
                </a:lnTo>
                <a:lnTo>
                  <a:pt x="4301467" y="2049959"/>
                </a:lnTo>
                <a:lnTo>
                  <a:pt x="4301467" y="2031653"/>
                </a:lnTo>
                <a:lnTo>
                  <a:pt x="4257265" y="2031653"/>
                </a:lnTo>
                <a:lnTo>
                  <a:pt x="4257265" y="1995115"/>
                </a:lnTo>
                <a:close/>
                <a:moveTo>
                  <a:pt x="7500575" y="1978385"/>
                </a:moveTo>
                <a:lnTo>
                  <a:pt x="7482269" y="1996393"/>
                </a:lnTo>
                <a:lnTo>
                  <a:pt x="7514267" y="2023852"/>
                </a:lnTo>
                <a:lnTo>
                  <a:pt x="7527736" y="2010681"/>
                </a:lnTo>
                <a:close/>
                <a:moveTo>
                  <a:pt x="1037027" y="1976681"/>
                </a:moveTo>
                <a:cubicBezTo>
                  <a:pt x="1030826" y="1976681"/>
                  <a:pt x="1025629" y="1978678"/>
                  <a:pt x="1021437" y="1982671"/>
                </a:cubicBezTo>
                <a:cubicBezTo>
                  <a:pt x="1017245" y="1986665"/>
                  <a:pt x="1014926" y="1993152"/>
                  <a:pt x="1014479" y="2002131"/>
                </a:cubicBezTo>
                <a:lnTo>
                  <a:pt x="1031818" y="2003545"/>
                </a:lnTo>
                <a:cubicBezTo>
                  <a:pt x="1032215" y="2000419"/>
                  <a:pt x="1032946" y="1998285"/>
                  <a:pt x="1034013" y="1997145"/>
                </a:cubicBezTo>
                <a:cubicBezTo>
                  <a:pt x="1035079" y="1996004"/>
                  <a:pt x="1036382" y="1995434"/>
                  <a:pt x="1037920" y="1995434"/>
                </a:cubicBezTo>
                <a:cubicBezTo>
                  <a:pt x="1039309" y="1995434"/>
                  <a:pt x="1040747" y="1995917"/>
                  <a:pt x="1042236" y="1996885"/>
                </a:cubicBezTo>
                <a:cubicBezTo>
                  <a:pt x="1043724" y="1997852"/>
                  <a:pt x="1045386" y="1998968"/>
                  <a:pt x="1047221" y="2000233"/>
                </a:cubicBezTo>
                <a:cubicBezTo>
                  <a:pt x="1049057" y="2001498"/>
                  <a:pt x="1051153" y="2002614"/>
                  <a:pt x="1053510" y="2003582"/>
                </a:cubicBezTo>
                <a:cubicBezTo>
                  <a:pt x="1055866" y="2004549"/>
                  <a:pt x="1058607" y="2005033"/>
                  <a:pt x="1061732" y="2005033"/>
                </a:cubicBezTo>
                <a:cubicBezTo>
                  <a:pt x="1067884" y="2005033"/>
                  <a:pt x="1073080" y="2003048"/>
                  <a:pt x="1077322" y="1999080"/>
                </a:cubicBezTo>
                <a:cubicBezTo>
                  <a:pt x="1081564" y="1995111"/>
                  <a:pt x="1083883" y="1988563"/>
                  <a:pt x="1084280" y="1979434"/>
                </a:cubicBezTo>
                <a:lnTo>
                  <a:pt x="1066867" y="1978244"/>
                </a:lnTo>
                <a:cubicBezTo>
                  <a:pt x="1066519" y="1981369"/>
                  <a:pt x="1065825" y="1983490"/>
                  <a:pt x="1064783" y="1984606"/>
                </a:cubicBezTo>
                <a:cubicBezTo>
                  <a:pt x="1063741" y="1985722"/>
                  <a:pt x="1062402" y="1986281"/>
                  <a:pt x="1060765" y="1986281"/>
                </a:cubicBezTo>
                <a:cubicBezTo>
                  <a:pt x="1059425" y="1986281"/>
                  <a:pt x="1057999" y="1985797"/>
                  <a:pt x="1056486" y="1984830"/>
                </a:cubicBezTo>
                <a:cubicBezTo>
                  <a:pt x="1054973" y="1983862"/>
                  <a:pt x="1053299" y="1982746"/>
                  <a:pt x="1051463" y="1981481"/>
                </a:cubicBezTo>
                <a:cubicBezTo>
                  <a:pt x="1049628" y="1980216"/>
                  <a:pt x="1047531" y="1979100"/>
                  <a:pt x="1045175" y="1978132"/>
                </a:cubicBezTo>
                <a:cubicBezTo>
                  <a:pt x="1042819" y="1977165"/>
                  <a:pt x="1040102" y="1976681"/>
                  <a:pt x="1037027" y="1976681"/>
                </a:cubicBezTo>
                <a:close/>
                <a:moveTo>
                  <a:pt x="2078889" y="1964284"/>
                </a:moveTo>
                <a:cubicBezTo>
                  <a:pt x="2075168" y="1964284"/>
                  <a:pt x="2072130" y="1965512"/>
                  <a:pt x="2069773" y="1967968"/>
                </a:cubicBezTo>
                <a:cubicBezTo>
                  <a:pt x="2067417" y="1970423"/>
                  <a:pt x="2066239" y="1973412"/>
                  <a:pt x="2066239" y="1976934"/>
                </a:cubicBezTo>
                <a:cubicBezTo>
                  <a:pt x="2066239" y="1980556"/>
                  <a:pt x="2067417" y="1983595"/>
                  <a:pt x="2069773" y="1986050"/>
                </a:cubicBezTo>
                <a:cubicBezTo>
                  <a:pt x="2072130" y="1988506"/>
                  <a:pt x="2075168" y="1989734"/>
                  <a:pt x="2078889" y="1989734"/>
                </a:cubicBezTo>
                <a:cubicBezTo>
                  <a:pt x="2082610" y="1989734"/>
                  <a:pt x="2085649" y="1988506"/>
                  <a:pt x="2088005" y="1986050"/>
                </a:cubicBezTo>
                <a:cubicBezTo>
                  <a:pt x="2090361" y="1983595"/>
                  <a:pt x="2091540" y="1980556"/>
                  <a:pt x="2091540" y="1976934"/>
                </a:cubicBezTo>
                <a:cubicBezTo>
                  <a:pt x="2091540" y="1973412"/>
                  <a:pt x="2090361" y="1970423"/>
                  <a:pt x="2088005" y="1967968"/>
                </a:cubicBezTo>
                <a:cubicBezTo>
                  <a:pt x="2085649" y="1965512"/>
                  <a:pt x="2082610" y="1964284"/>
                  <a:pt x="2078889" y="1964284"/>
                </a:cubicBezTo>
                <a:close/>
                <a:moveTo>
                  <a:pt x="2039747" y="1964284"/>
                </a:moveTo>
                <a:cubicBezTo>
                  <a:pt x="2036076" y="1964284"/>
                  <a:pt x="2033075" y="1965512"/>
                  <a:pt x="2030743" y="1967968"/>
                </a:cubicBezTo>
                <a:cubicBezTo>
                  <a:pt x="2028411" y="1970423"/>
                  <a:pt x="2027246" y="1973412"/>
                  <a:pt x="2027246" y="1976934"/>
                </a:cubicBezTo>
                <a:cubicBezTo>
                  <a:pt x="2027246" y="1980556"/>
                  <a:pt x="2028411" y="1983595"/>
                  <a:pt x="2030743" y="1986050"/>
                </a:cubicBezTo>
                <a:cubicBezTo>
                  <a:pt x="2033075" y="1988506"/>
                  <a:pt x="2036076" y="1989734"/>
                  <a:pt x="2039747" y="1989734"/>
                </a:cubicBezTo>
                <a:cubicBezTo>
                  <a:pt x="2043468" y="1989734"/>
                  <a:pt x="2046531" y="1988506"/>
                  <a:pt x="2048937" y="1986050"/>
                </a:cubicBezTo>
                <a:cubicBezTo>
                  <a:pt x="2051344" y="1983595"/>
                  <a:pt x="2052547" y="1980556"/>
                  <a:pt x="2052547" y="1976934"/>
                </a:cubicBezTo>
                <a:cubicBezTo>
                  <a:pt x="2052547" y="1973412"/>
                  <a:pt x="2051344" y="1970423"/>
                  <a:pt x="2048937" y="1967968"/>
                </a:cubicBezTo>
                <a:cubicBezTo>
                  <a:pt x="2046531" y="1965512"/>
                  <a:pt x="2043468" y="1964284"/>
                  <a:pt x="2039747" y="1964284"/>
                </a:cubicBezTo>
                <a:close/>
                <a:moveTo>
                  <a:pt x="10560561" y="1956886"/>
                </a:moveTo>
                <a:lnTo>
                  <a:pt x="10552004" y="1974076"/>
                </a:lnTo>
                <a:cubicBezTo>
                  <a:pt x="10557362" y="1974869"/>
                  <a:pt x="10560921" y="1975862"/>
                  <a:pt x="10562682" y="1977052"/>
                </a:cubicBezTo>
                <a:cubicBezTo>
                  <a:pt x="10564443" y="1978243"/>
                  <a:pt x="10565324" y="1979632"/>
                  <a:pt x="10565324" y="1981219"/>
                </a:cubicBezTo>
                <a:cubicBezTo>
                  <a:pt x="10565324" y="1983749"/>
                  <a:pt x="10564047" y="1985560"/>
                  <a:pt x="10561492" y="1986652"/>
                </a:cubicBezTo>
                <a:cubicBezTo>
                  <a:pt x="10558937" y="1987743"/>
                  <a:pt x="10554311" y="1988487"/>
                  <a:pt x="10547613" y="1988884"/>
                </a:cubicBezTo>
                <a:lnTo>
                  <a:pt x="10549623" y="1999674"/>
                </a:lnTo>
                <a:cubicBezTo>
                  <a:pt x="10560735" y="1999327"/>
                  <a:pt x="10569355" y="1997690"/>
                  <a:pt x="10575481" y="1994763"/>
                </a:cubicBezTo>
                <a:cubicBezTo>
                  <a:pt x="10581608" y="1991836"/>
                  <a:pt x="10584672" y="1987322"/>
                  <a:pt x="10584672" y="1981219"/>
                </a:cubicBezTo>
                <a:cubicBezTo>
                  <a:pt x="10584672" y="1977598"/>
                  <a:pt x="10583543" y="1974783"/>
                  <a:pt x="10581286" y="1972774"/>
                </a:cubicBezTo>
                <a:cubicBezTo>
                  <a:pt x="10579029" y="1970764"/>
                  <a:pt x="10575742" y="1969214"/>
                  <a:pt x="10571426" y="1968123"/>
                </a:cubicBezTo>
                <a:lnTo>
                  <a:pt x="10576263" y="1956886"/>
                </a:lnTo>
                <a:close/>
                <a:moveTo>
                  <a:pt x="10624260" y="1870938"/>
                </a:moveTo>
                <a:lnTo>
                  <a:pt x="10624260" y="1924590"/>
                </a:lnTo>
                <a:cubicBezTo>
                  <a:pt x="10624260" y="1935405"/>
                  <a:pt x="10626405" y="1943975"/>
                  <a:pt x="10630697" y="1950300"/>
                </a:cubicBezTo>
                <a:cubicBezTo>
                  <a:pt x="10634988" y="1956626"/>
                  <a:pt x="10641896" y="1959788"/>
                  <a:pt x="10651421" y="1959788"/>
                </a:cubicBezTo>
                <a:cubicBezTo>
                  <a:pt x="10657275" y="1959788"/>
                  <a:pt x="10662335" y="1958511"/>
                  <a:pt x="10666601" y="1955956"/>
                </a:cubicBezTo>
                <a:cubicBezTo>
                  <a:pt x="10670868" y="1953401"/>
                  <a:pt x="10674787" y="1949990"/>
                  <a:pt x="10678359" y="1945724"/>
                </a:cubicBezTo>
                <a:lnTo>
                  <a:pt x="10678954" y="1945724"/>
                </a:lnTo>
                <a:lnTo>
                  <a:pt x="10680963" y="1957630"/>
                </a:lnTo>
                <a:lnTo>
                  <a:pt x="10703064" y="1957630"/>
                </a:lnTo>
                <a:lnTo>
                  <a:pt x="10703064" y="1870938"/>
                </a:lnTo>
                <a:lnTo>
                  <a:pt x="10675903" y="1870938"/>
                </a:lnTo>
                <a:lnTo>
                  <a:pt x="10675903" y="1927790"/>
                </a:lnTo>
                <a:cubicBezTo>
                  <a:pt x="10673621" y="1930965"/>
                  <a:pt x="10671401" y="1933222"/>
                  <a:pt x="10669243" y="1934562"/>
                </a:cubicBezTo>
                <a:cubicBezTo>
                  <a:pt x="10667085" y="1935901"/>
                  <a:pt x="10664493" y="1936571"/>
                  <a:pt x="10661467" y="1936571"/>
                </a:cubicBezTo>
                <a:cubicBezTo>
                  <a:pt x="10658044" y="1936571"/>
                  <a:pt x="10655514" y="1935492"/>
                  <a:pt x="10653877" y="1933334"/>
                </a:cubicBezTo>
                <a:cubicBezTo>
                  <a:pt x="10652240" y="1931176"/>
                  <a:pt x="10651421" y="1927145"/>
                  <a:pt x="10651421" y="1921242"/>
                </a:cubicBezTo>
                <a:lnTo>
                  <a:pt x="10651421" y="1870938"/>
                </a:lnTo>
                <a:close/>
                <a:moveTo>
                  <a:pt x="11905462" y="1851183"/>
                </a:moveTo>
                <a:cubicBezTo>
                  <a:pt x="11900749" y="1851183"/>
                  <a:pt x="11896880" y="1852796"/>
                  <a:pt x="11893853" y="1856020"/>
                </a:cubicBezTo>
                <a:cubicBezTo>
                  <a:pt x="11890827" y="1859244"/>
                  <a:pt x="11889314" y="1863213"/>
                  <a:pt x="11889314" y="1867926"/>
                </a:cubicBezTo>
                <a:cubicBezTo>
                  <a:pt x="11889314" y="1872689"/>
                  <a:pt x="11890827" y="1876707"/>
                  <a:pt x="11893853" y="1879981"/>
                </a:cubicBezTo>
                <a:cubicBezTo>
                  <a:pt x="11896880" y="1883255"/>
                  <a:pt x="11900749" y="1884893"/>
                  <a:pt x="11905462" y="1884893"/>
                </a:cubicBezTo>
                <a:cubicBezTo>
                  <a:pt x="11910125" y="1884893"/>
                  <a:pt x="11913995" y="1883255"/>
                  <a:pt x="11917071" y="1879981"/>
                </a:cubicBezTo>
                <a:cubicBezTo>
                  <a:pt x="11920146" y="1876707"/>
                  <a:pt x="11921684" y="1872689"/>
                  <a:pt x="11921684" y="1867926"/>
                </a:cubicBezTo>
                <a:cubicBezTo>
                  <a:pt x="11921684" y="1863213"/>
                  <a:pt x="11920146" y="1859244"/>
                  <a:pt x="11917071" y="1856020"/>
                </a:cubicBezTo>
                <a:cubicBezTo>
                  <a:pt x="11913995" y="1852796"/>
                  <a:pt x="11910125" y="1851183"/>
                  <a:pt x="11905462" y="1851183"/>
                </a:cubicBezTo>
                <a:close/>
                <a:moveTo>
                  <a:pt x="11950780" y="1847388"/>
                </a:moveTo>
                <a:lnTo>
                  <a:pt x="11950780" y="1926341"/>
                </a:lnTo>
                <a:lnTo>
                  <a:pt x="11968268" y="1926341"/>
                </a:lnTo>
                <a:lnTo>
                  <a:pt x="11968268" y="1847388"/>
                </a:lnTo>
                <a:close/>
                <a:moveTo>
                  <a:pt x="12007856" y="1844337"/>
                </a:moveTo>
                <a:lnTo>
                  <a:pt x="11988508" y="1860931"/>
                </a:lnTo>
                <a:cubicBezTo>
                  <a:pt x="11991981" y="1864056"/>
                  <a:pt x="11995639" y="1867504"/>
                  <a:pt x="11999484" y="1871275"/>
                </a:cubicBezTo>
                <a:cubicBezTo>
                  <a:pt x="12003329" y="1875045"/>
                  <a:pt x="12007087" y="1878914"/>
                  <a:pt x="12010758" y="1882884"/>
                </a:cubicBezTo>
                <a:cubicBezTo>
                  <a:pt x="12014429" y="1886852"/>
                  <a:pt x="12017778" y="1890672"/>
                  <a:pt x="12020804" y="1894343"/>
                </a:cubicBezTo>
                <a:lnTo>
                  <a:pt x="12040449" y="1877377"/>
                </a:lnTo>
                <a:cubicBezTo>
                  <a:pt x="12038217" y="1874549"/>
                  <a:pt x="12035215" y="1871114"/>
                  <a:pt x="12031445" y="1867070"/>
                </a:cubicBezTo>
                <a:cubicBezTo>
                  <a:pt x="12027675" y="1863027"/>
                  <a:pt x="12023681" y="1858959"/>
                  <a:pt x="12019464" y="1854867"/>
                </a:cubicBezTo>
                <a:cubicBezTo>
                  <a:pt x="12015248" y="1850774"/>
                  <a:pt x="12011378" y="1847264"/>
                  <a:pt x="12007856" y="1844337"/>
                </a:cubicBezTo>
                <a:close/>
                <a:moveTo>
                  <a:pt x="9336577" y="1837745"/>
                </a:moveTo>
                <a:lnTo>
                  <a:pt x="9317229" y="1854339"/>
                </a:lnTo>
                <a:cubicBezTo>
                  <a:pt x="9320702" y="1857465"/>
                  <a:pt x="9324361" y="1860912"/>
                  <a:pt x="9328205" y="1864683"/>
                </a:cubicBezTo>
                <a:cubicBezTo>
                  <a:pt x="9332050" y="1868453"/>
                  <a:pt x="9335808" y="1872323"/>
                  <a:pt x="9339479" y="1876291"/>
                </a:cubicBezTo>
                <a:cubicBezTo>
                  <a:pt x="9343150" y="1880260"/>
                  <a:pt x="9346499" y="1884080"/>
                  <a:pt x="9349525" y="1887751"/>
                </a:cubicBezTo>
                <a:lnTo>
                  <a:pt x="9369170" y="1870785"/>
                </a:lnTo>
                <a:cubicBezTo>
                  <a:pt x="9366938" y="1867957"/>
                  <a:pt x="9363936" y="1864522"/>
                  <a:pt x="9360166" y="1860478"/>
                </a:cubicBezTo>
                <a:cubicBezTo>
                  <a:pt x="9356396" y="1856435"/>
                  <a:pt x="9352402" y="1852367"/>
                  <a:pt x="9348185" y="1848275"/>
                </a:cubicBezTo>
                <a:cubicBezTo>
                  <a:pt x="9343969" y="1844182"/>
                  <a:pt x="9340099" y="1840672"/>
                  <a:pt x="9336577" y="1837745"/>
                </a:cubicBezTo>
                <a:close/>
                <a:moveTo>
                  <a:pt x="4709983" y="1837193"/>
                </a:moveTo>
                <a:lnTo>
                  <a:pt x="4706040" y="1888687"/>
                </a:lnTo>
                <a:lnTo>
                  <a:pt x="4705073" y="1912723"/>
                </a:lnTo>
                <a:lnTo>
                  <a:pt x="4732382" y="1912723"/>
                </a:lnTo>
                <a:lnTo>
                  <a:pt x="4731490" y="1888687"/>
                </a:lnTo>
                <a:lnTo>
                  <a:pt x="4727471" y="1837193"/>
                </a:lnTo>
                <a:close/>
                <a:moveTo>
                  <a:pt x="10683568" y="1832986"/>
                </a:moveTo>
                <a:cubicBezTo>
                  <a:pt x="10679748" y="1832986"/>
                  <a:pt x="10676635" y="1834227"/>
                  <a:pt x="10674229" y="1836708"/>
                </a:cubicBezTo>
                <a:cubicBezTo>
                  <a:pt x="10671823" y="1839188"/>
                  <a:pt x="10670620" y="1842264"/>
                  <a:pt x="10670620" y="1845935"/>
                </a:cubicBezTo>
                <a:cubicBezTo>
                  <a:pt x="10670620" y="1849507"/>
                  <a:pt x="10671823" y="1852558"/>
                  <a:pt x="10674229" y="1855088"/>
                </a:cubicBezTo>
                <a:cubicBezTo>
                  <a:pt x="10676635" y="1857618"/>
                  <a:pt x="10679748" y="1858883"/>
                  <a:pt x="10683568" y="1858883"/>
                </a:cubicBezTo>
                <a:cubicBezTo>
                  <a:pt x="10687388" y="1858883"/>
                  <a:pt x="10690501" y="1857618"/>
                  <a:pt x="10692907" y="1855088"/>
                </a:cubicBezTo>
                <a:cubicBezTo>
                  <a:pt x="10695313" y="1852558"/>
                  <a:pt x="10696516" y="1849507"/>
                  <a:pt x="10696516" y="1845935"/>
                </a:cubicBezTo>
                <a:cubicBezTo>
                  <a:pt x="10696516" y="1842264"/>
                  <a:pt x="10695313" y="1839188"/>
                  <a:pt x="10692907" y="1836708"/>
                </a:cubicBezTo>
                <a:cubicBezTo>
                  <a:pt x="10690501" y="1834227"/>
                  <a:pt x="10687388" y="1832986"/>
                  <a:pt x="10683568" y="1832986"/>
                </a:cubicBezTo>
                <a:close/>
                <a:moveTo>
                  <a:pt x="10644873" y="1832986"/>
                </a:moveTo>
                <a:cubicBezTo>
                  <a:pt x="10641053" y="1832986"/>
                  <a:pt x="10637940" y="1834227"/>
                  <a:pt x="10635534" y="1836708"/>
                </a:cubicBezTo>
                <a:cubicBezTo>
                  <a:pt x="10633128" y="1839188"/>
                  <a:pt x="10631925" y="1842264"/>
                  <a:pt x="10631925" y="1845935"/>
                </a:cubicBezTo>
                <a:cubicBezTo>
                  <a:pt x="10631925" y="1849507"/>
                  <a:pt x="10633128" y="1852558"/>
                  <a:pt x="10635534" y="1855088"/>
                </a:cubicBezTo>
                <a:cubicBezTo>
                  <a:pt x="10637940" y="1857618"/>
                  <a:pt x="10641053" y="1858883"/>
                  <a:pt x="10644873" y="1858883"/>
                </a:cubicBezTo>
                <a:cubicBezTo>
                  <a:pt x="10648643" y="1858883"/>
                  <a:pt x="10651743" y="1857618"/>
                  <a:pt x="10654174" y="1855088"/>
                </a:cubicBezTo>
                <a:cubicBezTo>
                  <a:pt x="10656605" y="1852558"/>
                  <a:pt x="10657821" y="1849507"/>
                  <a:pt x="10657821" y="1845935"/>
                </a:cubicBezTo>
                <a:cubicBezTo>
                  <a:pt x="10657821" y="1842264"/>
                  <a:pt x="10656605" y="1839188"/>
                  <a:pt x="10654174" y="1836708"/>
                </a:cubicBezTo>
                <a:cubicBezTo>
                  <a:pt x="10651743" y="1834227"/>
                  <a:pt x="10648643" y="1832986"/>
                  <a:pt x="10644873" y="1832986"/>
                </a:cubicBezTo>
                <a:close/>
                <a:moveTo>
                  <a:pt x="8941985" y="1815421"/>
                </a:moveTo>
                <a:lnTo>
                  <a:pt x="8942729" y="1815421"/>
                </a:lnTo>
                <a:lnTo>
                  <a:pt x="8941687" y="1835959"/>
                </a:lnTo>
                <a:lnTo>
                  <a:pt x="8941687" y="1842507"/>
                </a:lnTo>
                <a:lnTo>
                  <a:pt x="8928516" y="1842507"/>
                </a:lnTo>
                <a:lnTo>
                  <a:pt x="8935288" y="1828815"/>
                </a:lnTo>
                <a:close/>
                <a:moveTo>
                  <a:pt x="8934469" y="1802026"/>
                </a:moveTo>
                <a:lnTo>
                  <a:pt x="8910433" y="1845558"/>
                </a:lnTo>
                <a:lnTo>
                  <a:pt x="8910433" y="1855307"/>
                </a:lnTo>
                <a:lnTo>
                  <a:pt x="8941687" y="1855307"/>
                </a:lnTo>
                <a:lnTo>
                  <a:pt x="8941687" y="1870115"/>
                </a:lnTo>
                <a:lnTo>
                  <a:pt x="8959175" y="1870115"/>
                </a:lnTo>
                <a:lnTo>
                  <a:pt x="8959175" y="1855307"/>
                </a:lnTo>
                <a:lnTo>
                  <a:pt x="8969221" y="1855307"/>
                </a:lnTo>
                <a:lnTo>
                  <a:pt x="8969221" y="1842507"/>
                </a:lnTo>
                <a:lnTo>
                  <a:pt x="8959175" y="1842507"/>
                </a:lnTo>
                <a:lnTo>
                  <a:pt x="8959175" y="1802026"/>
                </a:lnTo>
                <a:close/>
                <a:moveTo>
                  <a:pt x="10178291" y="1801372"/>
                </a:moveTo>
                <a:cubicBezTo>
                  <a:pt x="10185733" y="1801372"/>
                  <a:pt x="10191624" y="1804447"/>
                  <a:pt x="10195965" y="1810599"/>
                </a:cubicBezTo>
                <a:cubicBezTo>
                  <a:pt x="10200305" y="1816751"/>
                  <a:pt x="10202476" y="1825308"/>
                  <a:pt x="10202476" y="1836272"/>
                </a:cubicBezTo>
                <a:cubicBezTo>
                  <a:pt x="10202476" y="1847236"/>
                  <a:pt x="10200305" y="1855967"/>
                  <a:pt x="10195965" y="1862466"/>
                </a:cubicBezTo>
                <a:cubicBezTo>
                  <a:pt x="10191624" y="1868965"/>
                  <a:pt x="10185733" y="1872214"/>
                  <a:pt x="10178291" y="1872214"/>
                </a:cubicBezTo>
                <a:cubicBezTo>
                  <a:pt x="10170800" y="1872214"/>
                  <a:pt x="10164909" y="1868965"/>
                  <a:pt x="10160618" y="1862466"/>
                </a:cubicBezTo>
                <a:cubicBezTo>
                  <a:pt x="10156327" y="1855967"/>
                  <a:pt x="10154181" y="1847236"/>
                  <a:pt x="10154181" y="1836272"/>
                </a:cubicBezTo>
                <a:cubicBezTo>
                  <a:pt x="10154181" y="1825308"/>
                  <a:pt x="10156327" y="1816751"/>
                  <a:pt x="10160618" y="1810599"/>
                </a:cubicBezTo>
                <a:cubicBezTo>
                  <a:pt x="10164909" y="1804447"/>
                  <a:pt x="10170800" y="1801372"/>
                  <a:pt x="10178291" y="1801372"/>
                </a:cubicBezTo>
                <a:close/>
                <a:moveTo>
                  <a:pt x="7231576" y="1798873"/>
                </a:moveTo>
                <a:lnTo>
                  <a:pt x="7235222" y="1798873"/>
                </a:lnTo>
                <a:cubicBezTo>
                  <a:pt x="7241324" y="1798873"/>
                  <a:pt x="7246731" y="1799864"/>
                  <a:pt x="7251444" y="1801848"/>
                </a:cubicBezTo>
                <a:cubicBezTo>
                  <a:pt x="7256157" y="1803833"/>
                  <a:pt x="7259840" y="1807331"/>
                  <a:pt x="7262495" y="1812341"/>
                </a:cubicBezTo>
                <a:cubicBezTo>
                  <a:pt x="7265149" y="1817351"/>
                  <a:pt x="7266476" y="1824346"/>
                  <a:pt x="7266476" y="1833326"/>
                </a:cubicBezTo>
                <a:cubicBezTo>
                  <a:pt x="7266476" y="1842305"/>
                  <a:pt x="7265149" y="1849374"/>
                  <a:pt x="7262495" y="1854534"/>
                </a:cubicBezTo>
                <a:cubicBezTo>
                  <a:pt x="7259840" y="1859693"/>
                  <a:pt x="7256157" y="1863339"/>
                  <a:pt x="7251444" y="1865473"/>
                </a:cubicBezTo>
                <a:cubicBezTo>
                  <a:pt x="7246731" y="1867605"/>
                  <a:pt x="7241324" y="1868672"/>
                  <a:pt x="7235222" y="1868672"/>
                </a:cubicBezTo>
                <a:lnTo>
                  <a:pt x="7231576" y="1868672"/>
                </a:lnTo>
                <a:lnTo>
                  <a:pt x="7231576" y="1838534"/>
                </a:lnTo>
                <a:lnTo>
                  <a:pt x="7252784" y="1838534"/>
                </a:lnTo>
                <a:lnTo>
                  <a:pt x="7252784" y="1825736"/>
                </a:lnTo>
                <a:lnTo>
                  <a:pt x="7231576" y="1825736"/>
                </a:lnTo>
                <a:close/>
                <a:moveTo>
                  <a:pt x="2064676" y="1795513"/>
                </a:moveTo>
                <a:lnTo>
                  <a:pt x="2064676" y="1809354"/>
                </a:lnTo>
                <a:cubicBezTo>
                  <a:pt x="2062692" y="1811487"/>
                  <a:pt x="2060707" y="1813161"/>
                  <a:pt x="2058723" y="1814377"/>
                </a:cubicBezTo>
                <a:cubicBezTo>
                  <a:pt x="2056738" y="1815592"/>
                  <a:pt x="2054357" y="1816200"/>
                  <a:pt x="2051579" y="1816200"/>
                </a:cubicBezTo>
                <a:cubicBezTo>
                  <a:pt x="2048751" y="1816200"/>
                  <a:pt x="2046494" y="1815580"/>
                  <a:pt x="2044807" y="1814340"/>
                </a:cubicBezTo>
                <a:cubicBezTo>
                  <a:pt x="2043121" y="1813099"/>
                  <a:pt x="2042277" y="1811239"/>
                  <a:pt x="2042277" y="1808759"/>
                </a:cubicBezTo>
                <a:cubicBezTo>
                  <a:pt x="2042277" y="1805683"/>
                  <a:pt x="2043902" y="1802967"/>
                  <a:pt x="2047151" y="1800610"/>
                </a:cubicBezTo>
                <a:cubicBezTo>
                  <a:pt x="2050401" y="1798254"/>
                  <a:pt x="2056242" y="1796555"/>
                  <a:pt x="2064676" y="1795513"/>
                </a:cubicBezTo>
                <a:close/>
                <a:moveTo>
                  <a:pt x="4718690" y="1793884"/>
                </a:moveTo>
                <a:cubicBezTo>
                  <a:pt x="4714027" y="1793884"/>
                  <a:pt x="4710182" y="1795508"/>
                  <a:pt x="4707156" y="1798757"/>
                </a:cubicBezTo>
                <a:cubicBezTo>
                  <a:pt x="4704131" y="1802007"/>
                  <a:pt x="4702616" y="1806013"/>
                  <a:pt x="4702616" y="1810776"/>
                </a:cubicBezTo>
                <a:cubicBezTo>
                  <a:pt x="4702616" y="1815439"/>
                  <a:pt x="4704131" y="1819407"/>
                  <a:pt x="4707156" y="1822682"/>
                </a:cubicBezTo>
                <a:cubicBezTo>
                  <a:pt x="4710182" y="1825956"/>
                  <a:pt x="4714027" y="1827593"/>
                  <a:pt x="4718690" y="1827593"/>
                </a:cubicBezTo>
                <a:cubicBezTo>
                  <a:pt x="4723402" y="1827593"/>
                  <a:pt x="4727273" y="1825956"/>
                  <a:pt x="4730298" y="1822682"/>
                </a:cubicBezTo>
                <a:cubicBezTo>
                  <a:pt x="4733325" y="1819407"/>
                  <a:pt x="4734838" y="1815439"/>
                  <a:pt x="4734838" y="1810776"/>
                </a:cubicBezTo>
                <a:cubicBezTo>
                  <a:pt x="4734838" y="1806013"/>
                  <a:pt x="4733325" y="1802007"/>
                  <a:pt x="4730298" y="1798757"/>
                </a:cubicBezTo>
                <a:cubicBezTo>
                  <a:pt x="4727273" y="1795508"/>
                  <a:pt x="4723402" y="1793884"/>
                  <a:pt x="4718690" y="1793884"/>
                </a:cubicBezTo>
                <a:close/>
                <a:moveTo>
                  <a:pt x="2960874" y="1786659"/>
                </a:moveTo>
                <a:lnTo>
                  <a:pt x="2974418" y="1786659"/>
                </a:lnTo>
                <a:cubicBezTo>
                  <a:pt x="2981065" y="1786659"/>
                  <a:pt x="2986026" y="1787676"/>
                  <a:pt x="2989300" y="1789710"/>
                </a:cubicBezTo>
                <a:cubicBezTo>
                  <a:pt x="2992574" y="1791744"/>
                  <a:pt x="2994211" y="1795092"/>
                  <a:pt x="2994211" y="1799756"/>
                </a:cubicBezTo>
                <a:cubicBezTo>
                  <a:pt x="2994211" y="1809380"/>
                  <a:pt x="2987613" y="1814192"/>
                  <a:pt x="2974418" y="1814192"/>
                </a:cubicBezTo>
                <a:lnTo>
                  <a:pt x="2960874" y="1814192"/>
                </a:lnTo>
                <a:close/>
                <a:moveTo>
                  <a:pt x="10178291" y="1778080"/>
                </a:moveTo>
                <a:cubicBezTo>
                  <a:pt x="10167973" y="1778080"/>
                  <a:pt x="10158906" y="1780350"/>
                  <a:pt x="10151093" y="1784889"/>
                </a:cubicBezTo>
                <a:cubicBezTo>
                  <a:pt x="10143280" y="1789429"/>
                  <a:pt x="10137190" y="1796027"/>
                  <a:pt x="10132824" y="1804683"/>
                </a:cubicBezTo>
                <a:cubicBezTo>
                  <a:pt x="10128459" y="1813340"/>
                  <a:pt x="10126276" y="1823869"/>
                  <a:pt x="10126276" y="1836272"/>
                </a:cubicBezTo>
                <a:cubicBezTo>
                  <a:pt x="10126276" y="1848675"/>
                  <a:pt x="10128459" y="1859315"/>
                  <a:pt x="10132824" y="1868196"/>
                </a:cubicBezTo>
                <a:cubicBezTo>
                  <a:pt x="10137190" y="1877076"/>
                  <a:pt x="10143280" y="1883885"/>
                  <a:pt x="10151093" y="1888622"/>
                </a:cubicBezTo>
                <a:cubicBezTo>
                  <a:pt x="10158906" y="1893360"/>
                  <a:pt x="10167973" y="1895729"/>
                  <a:pt x="10178291" y="1895729"/>
                </a:cubicBezTo>
                <a:cubicBezTo>
                  <a:pt x="10188610" y="1895729"/>
                  <a:pt x="10197664" y="1893360"/>
                  <a:pt x="10205452" y="1888622"/>
                </a:cubicBezTo>
                <a:cubicBezTo>
                  <a:pt x="10213241" y="1883885"/>
                  <a:pt x="10219318" y="1877076"/>
                  <a:pt x="10223684" y="1868196"/>
                </a:cubicBezTo>
                <a:cubicBezTo>
                  <a:pt x="10228050" y="1859315"/>
                  <a:pt x="10230232" y="1848675"/>
                  <a:pt x="10230232" y="1836272"/>
                </a:cubicBezTo>
                <a:cubicBezTo>
                  <a:pt x="10230232" y="1823919"/>
                  <a:pt x="10228050" y="1813402"/>
                  <a:pt x="10223684" y="1804721"/>
                </a:cubicBezTo>
                <a:cubicBezTo>
                  <a:pt x="10219318" y="1796039"/>
                  <a:pt x="10213241" y="1789429"/>
                  <a:pt x="10205452" y="1784889"/>
                </a:cubicBezTo>
                <a:cubicBezTo>
                  <a:pt x="10197664" y="1780350"/>
                  <a:pt x="10188610" y="1778080"/>
                  <a:pt x="10178291" y="1778080"/>
                </a:cubicBezTo>
                <a:close/>
                <a:moveTo>
                  <a:pt x="7204340" y="1777068"/>
                </a:moveTo>
                <a:lnTo>
                  <a:pt x="7204340" y="1825736"/>
                </a:lnTo>
                <a:lnTo>
                  <a:pt x="7191318" y="1826628"/>
                </a:lnTo>
                <a:lnTo>
                  <a:pt x="7191318" y="1838534"/>
                </a:lnTo>
                <a:lnTo>
                  <a:pt x="7204340" y="1838534"/>
                </a:lnTo>
                <a:lnTo>
                  <a:pt x="7204340" y="1890625"/>
                </a:lnTo>
                <a:lnTo>
                  <a:pt x="7238422" y="1890625"/>
                </a:lnTo>
                <a:cubicBezTo>
                  <a:pt x="7249435" y="1890625"/>
                  <a:pt x="7259146" y="1888590"/>
                  <a:pt x="7267555" y="1884523"/>
                </a:cubicBezTo>
                <a:cubicBezTo>
                  <a:pt x="7275963" y="1880454"/>
                  <a:pt x="7282537" y="1874192"/>
                  <a:pt x="7287274" y="1865733"/>
                </a:cubicBezTo>
                <a:cubicBezTo>
                  <a:pt x="7292012" y="1857274"/>
                  <a:pt x="7294381" y="1846472"/>
                  <a:pt x="7294381" y="1833326"/>
                </a:cubicBezTo>
                <a:cubicBezTo>
                  <a:pt x="7294381" y="1820179"/>
                  <a:pt x="7292000" y="1809464"/>
                  <a:pt x="7287237" y="1801178"/>
                </a:cubicBezTo>
                <a:cubicBezTo>
                  <a:pt x="7282475" y="1792894"/>
                  <a:pt x="7275777" y="1786804"/>
                  <a:pt x="7267145" y="1782910"/>
                </a:cubicBezTo>
                <a:cubicBezTo>
                  <a:pt x="7258513" y="1779016"/>
                  <a:pt x="7248443" y="1777068"/>
                  <a:pt x="7236933" y="1777068"/>
                </a:cubicBezTo>
                <a:close/>
                <a:moveTo>
                  <a:pt x="4778073" y="1776024"/>
                </a:moveTo>
                <a:cubicBezTo>
                  <a:pt x="4781447" y="1776024"/>
                  <a:pt x="4784199" y="1777189"/>
                  <a:pt x="4786332" y="1779522"/>
                </a:cubicBezTo>
                <a:cubicBezTo>
                  <a:pt x="4788466" y="1781853"/>
                  <a:pt x="4789533" y="1784904"/>
                  <a:pt x="4789533" y="1788675"/>
                </a:cubicBezTo>
                <a:cubicBezTo>
                  <a:pt x="4789533" y="1792445"/>
                  <a:pt x="4788466" y="1795471"/>
                  <a:pt x="4786332" y="1797753"/>
                </a:cubicBezTo>
                <a:cubicBezTo>
                  <a:pt x="4784199" y="1800035"/>
                  <a:pt x="4781447" y="1801176"/>
                  <a:pt x="4778073" y="1801176"/>
                </a:cubicBezTo>
                <a:cubicBezTo>
                  <a:pt x="4774649" y="1801176"/>
                  <a:pt x="4771872" y="1800035"/>
                  <a:pt x="4769738" y="1797753"/>
                </a:cubicBezTo>
                <a:cubicBezTo>
                  <a:pt x="4767605" y="1795471"/>
                  <a:pt x="4766539" y="1792445"/>
                  <a:pt x="4766539" y="1788675"/>
                </a:cubicBezTo>
                <a:cubicBezTo>
                  <a:pt x="4766539" y="1784904"/>
                  <a:pt x="4767605" y="1781853"/>
                  <a:pt x="4769738" y="1779522"/>
                </a:cubicBezTo>
                <a:cubicBezTo>
                  <a:pt x="4771872" y="1777189"/>
                  <a:pt x="4774649" y="1776024"/>
                  <a:pt x="4778073" y="1776024"/>
                </a:cubicBezTo>
                <a:close/>
                <a:moveTo>
                  <a:pt x="4254958" y="1773734"/>
                </a:moveTo>
                <a:cubicBezTo>
                  <a:pt x="4255354" y="1775569"/>
                  <a:pt x="4255627" y="1777504"/>
                  <a:pt x="4255777" y="1779538"/>
                </a:cubicBezTo>
                <a:cubicBezTo>
                  <a:pt x="4255927" y="1781572"/>
                  <a:pt x="4256000" y="1783706"/>
                  <a:pt x="4256000" y="1785938"/>
                </a:cubicBezTo>
                <a:cubicBezTo>
                  <a:pt x="4256000" y="1796901"/>
                  <a:pt x="4253842" y="1805633"/>
                  <a:pt x="4249527" y="1812131"/>
                </a:cubicBezTo>
                <a:cubicBezTo>
                  <a:pt x="4245210" y="1818630"/>
                  <a:pt x="4239356" y="1821880"/>
                  <a:pt x="4231963" y="1821880"/>
                </a:cubicBezTo>
                <a:cubicBezTo>
                  <a:pt x="4227152" y="1821880"/>
                  <a:pt x="4222935" y="1820466"/>
                  <a:pt x="4219314" y="1817638"/>
                </a:cubicBezTo>
                <a:close/>
                <a:moveTo>
                  <a:pt x="11657870" y="1765430"/>
                </a:moveTo>
                <a:cubicBezTo>
                  <a:pt x="11650577" y="1777386"/>
                  <a:pt x="11644922" y="1789825"/>
                  <a:pt x="11640903" y="1802749"/>
                </a:cubicBezTo>
                <a:cubicBezTo>
                  <a:pt x="11636885" y="1815672"/>
                  <a:pt x="11634876" y="1829798"/>
                  <a:pt x="11634876" y="1845127"/>
                </a:cubicBezTo>
                <a:cubicBezTo>
                  <a:pt x="11634876" y="1860506"/>
                  <a:pt x="11636885" y="1874645"/>
                  <a:pt x="11640903" y="1887543"/>
                </a:cubicBezTo>
                <a:cubicBezTo>
                  <a:pt x="11644922" y="1900442"/>
                  <a:pt x="11650577" y="1912869"/>
                  <a:pt x="11657870" y="1924825"/>
                </a:cubicBezTo>
                <a:lnTo>
                  <a:pt x="11674762" y="1917830"/>
                </a:lnTo>
                <a:cubicBezTo>
                  <a:pt x="11668461" y="1906519"/>
                  <a:pt x="11663872" y="1894638"/>
                  <a:pt x="11660995" y="1882186"/>
                </a:cubicBezTo>
                <a:cubicBezTo>
                  <a:pt x="11658118" y="1869734"/>
                  <a:pt x="11656679" y="1857381"/>
                  <a:pt x="11656679" y="1845127"/>
                </a:cubicBezTo>
                <a:cubicBezTo>
                  <a:pt x="11656679" y="1832923"/>
                  <a:pt x="11658118" y="1820571"/>
                  <a:pt x="11660995" y="1808069"/>
                </a:cubicBezTo>
                <a:cubicBezTo>
                  <a:pt x="11663872" y="1795568"/>
                  <a:pt x="11668461" y="1783686"/>
                  <a:pt x="11674762" y="1772425"/>
                </a:cubicBezTo>
                <a:close/>
                <a:moveTo>
                  <a:pt x="9273920" y="1763331"/>
                </a:moveTo>
                <a:cubicBezTo>
                  <a:pt x="9266677" y="1763331"/>
                  <a:pt x="9260216" y="1764807"/>
                  <a:pt x="9254535" y="1767759"/>
                </a:cubicBezTo>
                <a:cubicBezTo>
                  <a:pt x="9248855" y="1770710"/>
                  <a:pt x="9244390" y="1774890"/>
                  <a:pt x="9241141" y="1780297"/>
                </a:cubicBezTo>
                <a:cubicBezTo>
                  <a:pt x="9237891" y="1785705"/>
                  <a:pt x="9236267" y="1792154"/>
                  <a:pt x="9236267" y="1799645"/>
                </a:cubicBezTo>
                <a:cubicBezTo>
                  <a:pt x="9236267" y="1801679"/>
                  <a:pt x="9236515" y="1803762"/>
                  <a:pt x="9237011" y="1805896"/>
                </a:cubicBezTo>
                <a:cubicBezTo>
                  <a:pt x="9237507" y="1808029"/>
                  <a:pt x="9238127" y="1810212"/>
                  <a:pt x="9238871" y="1812444"/>
                </a:cubicBezTo>
                <a:lnTo>
                  <a:pt x="9237829" y="1812444"/>
                </a:lnTo>
                <a:lnTo>
                  <a:pt x="9226072" y="1813486"/>
                </a:lnTo>
                <a:lnTo>
                  <a:pt x="9226072" y="1829187"/>
                </a:lnTo>
                <a:lnTo>
                  <a:pt x="9243410" y="1829187"/>
                </a:lnTo>
                <a:cubicBezTo>
                  <a:pt x="9243510" y="1829882"/>
                  <a:pt x="9243584" y="1830551"/>
                  <a:pt x="9243634" y="1831196"/>
                </a:cubicBezTo>
                <a:cubicBezTo>
                  <a:pt x="9243683" y="1831841"/>
                  <a:pt x="9243708" y="1832486"/>
                  <a:pt x="9243708" y="1833131"/>
                </a:cubicBezTo>
                <a:cubicBezTo>
                  <a:pt x="9243708" y="1839332"/>
                  <a:pt x="9241897" y="1844690"/>
                  <a:pt x="9238276" y="1849205"/>
                </a:cubicBezTo>
                <a:cubicBezTo>
                  <a:pt x="9234654" y="1853719"/>
                  <a:pt x="9230289" y="1857117"/>
                  <a:pt x="9225179" y="1859399"/>
                </a:cubicBezTo>
                <a:lnTo>
                  <a:pt x="9225179" y="1876143"/>
                </a:lnTo>
                <a:lnTo>
                  <a:pt x="9304579" y="1876143"/>
                </a:lnTo>
                <a:lnTo>
                  <a:pt x="9304579" y="1853298"/>
                </a:lnTo>
                <a:lnTo>
                  <a:pt x="9260079" y="1853298"/>
                </a:lnTo>
                <a:lnTo>
                  <a:pt x="9260079" y="1852702"/>
                </a:lnTo>
                <a:cubicBezTo>
                  <a:pt x="9262708" y="1849626"/>
                  <a:pt x="9264581" y="1846637"/>
                  <a:pt x="9265697" y="1843735"/>
                </a:cubicBezTo>
                <a:cubicBezTo>
                  <a:pt x="9266814" y="1840833"/>
                  <a:pt x="9267372" y="1837422"/>
                  <a:pt x="9267372" y="1833503"/>
                </a:cubicBezTo>
                <a:cubicBezTo>
                  <a:pt x="9267372" y="1832809"/>
                  <a:pt x="9267347" y="1832089"/>
                  <a:pt x="9267297" y="1831345"/>
                </a:cubicBezTo>
                <a:cubicBezTo>
                  <a:pt x="9267248" y="1830601"/>
                  <a:pt x="9267223" y="1829882"/>
                  <a:pt x="9267223" y="1829187"/>
                </a:cubicBezTo>
                <a:lnTo>
                  <a:pt x="9289324" y="1829187"/>
                </a:lnTo>
                <a:lnTo>
                  <a:pt x="9289324" y="1812444"/>
                </a:lnTo>
                <a:lnTo>
                  <a:pt x="9263577" y="1812444"/>
                </a:lnTo>
                <a:cubicBezTo>
                  <a:pt x="9263180" y="1810559"/>
                  <a:pt x="9262820" y="1808686"/>
                  <a:pt x="9262498" y="1806826"/>
                </a:cubicBezTo>
                <a:cubicBezTo>
                  <a:pt x="9262175" y="1804966"/>
                  <a:pt x="9262014" y="1803118"/>
                  <a:pt x="9262014" y="1801282"/>
                </a:cubicBezTo>
                <a:cubicBezTo>
                  <a:pt x="9262014" y="1795726"/>
                  <a:pt x="9263378" y="1791670"/>
                  <a:pt x="9266107" y="1789115"/>
                </a:cubicBezTo>
                <a:cubicBezTo>
                  <a:pt x="9268835" y="1786561"/>
                  <a:pt x="9272407" y="1785283"/>
                  <a:pt x="9276822" y="1785283"/>
                </a:cubicBezTo>
                <a:cubicBezTo>
                  <a:pt x="9279352" y="1785283"/>
                  <a:pt x="9281672" y="1785891"/>
                  <a:pt x="9283780" y="1787106"/>
                </a:cubicBezTo>
                <a:cubicBezTo>
                  <a:pt x="9285888" y="1788322"/>
                  <a:pt x="9287935" y="1790070"/>
                  <a:pt x="9289919" y="1792352"/>
                </a:cubicBezTo>
                <a:lnTo>
                  <a:pt x="9304579" y="1777842"/>
                </a:lnTo>
                <a:cubicBezTo>
                  <a:pt x="9300610" y="1773129"/>
                  <a:pt x="9296170" y="1769532"/>
                  <a:pt x="9291259" y="1767051"/>
                </a:cubicBezTo>
                <a:cubicBezTo>
                  <a:pt x="9286347" y="1764571"/>
                  <a:pt x="9280568" y="1763331"/>
                  <a:pt x="9273920" y="1763331"/>
                </a:cubicBezTo>
                <a:close/>
                <a:moveTo>
                  <a:pt x="4778073" y="1763076"/>
                </a:moveTo>
                <a:cubicBezTo>
                  <a:pt x="4773260" y="1763076"/>
                  <a:pt x="4768907" y="1764192"/>
                  <a:pt x="4765013" y="1766424"/>
                </a:cubicBezTo>
                <a:cubicBezTo>
                  <a:pt x="4761119" y="1768657"/>
                  <a:pt x="4758031" y="1771696"/>
                  <a:pt x="4755749" y="1775540"/>
                </a:cubicBezTo>
                <a:cubicBezTo>
                  <a:pt x="4753466" y="1779385"/>
                  <a:pt x="4752325" y="1783763"/>
                  <a:pt x="4752325" y="1788675"/>
                </a:cubicBezTo>
                <a:cubicBezTo>
                  <a:pt x="4752325" y="1793586"/>
                  <a:pt x="4753466" y="1797939"/>
                  <a:pt x="4755749" y="1801734"/>
                </a:cubicBezTo>
                <a:cubicBezTo>
                  <a:pt x="4758031" y="1805529"/>
                  <a:pt x="4761119" y="1808518"/>
                  <a:pt x="4765013" y="1810701"/>
                </a:cubicBezTo>
                <a:cubicBezTo>
                  <a:pt x="4768907" y="1812884"/>
                  <a:pt x="4773260" y="1813975"/>
                  <a:pt x="4778073" y="1813975"/>
                </a:cubicBezTo>
                <a:cubicBezTo>
                  <a:pt x="4782785" y="1813975"/>
                  <a:pt x="4787076" y="1812884"/>
                  <a:pt x="4790945" y="1810701"/>
                </a:cubicBezTo>
                <a:cubicBezTo>
                  <a:pt x="4794815" y="1808518"/>
                  <a:pt x="4797878" y="1805529"/>
                  <a:pt x="4800136" y="1801734"/>
                </a:cubicBezTo>
                <a:cubicBezTo>
                  <a:pt x="4802394" y="1797939"/>
                  <a:pt x="4803522" y="1793586"/>
                  <a:pt x="4803522" y="1788675"/>
                </a:cubicBezTo>
                <a:cubicBezTo>
                  <a:pt x="4803522" y="1783763"/>
                  <a:pt x="4802394" y="1779385"/>
                  <a:pt x="4800136" y="1775540"/>
                </a:cubicBezTo>
                <a:cubicBezTo>
                  <a:pt x="4797878" y="1771696"/>
                  <a:pt x="4794815" y="1768657"/>
                  <a:pt x="4790945" y="1766424"/>
                </a:cubicBezTo>
                <a:cubicBezTo>
                  <a:pt x="4787076" y="1764192"/>
                  <a:pt x="4782785" y="1763076"/>
                  <a:pt x="4778073" y="1763076"/>
                </a:cubicBezTo>
                <a:close/>
                <a:moveTo>
                  <a:pt x="264645" y="1757370"/>
                </a:moveTo>
                <a:lnTo>
                  <a:pt x="251697" y="1770318"/>
                </a:lnTo>
                <a:lnTo>
                  <a:pt x="289500" y="1808120"/>
                </a:lnTo>
                <a:lnTo>
                  <a:pt x="251697" y="1845923"/>
                </a:lnTo>
                <a:lnTo>
                  <a:pt x="264645" y="1858870"/>
                </a:lnTo>
                <a:lnTo>
                  <a:pt x="302448" y="1821068"/>
                </a:lnTo>
                <a:lnTo>
                  <a:pt x="340250" y="1858870"/>
                </a:lnTo>
                <a:lnTo>
                  <a:pt x="353198" y="1845923"/>
                </a:lnTo>
                <a:lnTo>
                  <a:pt x="315396" y="1808120"/>
                </a:lnTo>
                <a:lnTo>
                  <a:pt x="353198" y="1770318"/>
                </a:lnTo>
                <a:lnTo>
                  <a:pt x="340250" y="1757370"/>
                </a:lnTo>
                <a:lnTo>
                  <a:pt x="302448" y="1795172"/>
                </a:lnTo>
                <a:close/>
                <a:moveTo>
                  <a:pt x="1059277" y="1757011"/>
                </a:moveTo>
                <a:cubicBezTo>
                  <a:pt x="1066718" y="1757011"/>
                  <a:pt x="1072609" y="1760087"/>
                  <a:pt x="1076950" y="1766238"/>
                </a:cubicBezTo>
                <a:cubicBezTo>
                  <a:pt x="1081291" y="1772390"/>
                  <a:pt x="1083461" y="1780947"/>
                  <a:pt x="1083461" y="1791911"/>
                </a:cubicBezTo>
                <a:cubicBezTo>
                  <a:pt x="1083461" y="1802875"/>
                  <a:pt x="1081291" y="1811606"/>
                  <a:pt x="1076950" y="1818105"/>
                </a:cubicBezTo>
                <a:cubicBezTo>
                  <a:pt x="1072609" y="1824604"/>
                  <a:pt x="1066718" y="1827853"/>
                  <a:pt x="1059277" y="1827853"/>
                </a:cubicBezTo>
                <a:cubicBezTo>
                  <a:pt x="1051785" y="1827853"/>
                  <a:pt x="1045894" y="1824604"/>
                  <a:pt x="1041603" y="1818105"/>
                </a:cubicBezTo>
                <a:cubicBezTo>
                  <a:pt x="1037312" y="1811606"/>
                  <a:pt x="1035166" y="1802875"/>
                  <a:pt x="1035166" y="1791911"/>
                </a:cubicBezTo>
                <a:cubicBezTo>
                  <a:pt x="1035166" y="1780947"/>
                  <a:pt x="1037312" y="1772390"/>
                  <a:pt x="1041603" y="1766238"/>
                </a:cubicBezTo>
                <a:cubicBezTo>
                  <a:pt x="1045894" y="1760087"/>
                  <a:pt x="1051785" y="1757011"/>
                  <a:pt x="1059277" y="1757011"/>
                </a:cubicBezTo>
                <a:close/>
                <a:moveTo>
                  <a:pt x="8856186" y="1756559"/>
                </a:moveTo>
                <a:cubicBezTo>
                  <a:pt x="8853110" y="1758643"/>
                  <a:pt x="8850233" y="1760267"/>
                  <a:pt x="8847554" y="1761433"/>
                </a:cubicBezTo>
                <a:cubicBezTo>
                  <a:pt x="8844875" y="1762599"/>
                  <a:pt x="8841129" y="1763529"/>
                  <a:pt x="8836317" y="1764223"/>
                </a:cubicBezTo>
                <a:lnTo>
                  <a:pt x="8836317" y="1776204"/>
                </a:lnTo>
                <a:lnTo>
                  <a:pt x="8851870" y="1776204"/>
                </a:lnTo>
                <a:lnTo>
                  <a:pt x="8851870" y="1824573"/>
                </a:lnTo>
                <a:lnTo>
                  <a:pt x="8871738" y="1824573"/>
                </a:lnTo>
                <a:lnTo>
                  <a:pt x="8871738" y="1756559"/>
                </a:lnTo>
                <a:close/>
                <a:moveTo>
                  <a:pt x="8746425" y="1756559"/>
                </a:moveTo>
                <a:lnTo>
                  <a:pt x="8746425" y="1870115"/>
                </a:lnTo>
                <a:lnTo>
                  <a:pt x="8820020" y="1870115"/>
                </a:lnTo>
                <a:lnTo>
                  <a:pt x="8820020" y="1847270"/>
                </a:lnTo>
                <a:lnTo>
                  <a:pt x="8773735" y="1847270"/>
                </a:lnTo>
                <a:lnTo>
                  <a:pt x="8773735" y="1823159"/>
                </a:lnTo>
                <a:lnTo>
                  <a:pt x="8811686" y="1823159"/>
                </a:lnTo>
                <a:lnTo>
                  <a:pt x="8811686" y="1800314"/>
                </a:lnTo>
                <a:lnTo>
                  <a:pt x="8773735" y="1800314"/>
                </a:lnTo>
                <a:lnTo>
                  <a:pt x="8773735" y="1779255"/>
                </a:lnTo>
                <a:lnTo>
                  <a:pt x="8818383" y="1779255"/>
                </a:lnTo>
                <a:lnTo>
                  <a:pt x="8818383" y="1756559"/>
                </a:lnTo>
                <a:close/>
                <a:moveTo>
                  <a:pt x="8922116" y="1754624"/>
                </a:moveTo>
                <a:lnTo>
                  <a:pt x="8861023" y="1872273"/>
                </a:lnTo>
                <a:lnTo>
                  <a:pt x="8876575" y="1872273"/>
                </a:lnTo>
                <a:lnTo>
                  <a:pt x="8937669" y="1754624"/>
                </a:lnTo>
                <a:close/>
                <a:moveTo>
                  <a:pt x="11950780" y="1751989"/>
                </a:moveTo>
                <a:lnTo>
                  <a:pt x="11950780" y="1827891"/>
                </a:lnTo>
                <a:lnTo>
                  <a:pt x="11968268" y="1827891"/>
                </a:lnTo>
                <a:lnTo>
                  <a:pt x="11968268" y="1751989"/>
                </a:lnTo>
                <a:close/>
                <a:moveTo>
                  <a:pt x="4231963" y="1751038"/>
                </a:moveTo>
                <a:cubicBezTo>
                  <a:pt x="4237520" y="1751038"/>
                  <a:pt x="4242233" y="1752823"/>
                  <a:pt x="4246104" y="1756395"/>
                </a:cubicBezTo>
                <a:lnTo>
                  <a:pt x="4209566" y="1801639"/>
                </a:lnTo>
                <a:cubicBezTo>
                  <a:pt x="4208326" y="1797075"/>
                  <a:pt x="4207704" y="1791841"/>
                  <a:pt x="4207704" y="1785938"/>
                </a:cubicBezTo>
                <a:cubicBezTo>
                  <a:pt x="4207704" y="1774974"/>
                  <a:pt x="4209876" y="1766416"/>
                  <a:pt x="4214216" y="1760265"/>
                </a:cubicBezTo>
                <a:cubicBezTo>
                  <a:pt x="4218557" y="1754113"/>
                  <a:pt x="4224472" y="1751038"/>
                  <a:pt x="4231963" y="1751038"/>
                </a:cubicBezTo>
                <a:close/>
                <a:moveTo>
                  <a:pt x="2115576" y="1748409"/>
                </a:moveTo>
                <a:lnTo>
                  <a:pt x="2115576" y="1865909"/>
                </a:lnTo>
                <a:lnTo>
                  <a:pt x="2143034" y="1865909"/>
                </a:lnTo>
                <a:cubicBezTo>
                  <a:pt x="2142340" y="1859956"/>
                  <a:pt x="2141856" y="1854499"/>
                  <a:pt x="2141583" y="1849538"/>
                </a:cubicBezTo>
                <a:cubicBezTo>
                  <a:pt x="2141310" y="1844577"/>
                  <a:pt x="2141125" y="1838996"/>
                  <a:pt x="2141025" y="1832795"/>
                </a:cubicBezTo>
                <a:cubicBezTo>
                  <a:pt x="2142414" y="1834233"/>
                  <a:pt x="2143977" y="1835176"/>
                  <a:pt x="2145713" y="1835622"/>
                </a:cubicBezTo>
                <a:cubicBezTo>
                  <a:pt x="2147450" y="1836069"/>
                  <a:pt x="2149310" y="1836292"/>
                  <a:pt x="2151294" y="1836292"/>
                </a:cubicBezTo>
                <a:cubicBezTo>
                  <a:pt x="2158984" y="1836292"/>
                  <a:pt x="2164863" y="1831877"/>
                  <a:pt x="2168931" y="1823046"/>
                </a:cubicBezTo>
                <a:lnTo>
                  <a:pt x="2169377" y="1823046"/>
                </a:lnTo>
                <a:cubicBezTo>
                  <a:pt x="2172502" y="1832521"/>
                  <a:pt x="2180341" y="1837259"/>
                  <a:pt x="2192892" y="1837259"/>
                </a:cubicBezTo>
                <a:cubicBezTo>
                  <a:pt x="2196712" y="1837259"/>
                  <a:pt x="2199812" y="1836962"/>
                  <a:pt x="2202193" y="1836366"/>
                </a:cubicBezTo>
                <a:cubicBezTo>
                  <a:pt x="2204575" y="1835771"/>
                  <a:pt x="2206758" y="1835052"/>
                  <a:pt x="2208742" y="1834208"/>
                </a:cubicBezTo>
                <a:lnTo>
                  <a:pt x="2205542" y="1814191"/>
                </a:lnTo>
                <a:cubicBezTo>
                  <a:pt x="2204550" y="1814588"/>
                  <a:pt x="2203546" y="1814873"/>
                  <a:pt x="2202529" y="1815047"/>
                </a:cubicBezTo>
                <a:cubicBezTo>
                  <a:pt x="2201511" y="1815220"/>
                  <a:pt x="2200631" y="1815307"/>
                  <a:pt x="2199887" y="1815307"/>
                </a:cubicBezTo>
                <a:cubicBezTo>
                  <a:pt x="2197357" y="1815307"/>
                  <a:pt x="2195410" y="1814786"/>
                  <a:pt x="2194045" y="1813745"/>
                </a:cubicBezTo>
                <a:cubicBezTo>
                  <a:pt x="2192681" y="1812703"/>
                  <a:pt x="2191999" y="1810718"/>
                  <a:pt x="2191999" y="1807791"/>
                </a:cubicBezTo>
                <a:cubicBezTo>
                  <a:pt x="2191999" y="1803227"/>
                  <a:pt x="2192098" y="1797559"/>
                  <a:pt x="2192297" y="1790788"/>
                </a:cubicBezTo>
                <a:cubicBezTo>
                  <a:pt x="2192495" y="1784016"/>
                  <a:pt x="2192743" y="1776909"/>
                  <a:pt x="2193041" y="1769468"/>
                </a:cubicBezTo>
                <a:cubicBezTo>
                  <a:pt x="2193338" y="1762027"/>
                  <a:pt x="2193586" y="1755007"/>
                  <a:pt x="2193785" y="1748409"/>
                </a:cubicBezTo>
                <a:lnTo>
                  <a:pt x="2166326" y="1748409"/>
                </a:lnTo>
                <a:lnTo>
                  <a:pt x="2166326" y="1803401"/>
                </a:lnTo>
                <a:cubicBezTo>
                  <a:pt x="2164391" y="1807220"/>
                  <a:pt x="2162333" y="1809949"/>
                  <a:pt x="2160150" y="1811586"/>
                </a:cubicBezTo>
                <a:cubicBezTo>
                  <a:pt x="2157967" y="1813224"/>
                  <a:pt x="2155462" y="1814042"/>
                  <a:pt x="2152634" y="1814042"/>
                </a:cubicBezTo>
                <a:cubicBezTo>
                  <a:pt x="2149210" y="1814042"/>
                  <a:pt x="2146706" y="1812951"/>
                  <a:pt x="2145118" y="1810768"/>
                </a:cubicBezTo>
                <a:cubicBezTo>
                  <a:pt x="2143530" y="1808585"/>
                  <a:pt x="2142737" y="1804567"/>
                  <a:pt x="2142737" y="1798713"/>
                </a:cubicBezTo>
                <a:lnTo>
                  <a:pt x="2142737" y="1748409"/>
                </a:lnTo>
                <a:close/>
                <a:moveTo>
                  <a:pt x="4845045" y="1747523"/>
                </a:moveTo>
                <a:cubicBezTo>
                  <a:pt x="4839637" y="1747523"/>
                  <a:pt x="4835000" y="1748479"/>
                  <a:pt x="4831130" y="1750389"/>
                </a:cubicBezTo>
                <a:cubicBezTo>
                  <a:pt x="4827260" y="1752298"/>
                  <a:pt x="4823415" y="1755312"/>
                  <a:pt x="4819596" y="1759430"/>
                </a:cubicBezTo>
                <a:lnTo>
                  <a:pt x="4830906" y="1769327"/>
                </a:lnTo>
                <a:cubicBezTo>
                  <a:pt x="4832345" y="1767441"/>
                  <a:pt x="4833944" y="1765854"/>
                  <a:pt x="4835706" y="1764564"/>
                </a:cubicBezTo>
                <a:cubicBezTo>
                  <a:pt x="4837467" y="1763274"/>
                  <a:pt x="4839415" y="1762630"/>
                  <a:pt x="4841548" y="1762630"/>
                </a:cubicBezTo>
                <a:cubicBezTo>
                  <a:pt x="4843979" y="1762630"/>
                  <a:pt x="4845913" y="1763225"/>
                  <a:pt x="4847352" y="1764415"/>
                </a:cubicBezTo>
                <a:cubicBezTo>
                  <a:pt x="4848790" y="1765606"/>
                  <a:pt x="4849509" y="1767293"/>
                  <a:pt x="4849509" y="1769475"/>
                </a:cubicBezTo>
                <a:cubicBezTo>
                  <a:pt x="4849509" y="1772254"/>
                  <a:pt x="4848345" y="1774275"/>
                  <a:pt x="4846012" y="1775540"/>
                </a:cubicBezTo>
                <a:cubicBezTo>
                  <a:pt x="4843680" y="1776805"/>
                  <a:pt x="4840530" y="1777438"/>
                  <a:pt x="4836562" y="1777438"/>
                </a:cubicBezTo>
                <a:lnTo>
                  <a:pt x="4836562" y="1788675"/>
                </a:lnTo>
                <a:cubicBezTo>
                  <a:pt x="4846931" y="1788675"/>
                  <a:pt x="4852114" y="1791527"/>
                  <a:pt x="4852114" y="1797232"/>
                </a:cubicBezTo>
                <a:cubicBezTo>
                  <a:pt x="4852114" y="1799613"/>
                  <a:pt x="4851209" y="1801449"/>
                  <a:pt x="4849398" y="1802739"/>
                </a:cubicBezTo>
                <a:cubicBezTo>
                  <a:pt x="4847588" y="1804029"/>
                  <a:pt x="4845393" y="1804673"/>
                  <a:pt x="4842813" y="1804673"/>
                </a:cubicBezTo>
                <a:cubicBezTo>
                  <a:pt x="4839984" y="1804673"/>
                  <a:pt x="4837454" y="1804053"/>
                  <a:pt x="4835222" y="1802813"/>
                </a:cubicBezTo>
                <a:cubicBezTo>
                  <a:pt x="4832990" y="1801573"/>
                  <a:pt x="4830831" y="1799514"/>
                  <a:pt x="4828749" y="1796637"/>
                </a:cubicBezTo>
                <a:lnTo>
                  <a:pt x="4816842" y="1806087"/>
                </a:lnTo>
                <a:cubicBezTo>
                  <a:pt x="4819918" y="1810552"/>
                  <a:pt x="4823850" y="1813975"/>
                  <a:pt x="4828637" y="1816356"/>
                </a:cubicBezTo>
                <a:cubicBezTo>
                  <a:pt x="4833423" y="1818737"/>
                  <a:pt x="4838794" y="1819929"/>
                  <a:pt x="4844747" y="1819929"/>
                </a:cubicBezTo>
                <a:cubicBezTo>
                  <a:pt x="4849461" y="1819929"/>
                  <a:pt x="4853862" y="1819035"/>
                  <a:pt x="4857955" y="1817249"/>
                </a:cubicBezTo>
                <a:cubicBezTo>
                  <a:pt x="4862049" y="1815464"/>
                  <a:pt x="4865348" y="1812958"/>
                  <a:pt x="4867853" y="1809734"/>
                </a:cubicBezTo>
                <a:cubicBezTo>
                  <a:pt x="4870359" y="1806509"/>
                  <a:pt x="4871612" y="1802813"/>
                  <a:pt x="4871612" y="1798646"/>
                </a:cubicBezTo>
                <a:cubicBezTo>
                  <a:pt x="4871612" y="1794727"/>
                  <a:pt x="4870432" y="1791378"/>
                  <a:pt x="4868076" y="1788600"/>
                </a:cubicBezTo>
                <a:cubicBezTo>
                  <a:pt x="4865720" y="1785822"/>
                  <a:pt x="4862830" y="1783664"/>
                  <a:pt x="4859406" y="1782126"/>
                </a:cubicBezTo>
                <a:cubicBezTo>
                  <a:pt x="4862434" y="1780290"/>
                  <a:pt x="4864790" y="1778145"/>
                  <a:pt x="4866477" y="1775689"/>
                </a:cubicBezTo>
                <a:cubicBezTo>
                  <a:pt x="4868162" y="1773234"/>
                  <a:pt x="4869007" y="1770195"/>
                  <a:pt x="4869007" y="1766574"/>
                </a:cubicBezTo>
                <a:cubicBezTo>
                  <a:pt x="4869007" y="1762704"/>
                  <a:pt x="4867903" y="1759343"/>
                  <a:pt x="4865695" y="1756490"/>
                </a:cubicBezTo>
                <a:cubicBezTo>
                  <a:pt x="4863487" y="1753638"/>
                  <a:pt x="4860560" y="1751430"/>
                  <a:pt x="4856914" y="1749867"/>
                </a:cubicBezTo>
                <a:cubicBezTo>
                  <a:pt x="4853268" y="1748305"/>
                  <a:pt x="4849311" y="1747523"/>
                  <a:pt x="4845045" y="1747523"/>
                </a:cubicBezTo>
                <a:close/>
                <a:moveTo>
                  <a:pt x="10197788" y="1746529"/>
                </a:moveTo>
                <a:cubicBezTo>
                  <a:pt x="10194067" y="1746529"/>
                  <a:pt x="10191029" y="1747756"/>
                  <a:pt x="10188672" y="1750212"/>
                </a:cubicBezTo>
                <a:cubicBezTo>
                  <a:pt x="10186316" y="1752668"/>
                  <a:pt x="10185137" y="1755657"/>
                  <a:pt x="10185137" y="1759179"/>
                </a:cubicBezTo>
                <a:cubicBezTo>
                  <a:pt x="10185137" y="1762800"/>
                  <a:pt x="10186316" y="1765839"/>
                  <a:pt x="10188672" y="1768295"/>
                </a:cubicBezTo>
                <a:cubicBezTo>
                  <a:pt x="10191029" y="1770751"/>
                  <a:pt x="10194067" y="1771979"/>
                  <a:pt x="10197788" y="1771979"/>
                </a:cubicBezTo>
                <a:cubicBezTo>
                  <a:pt x="10201509" y="1771979"/>
                  <a:pt x="10204547" y="1770751"/>
                  <a:pt x="10206904" y="1768295"/>
                </a:cubicBezTo>
                <a:cubicBezTo>
                  <a:pt x="10209260" y="1765839"/>
                  <a:pt x="10210438" y="1762800"/>
                  <a:pt x="10210438" y="1759179"/>
                </a:cubicBezTo>
                <a:cubicBezTo>
                  <a:pt x="10210438" y="1755657"/>
                  <a:pt x="10209260" y="1752668"/>
                  <a:pt x="10206904" y="1750212"/>
                </a:cubicBezTo>
                <a:cubicBezTo>
                  <a:pt x="10204547" y="1747756"/>
                  <a:pt x="10201509" y="1746529"/>
                  <a:pt x="10197788" y="1746529"/>
                </a:cubicBezTo>
                <a:close/>
                <a:moveTo>
                  <a:pt x="10158795" y="1746529"/>
                </a:moveTo>
                <a:cubicBezTo>
                  <a:pt x="10155025" y="1746529"/>
                  <a:pt x="10151974" y="1747756"/>
                  <a:pt x="10149642" y="1750212"/>
                </a:cubicBezTo>
                <a:cubicBezTo>
                  <a:pt x="10147310" y="1752668"/>
                  <a:pt x="10146144" y="1755657"/>
                  <a:pt x="10146144" y="1759179"/>
                </a:cubicBezTo>
                <a:cubicBezTo>
                  <a:pt x="10146144" y="1762800"/>
                  <a:pt x="10147310" y="1765839"/>
                  <a:pt x="10149642" y="1768295"/>
                </a:cubicBezTo>
                <a:cubicBezTo>
                  <a:pt x="10151974" y="1770751"/>
                  <a:pt x="10155025" y="1771979"/>
                  <a:pt x="10158795" y="1771979"/>
                </a:cubicBezTo>
                <a:cubicBezTo>
                  <a:pt x="10162516" y="1771979"/>
                  <a:pt x="10165554" y="1770751"/>
                  <a:pt x="10167911" y="1768295"/>
                </a:cubicBezTo>
                <a:cubicBezTo>
                  <a:pt x="10170267" y="1765839"/>
                  <a:pt x="10171445" y="1762800"/>
                  <a:pt x="10171445" y="1759179"/>
                </a:cubicBezTo>
                <a:cubicBezTo>
                  <a:pt x="10171445" y="1755657"/>
                  <a:pt x="10170267" y="1752668"/>
                  <a:pt x="10167911" y="1750212"/>
                </a:cubicBezTo>
                <a:cubicBezTo>
                  <a:pt x="10165554" y="1747756"/>
                  <a:pt x="10162516" y="1746529"/>
                  <a:pt x="10158795" y="1746529"/>
                </a:cubicBezTo>
                <a:close/>
                <a:moveTo>
                  <a:pt x="2056788" y="1746251"/>
                </a:moveTo>
                <a:cubicBezTo>
                  <a:pt x="2049992" y="1746251"/>
                  <a:pt x="2043493" y="1747293"/>
                  <a:pt x="2037292" y="1749376"/>
                </a:cubicBezTo>
                <a:cubicBezTo>
                  <a:pt x="2031090" y="1751460"/>
                  <a:pt x="2025137" y="1754238"/>
                  <a:pt x="2019432" y="1757711"/>
                </a:cubicBezTo>
                <a:lnTo>
                  <a:pt x="2028883" y="1775496"/>
                </a:lnTo>
                <a:cubicBezTo>
                  <a:pt x="2033248" y="1773065"/>
                  <a:pt x="2037267" y="1771192"/>
                  <a:pt x="2040938" y="1769877"/>
                </a:cubicBezTo>
                <a:cubicBezTo>
                  <a:pt x="2044609" y="1768563"/>
                  <a:pt x="2048156" y="1767906"/>
                  <a:pt x="2051579" y="1767906"/>
                </a:cubicBezTo>
                <a:cubicBezTo>
                  <a:pt x="2055994" y="1767906"/>
                  <a:pt x="2059207" y="1768885"/>
                  <a:pt x="2061216" y="1770845"/>
                </a:cubicBezTo>
                <a:cubicBezTo>
                  <a:pt x="2063225" y="1772805"/>
                  <a:pt x="2064378" y="1775520"/>
                  <a:pt x="2064676" y="1778993"/>
                </a:cubicBezTo>
                <a:cubicBezTo>
                  <a:pt x="2047759" y="1780829"/>
                  <a:pt x="2035506" y="1784313"/>
                  <a:pt x="2027915" y="1789448"/>
                </a:cubicBezTo>
                <a:cubicBezTo>
                  <a:pt x="2020325" y="1794583"/>
                  <a:pt x="2016530" y="1801714"/>
                  <a:pt x="2016530" y="1810842"/>
                </a:cubicBezTo>
                <a:cubicBezTo>
                  <a:pt x="2016530" y="1815704"/>
                  <a:pt x="2017572" y="1820132"/>
                  <a:pt x="2019655" y="1824125"/>
                </a:cubicBezTo>
                <a:cubicBezTo>
                  <a:pt x="2021739" y="1828119"/>
                  <a:pt x="2024703" y="1831306"/>
                  <a:pt x="2028548" y="1833687"/>
                </a:cubicBezTo>
                <a:cubicBezTo>
                  <a:pt x="2032393" y="1836069"/>
                  <a:pt x="2036969" y="1837259"/>
                  <a:pt x="2042277" y="1837259"/>
                </a:cubicBezTo>
                <a:cubicBezTo>
                  <a:pt x="2047089" y="1837259"/>
                  <a:pt x="2051542" y="1836255"/>
                  <a:pt x="2055635" y="1834245"/>
                </a:cubicBezTo>
                <a:cubicBezTo>
                  <a:pt x="2059727" y="1832236"/>
                  <a:pt x="2063560" y="1829619"/>
                  <a:pt x="2067131" y="1826395"/>
                </a:cubicBezTo>
                <a:lnTo>
                  <a:pt x="2067876" y="1826395"/>
                </a:lnTo>
                <a:lnTo>
                  <a:pt x="2069736" y="1835101"/>
                </a:lnTo>
                <a:lnTo>
                  <a:pt x="2091837" y="1835101"/>
                </a:lnTo>
                <a:lnTo>
                  <a:pt x="2091837" y="1785839"/>
                </a:lnTo>
                <a:cubicBezTo>
                  <a:pt x="2091837" y="1772296"/>
                  <a:pt x="2088799" y="1762312"/>
                  <a:pt x="2082721" y="1755888"/>
                </a:cubicBezTo>
                <a:cubicBezTo>
                  <a:pt x="2076644" y="1749463"/>
                  <a:pt x="2068000" y="1746251"/>
                  <a:pt x="2056788" y="1746251"/>
                </a:cubicBezTo>
                <a:close/>
                <a:moveTo>
                  <a:pt x="2960874" y="1742457"/>
                </a:moveTo>
                <a:lnTo>
                  <a:pt x="2972110" y="1742457"/>
                </a:lnTo>
                <a:cubicBezTo>
                  <a:pt x="2977815" y="1742457"/>
                  <a:pt x="2982045" y="1743350"/>
                  <a:pt x="2984798" y="1745135"/>
                </a:cubicBezTo>
                <a:cubicBezTo>
                  <a:pt x="2987551" y="1746922"/>
                  <a:pt x="2988928" y="1749824"/>
                  <a:pt x="2988928" y="1753842"/>
                </a:cubicBezTo>
                <a:cubicBezTo>
                  <a:pt x="2988928" y="1757762"/>
                  <a:pt x="2987576" y="1760874"/>
                  <a:pt x="2984872" y="1763181"/>
                </a:cubicBezTo>
                <a:cubicBezTo>
                  <a:pt x="2982169" y="1765488"/>
                  <a:pt x="2977915" y="1766641"/>
                  <a:pt x="2972110" y="1766641"/>
                </a:cubicBezTo>
                <a:lnTo>
                  <a:pt x="2960874" y="1766641"/>
                </a:lnTo>
                <a:close/>
                <a:moveTo>
                  <a:pt x="1059277" y="1733719"/>
                </a:moveTo>
                <a:cubicBezTo>
                  <a:pt x="1048958" y="1733719"/>
                  <a:pt x="1039892" y="1735989"/>
                  <a:pt x="1032078" y="1740528"/>
                </a:cubicBezTo>
                <a:cubicBezTo>
                  <a:pt x="1024265" y="1745068"/>
                  <a:pt x="1018175" y="1751666"/>
                  <a:pt x="1013810" y="1760322"/>
                </a:cubicBezTo>
                <a:cubicBezTo>
                  <a:pt x="1009444" y="1768979"/>
                  <a:pt x="1007261" y="1779508"/>
                  <a:pt x="1007261" y="1791911"/>
                </a:cubicBezTo>
                <a:cubicBezTo>
                  <a:pt x="1007261" y="1804313"/>
                  <a:pt x="1009444" y="1814955"/>
                  <a:pt x="1013810" y="1823835"/>
                </a:cubicBezTo>
                <a:cubicBezTo>
                  <a:pt x="1018175" y="1832715"/>
                  <a:pt x="1024265" y="1839524"/>
                  <a:pt x="1032078" y="1844261"/>
                </a:cubicBezTo>
                <a:cubicBezTo>
                  <a:pt x="1039892" y="1848999"/>
                  <a:pt x="1048958" y="1851368"/>
                  <a:pt x="1059277" y="1851368"/>
                </a:cubicBezTo>
                <a:cubicBezTo>
                  <a:pt x="1069595" y="1851368"/>
                  <a:pt x="1078649" y="1848999"/>
                  <a:pt x="1086438" y="1844261"/>
                </a:cubicBezTo>
                <a:cubicBezTo>
                  <a:pt x="1094226" y="1839524"/>
                  <a:pt x="1100304" y="1832715"/>
                  <a:pt x="1104669" y="1823835"/>
                </a:cubicBezTo>
                <a:cubicBezTo>
                  <a:pt x="1109035" y="1814955"/>
                  <a:pt x="1111218" y="1804313"/>
                  <a:pt x="1111218" y="1791911"/>
                </a:cubicBezTo>
                <a:cubicBezTo>
                  <a:pt x="1111218" y="1779558"/>
                  <a:pt x="1109035" y="1769042"/>
                  <a:pt x="1104669" y="1760359"/>
                </a:cubicBezTo>
                <a:cubicBezTo>
                  <a:pt x="1100304" y="1751678"/>
                  <a:pt x="1094226" y="1745068"/>
                  <a:pt x="1086438" y="1740528"/>
                </a:cubicBezTo>
                <a:cubicBezTo>
                  <a:pt x="1078649" y="1735989"/>
                  <a:pt x="1069595" y="1733719"/>
                  <a:pt x="1059277" y="1733719"/>
                </a:cubicBezTo>
                <a:close/>
                <a:moveTo>
                  <a:pt x="9186260" y="1730886"/>
                </a:moveTo>
                <a:lnTo>
                  <a:pt x="9159174" y="1763182"/>
                </a:lnTo>
                <a:lnTo>
                  <a:pt x="9172568" y="1776353"/>
                </a:lnTo>
                <a:lnTo>
                  <a:pt x="9204715" y="1748895"/>
                </a:lnTo>
                <a:close/>
                <a:moveTo>
                  <a:pt x="7554227" y="1728726"/>
                </a:moveTo>
                <a:cubicBezTo>
                  <a:pt x="7544157" y="1728726"/>
                  <a:pt x="7535822" y="1729892"/>
                  <a:pt x="7529224" y="1732223"/>
                </a:cubicBezTo>
                <a:cubicBezTo>
                  <a:pt x="7522626" y="1734555"/>
                  <a:pt x="7517467" y="1737680"/>
                  <a:pt x="7513746" y="1741600"/>
                </a:cubicBezTo>
                <a:cubicBezTo>
                  <a:pt x="7510026" y="1745519"/>
                  <a:pt x="7507433" y="1749835"/>
                  <a:pt x="7505970" y="1754548"/>
                </a:cubicBezTo>
                <a:cubicBezTo>
                  <a:pt x="7504506" y="1759261"/>
                  <a:pt x="7503824" y="1763998"/>
                  <a:pt x="7503924" y="1768761"/>
                </a:cubicBezTo>
                <a:cubicBezTo>
                  <a:pt x="7504072" y="1774515"/>
                  <a:pt x="7505201" y="1779451"/>
                  <a:pt x="7507309" y="1783569"/>
                </a:cubicBezTo>
                <a:cubicBezTo>
                  <a:pt x="7509418" y="1787687"/>
                  <a:pt x="7511985" y="1791048"/>
                  <a:pt x="7515011" y="1793652"/>
                </a:cubicBezTo>
                <a:cubicBezTo>
                  <a:pt x="7518037" y="1796257"/>
                  <a:pt x="7521076" y="1798167"/>
                  <a:pt x="7524127" y="1799382"/>
                </a:cubicBezTo>
                <a:cubicBezTo>
                  <a:pt x="7527178" y="1800597"/>
                  <a:pt x="7529745" y="1801205"/>
                  <a:pt x="7531829" y="1801205"/>
                </a:cubicBezTo>
                <a:lnTo>
                  <a:pt x="7532871" y="1801205"/>
                </a:lnTo>
                <a:lnTo>
                  <a:pt x="7532871" y="1855825"/>
                </a:lnTo>
                <a:lnTo>
                  <a:pt x="7549688" y="1855825"/>
                </a:lnTo>
                <a:lnTo>
                  <a:pt x="7549688" y="1745320"/>
                </a:lnTo>
                <a:lnTo>
                  <a:pt x="7561669" y="1745320"/>
                </a:lnTo>
                <a:lnTo>
                  <a:pt x="7561669" y="1855825"/>
                </a:lnTo>
                <a:lnTo>
                  <a:pt x="7578486" y="1855825"/>
                </a:lnTo>
                <a:lnTo>
                  <a:pt x="7578486" y="1730512"/>
                </a:lnTo>
                <a:cubicBezTo>
                  <a:pt x="7572980" y="1729321"/>
                  <a:pt x="7564893" y="1728726"/>
                  <a:pt x="7554227" y="1728726"/>
                </a:cubicBezTo>
                <a:close/>
                <a:moveTo>
                  <a:pt x="8768972" y="1724561"/>
                </a:moveTo>
                <a:lnTo>
                  <a:pt x="8753866" y="1743760"/>
                </a:lnTo>
                <a:lnTo>
                  <a:pt x="8765475" y="1750904"/>
                </a:lnTo>
                <a:lnTo>
                  <a:pt x="8783483" y="1736616"/>
                </a:lnTo>
                <a:lnTo>
                  <a:pt x="8784227" y="1736616"/>
                </a:lnTo>
                <a:lnTo>
                  <a:pt x="8802235" y="1750904"/>
                </a:lnTo>
                <a:lnTo>
                  <a:pt x="8813918" y="1743760"/>
                </a:lnTo>
                <a:lnTo>
                  <a:pt x="8798738" y="1724561"/>
                </a:lnTo>
                <a:close/>
                <a:moveTo>
                  <a:pt x="4273859" y="1722239"/>
                </a:moveTo>
                <a:lnTo>
                  <a:pt x="4262250" y="1736527"/>
                </a:lnTo>
                <a:cubicBezTo>
                  <a:pt x="4253768" y="1730673"/>
                  <a:pt x="4243672" y="1727746"/>
                  <a:pt x="4231963" y="1727746"/>
                </a:cubicBezTo>
                <a:cubicBezTo>
                  <a:pt x="4221645" y="1727746"/>
                  <a:pt x="4212591" y="1730015"/>
                  <a:pt x="4204803" y="1734555"/>
                </a:cubicBezTo>
                <a:cubicBezTo>
                  <a:pt x="4197014" y="1739094"/>
                  <a:pt x="4190938" y="1745692"/>
                  <a:pt x="4186573" y="1754349"/>
                </a:cubicBezTo>
                <a:cubicBezTo>
                  <a:pt x="4182207" y="1763006"/>
                  <a:pt x="4180025" y="1773535"/>
                  <a:pt x="4180025" y="1785938"/>
                </a:cubicBezTo>
                <a:cubicBezTo>
                  <a:pt x="4180025" y="1793925"/>
                  <a:pt x="4180942" y="1801180"/>
                  <a:pt x="4182778" y="1807704"/>
                </a:cubicBezTo>
                <a:cubicBezTo>
                  <a:pt x="4184613" y="1814227"/>
                  <a:pt x="4187243" y="1819969"/>
                  <a:pt x="4190665" y="1824930"/>
                </a:cubicBezTo>
                <a:lnTo>
                  <a:pt x="4178611" y="1839888"/>
                </a:lnTo>
                <a:lnTo>
                  <a:pt x="4192675" y="1850678"/>
                </a:lnTo>
                <a:lnTo>
                  <a:pt x="4203463" y="1837432"/>
                </a:lnTo>
                <a:cubicBezTo>
                  <a:pt x="4211550" y="1842740"/>
                  <a:pt x="4221049" y="1845394"/>
                  <a:pt x="4231963" y="1845394"/>
                </a:cubicBezTo>
                <a:cubicBezTo>
                  <a:pt x="4242233" y="1845394"/>
                  <a:pt x="4251249" y="1843025"/>
                  <a:pt x="4259014" y="1838288"/>
                </a:cubicBezTo>
                <a:cubicBezTo>
                  <a:pt x="4266777" y="1833550"/>
                  <a:pt x="4272842" y="1826741"/>
                  <a:pt x="4277208" y="1817861"/>
                </a:cubicBezTo>
                <a:cubicBezTo>
                  <a:pt x="4281573" y="1808981"/>
                  <a:pt x="4283757" y="1798340"/>
                  <a:pt x="4283757" y="1785938"/>
                </a:cubicBezTo>
                <a:cubicBezTo>
                  <a:pt x="4283757" y="1778546"/>
                  <a:pt x="4282950" y="1771811"/>
                  <a:pt x="4281338" y="1765734"/>
                </a:cubicBezTo>
                <a:cubicBezTo>
                  <a:pt x="4279725" y="1759657"/>
                  <a:pt x="4277431" y="1754312"/>
                  <a:pt x="4274454" y="1749698"/>
                </a:cubicBezTo>
                <a:lnTo>
                  <a:pt x="4287923" y="1733029"/>
                </a:lnTo>
                <a:close/>
                <a:moveTo>
                  <a:pt x="2933564" y="1721546"/>
                </a:moveTo>
                <a:lnTo>
                  <a:pt x="2933564" y="1835103"/>
                </a:lnTo>
                <a:lnTo>
                  <a:pt x="2976426" y="1835103"/>
                </a:lnTo>
                <a:cubicBezTo>
                  <a:pt x="2984661" y="1835103"/>
                  <a:pt x="2992128" y="1833912"/>
                  <a:pt x="2998825" y="1831530"/>
                </a:cubicBezTo>
                <a:cubicBezTo>
                  <a:pt x="3005522" y="1829149"/>
                  <a:pt x="3010856" y="1825491"/>
                  <a:pt x="3014824" y="1820555"/>
                </a:cubicBezTo>
                <a:cubicBezTo>
                  <a:pt x="3018793" y="1815618"/>
                  <a:pt x="3020777" y="1809280"/>
                  <a:pt x="3020777" y="1801542"/>
                </a:cubicBezTo>
                <a:cubicBezTo>
                  <a:pt x="3020777" y="1794001"/>
                  <a:pt x="3018843" y="1788060"/>
                  <a:pt x="3014973" y="1783719"/>
                </a:cubicBezTo>
                <a:cubicBezTo>
                  <a:pt x="3011103" y="1779378"/>
                  <a:pt x="3006316" y="1776439"/>
                  <a:pt x="3000611" y="1774901"/>
                </a:cubicBezTo>
                <a:lnTo>
                  <a:pt x="3000611" y="1774306"/>
                </a:lnTo>
                <a:cubicBezTo>
                  <a:pt x="3003687" y="1773115"/>
                  <a:pt x="3006329" y="1771230"/>
                  <a:pt x="3008536" y="1768651"/>
                </a:cubicBezTo>
                <a:cubicBezTo>
                  <a:pt x="3010744" y="1766071"/>
                  <a:pt x="3012443" y="1763119"/>
                  <a:pt x="3013633" y="1759795"/>
                </a:cubicBezTo>
                <a:cubicBezTo>
                  <a:pt x="3014824" y="1756471"/>
                  <a:pt x="3015419" y="1753123"/>
                  <a:pt x="3015419" y="1749749"/>
                </a:cubicBezTo>
                <a:cubicBezTo>
                  <a:pt x="3015419" y="1742507"/>
                  <a:pt x="3013534" y="1736838"/>
                  <a:pt x="3009764" y="1732746"/>
                </a:cubicBezTo>
                <a:cubicBezTo>
                  <a:pt x="3005993" y="1728653"/>
                  <a:pt x="3000909" y="1725763"/>
                  <a:pt x="2994509" y="1724076"/>
                </a:cubicBezTo>
                <a:cubicBezTo>
                  <a:pt x="2988110" y="1722390"/>
                  <a:pt x="2981016" y="1721546"/>
                  <a:pt x="2973226" y="1721546"/>
                </a:cubicBezTo>
                <a:close/>
                <a:moveTo>
                  <a:pt x="2077029" y="1710458"/>
                </a:moveTo>
                <a:cubicBezTo>
                  <a:pt x="2073258" y="1710458"/>
                  <a:pt x="2070158" y="1711698"/>
                  <a:pt x="2067727" y="1714178"/>
                </a:cubicBezTo>
                <a:cubicBezTo>
                  <a:pt x="2065296" y="1716659"/>
                  <a:pt x="2064081" y="1719735"/>
                  <a:pt x="2064081" y="1723406"/>
                </a:cubicBezTo>
                <a:cubicBezTo>
                  <a:pt x="2064081" y="1726978"/>
                  <a:pt x="2065296" y="1730028"/>
                  <a:pt x="2067727" y="1732559"/>
                </a:cubicBezTo>
                <a:cubicBezTo>
                  <a:pt x="2070158" y="1735089"/>
                  <a:pt x="2073258" y="1736354"/>
                  <a:pt x="2077029" y="1736354"/>
                </a:cubicBezTo>
                <a:cubicBezTo>
                  <a:pt x="2080849" y="1736354"/>
                  <a:pt x="2083986" y="1735089"/>
                  <a:pt x="2086442" y="1732559"/>
                </a:cubicBezTo>
                <a:cubicBezTo>
                  <a:pt x="2088898" y="1730028"/>
                  <a:pt x="2090126" y="1726978"/>
                  <a:pt x="2090126" y="1723406"/>
                </a:cubicBezTo>
                <a:cubicBezTo>
                  <a:pt x="2090126" y="1719735"/>
                  <a:pt x="2088898" y="1716659"/>
                  <a:pt x="2086442" y="1714178"/>
                </a:cubicBezTo>
                <a:cubicBezTo>
                  <a:pt x="2083986" y="1711698"/>
                  <a:pt x="2080849" y="1710458"/>
                  <a:pt x="2077029" y="1710458"/>
                </a:cubicBezTo>
                <a:close/>
                <a:moveTo>
                  <a:pt x="2038482" y="1710458"/>
                </a:moveTo>
                <a:cubicBezTo>
                  <a:pt x="2034662" y="1710458"/>
                  <a:pt x="2031549" y="1711698"/>
                  <a:pt x="2029143" y="1714178"/>
                </a:cubicBezTo>
                <a:cubicBezTo>
                  <a:pt x="2026737" y="1716659"/>
                  <a:pt x="2025534" y="1719735"/>
                  <a:pt x="2025534" y="1723406"/>
                </a:cubicBezTo>
                <a:cubicBezTo>
                  <a:pt x="2025534" y="1726978"/>
                  <a:pt x="2026737" y="1730028"/>
                  <a:pt x="2029143" y="1732559"/>
                </a:cubicBezTo>
                <a:cubicBezTo>
                  <a:pt x="2031549" y="1735089"/>
                  <a:pt x="2034662" y="1736354"/>
                  <a:pt x="2038482" y="1736354"/>
                </a:cubicBezTo>
                <a:cubicBezTo>
                  <a:pt x="2042302" y="1736354"/>
                  <a:pt x="2045415" y="1735089"/>
                  <a:pt x="2047821" y="1732559"/>
                </a:cubicBezTo>
                <a:cubicBezTo>
                  <a:pt x="2050227" y="1730028"/>
                  <a:pt x="2051430" y="1726978"/>
                  <a:pt x="2051430" y="1723406"/>
                </a:cubicBezTo>
                <a:cubicBezTo>
                  <a:pt x="2051430" y="1719735"/>
                  <a:pt x="2050227" y="1716659"/>
                  <a:pt x="2047821" y="1714178"/>
                </a:cubicBezTo>
                <a:cubicBezTo>
                  <a:pt x="2045415" y="1711698"/>
                  <a:pt x="2042302" y="1710458"/>
                  <a:pt x="2038482" y="1710458"/>
                </a:cubicBezTo>
                <a:close/>
                <a:moveTo>
                  <a:pt x="1076020" y="1692717"/>
                </a:moveTo>
                <a:lnTo>
                  <a:pt x="1045584" y="1717348"/>
                </a:lnTo>
                <a:lnTo>
                  <a:pt x="1057565" y="1730966"/>
                </a:lnTo>
                <a:lnTo>
                  <a:pt x="1090382" y="1710205"/>
                </a:lnTo>
                <a:close/>
                <a:moveTo>
                  <a:pt x="10687586" y="1599178"/>
                </a:moveTo>
                <a:lnTo>
                  <a:pt x="10691233" y="1599178"/>
                </a:lnTo>
                <a:cubicBezTo>
                  <a:pt x="10697335" y="1599178"/>
                  <a:pt x="10702742" y="1600170"/>
                  <a:pt x="10707455" y="1602154"/>
                </a:cubicBezTo>
                <a:cubicBezTo>
                  <a:pt x="10712168" y="1604139"/>
                  <a:pt x="10715851" y="1607636"/>
                  <a:pt x="10718505" y="1612647"/>
                </a:cubicBezTo>
                <a:cubicBezTo>
                  <a:pt x="10721159" y="1617657"/>
                  <a:pt x="10722486" y="1624652"/>
                  <a:pt x="10722486" y="1633632"/>
                </a:cubicBezTo>
                <a:cubicBezTo>
                  <a:pt x="10722486" y="1642610"/>
                  <a:pt x="10721159" y="1649680"/>
                  <a:pt x="10718505" y="1654839"/>
                </a:cubicBezTo>
                <a:cubicBezTo>
                  <a:pt x="10715851" y="1659998"/>
                  <a:pt x="10712168" y="1663645"/>
                  <a:pt x="10707455" y="1665778"/>
                </a:cubicBezTo>
                <a:cubicBezTo>
                  <a:pt x="10702742" y="1667911"/>
                  <a:pt x="10697335" y="1668978"/>
                  <a:pt x="10691233" y="1668978"/>
                </a:cubicBezTo>
                <a:lnTo>
                  <a:pt x="10687586" y="1668978"/>
                </a:lnTo>
                <a:lnTo>
                  <a:pt x="10687586" y="1638840"/>
                </a:lnTo>
                <a:lnTo>
                  <a:pt x="10708794" y="1638840"/>
                </a:lnTo>
                <a:lnTo>
                  <a:pt x="10708794" y="1626041"/>
                </a:lnTo>
                <a:lnTo>
                  <a:pt x="10687586" y="1626041"/>
                </a:lnTo>
                <a:close/>
                <a:moveTo>
                  <a:pt x="10578867" y="1598731"/>
                </a:moveTo>
                <a:cubicBezTo>
                  <a:pt x="10586309" y="1598731"/>
                  <a:pt x="10592200" y="1601807"/>
                  <a:pt x="10596541" y="1607959"/>
                </a:cubicBezTo>
                <a:cubicBezTo>
                  <a:pt x="10600881" y="1614110"/>
                  <a:pt x="10603052" y="1622668"/>
                  <a:pt x="10603052" y="1633632"/>
                </a:cubicBezTo>
                <a:cubicBezTo>
                  <a:pt x="10603052" y="1644595"/>
                  <a:pt x="10600881" y="1653326"/>
                  <a:pt x="10596541" y="1659825"/>
                </a:cubicBezTo>
                <a:cubicBezTo>
                  <a:pt x="10592200" y="1666324"/>
                  <a:pt x="10586309" y="1669574"/>
                  <a:pt x="10578867" y="1669574"/>
                </a:cubicBezTo>
                <a:cubicBezTo>
                  <a:pt x="10571376" y="1669574"/>
                  <a:pt x="10565485" y="1666324"/>
                  <a:pt x="10561194" y="1659825"/>
                </a:cubicBezTo>
                <a:cubicBezTo>
                  <a:pt x="10556903" y="1653326"/>
                  <a:pt x="10554757" y="1644595"/>
                  <a:pt x="10554757" y="1633632"/>
                </a:cubicBezTo>
                <a:cubicBezTo>
                  <a:pt x="10554757" y="1622668"/>
                  <a:pt x="10556903" y="1614110"/>
                  <a:pt x="10561194" y="1607959"/>
                </a:cubicBezTo>
                <a:cubicBezTo>
                  <a:pt x="10565485" y="1601807"/>
                  <a:pt x="10571376" y="1598731"/>
                  <a:pt x="10578867" y="1598731"/>
                </a:cubicBezTo>
                <a:close/>
                <a:moveTo>
                  <a:pt x="10660351" y="1577374"/>
                </a:moveTo>
                <a:lnTo>
                  <a:pt x="10660351" y="1626041"/>
                </a:lnTo>
                <a:lnTo>
                  <a:pt x="10647328" y="1626934"/>
                </a:lnTo>
                <a:lnTo>
                  <a:pt x="10647328" y="1638840"/>
                </a:lnTo>
                <a:lnTo>
                  <a:pt x="10660351" y="1638840"/>
                </a:lnTo>
                <a:lnTo>
                  <a:pt x="10660351" y="1690930"/>
                </a:lnTo>
                <a:lnTo>
                  <a:pt x="10694432" y="1690930"/>
                </a:lnTo>
                <a:cubicBezTo>
                  <a:pt x="10705446" y="1690930"/>
                  <a:pt x="10715157" y="1688897"/>
                  <a:pt x="10723565" y="1684829"/>
                </a:cubicBezTo>
                <a:cubicBezTo>
                  <a:pt x="10731974" y="1680760"/>
                  <a:pt x="10738547" y="1674497"/>
                  <a:pt x="10743285" y="1666038"/>
                </a:cubicBezTo>
                <a:cubicBezTo>
                  <a:pt x="10748023" y="1657580"/>
                  <a:pt x="10750392" y="1646778"/>
                  <a:pt x="10750392" y="1633632"/>
                </a:cubicBezTo>
                <a:cubicBezTo>
                  <a:pt x="10750392" y="1620485"/>
                  <a:pt x="10748010" y="1609769"/>
                  <a:pt x="10743248" y="1601484"/>
                </a:cubicBezTo>
                <a:cubicBezTo>
                  <a:pt x="10738485" y="1593200"/>
                  <a:pt x="10731788" y="1587110"/>
                  <a:pt x="10723156" y="1583216"/>
                </a:cubicBezTo>
                <a:cubicBezTo>
                  <a:pt x="10714524" y="1579321"/>
                  <a:pt x="10704453" y="1577374"/>
                  <a:pt x="10692944" y="1577374"/>
                </a:cubicBezTo>
                <a:close/>
                <a:moveTo>
                  <a:pt x="10578867" y="1575439"/>
                </a:moveTo>
                <a:cubicBezTo>
                  <a:pt x="10568549" y="1575439"/>
                  <a:pt x="10559482" y="1577709"/>
                  <a:pt x="10551669" y="1582248"/>
                </a:cubicBezTo>
                <a:cubicBezTo>
                  <a:pt x="10543856" y="1586787"/>
                  <a:pt x="10537766" y="1593386"/>
                  <a:pt x="10533400" y="1602043"/>
                </a:cubicBezTo>
                <a:cubicBezTo>
                  <a:pt x="10529035" y="1610699"/>
                  <a:pt x="10526852" y="1621229"/>
                  <a:pt x="10526852" y="1633632"/>
                </a:cubicBezTo>
                <a:cubicBezTo>
                  <a:pt x="10526852" y="1646034"/>
                  <a:pt x="10529035" y="1656675"/>
                  <a:pt x="10533400" y="1665555"/>
                </a:cubicBezTo>
                <a:cubicBezTo>
                  <a:pt x="10537766" y="1674435"/>
                  <a:pt x="10543856" y="1681244"/>
                  <a:pt x="10551669" y="1685982"/>
                </a:cubicBezTo>
                <a:cubicBezTo>
                  <a:pt x="10559482" y="1690719"/>
                  <a:pt x="10568549" y="1693088"/>
                  <a:pt x="10578867" y="1693088"/>
                </a:cubicBezTo>
                <a:cubicBezTo>
                  <a:pt x="10589186" y="1693088"/>
                  <a:pt x="10598240" y="1690719"/>
                  <a:pt x="10606028" y="1685982"/>
                </a:cubicBezTo>
                <a:cubicBezTo>
                  <a:pt x="10613817" y="1681244"/>
                  <a:pt x="10619894" y="1674435"/>
                  <a:pt x="10624260" y="1665555"/>
                </a:cubicBezTo>
                <a:cubicBezTo>
                  <a:pt x="10628626" y="1656675"/>
                  <a:pt x="10630808" y="1646034"/>
                  <a:pt x="10630808" y="1633632"/>
                </a:cubicBezTo>
                <a:cubicBezTo>
                  <a:pt x="10630808" y="1621279"/>
                  <a:pt x="10628626" y="1610761"/>
                  <a:pt x="10624260" y="1602080"/>
                </a:cubicBezTo>
                <a:cubicBezTo>
                  <a:pt x="10619894" y="1593398"/>
                  <a:pt x="10613817" y="1586787"/>
                  <a:pt x="10606028" y="1582248"/>
                </a:cubicBezTo>
                <a:cubicBezTo>
                  <a:pt x="10598240" y="1577709"/>
                  <a:pt x="10589186" y="1575439"/>
                  <a:pt x="10578867" y="1575439"/>
                </a:cubicBezTo>
                <a:close/>
                <a:moveTo>
                  <a:pt x="9250852" y="1571045"/>
                </a:moveTo>
                <a:lnTo>
                  <a:pt x="9231504" y="1587639"/>
                </a:lnTo>
                <a:cubicBezTo>
                  <a:pt x="9234977" y="1590765"/>
                  <a:pt x="9238635" y="1594213"/>
                  <a:pt x="9242480" y="1597983"/>
                </a:cubicBezTo>
                <a:cubicBezTo>
                  <a:pt x="9246325" y="1601753"/>
                  <a:pt x="9250083" y="1605623"/>
                  <a:pt x="9253754" y="1609591"/>
                </a:cubicBezTo>
                <a:cubicBezTo>
                  <a:pt x="9257425" y="1613560"/>
                  <a:pt x="9260774" y="1617380"/>
                  <a:pt x="9263800" y="1621051"/>
                </a:cubicBezTo>
                <a:lnTo>
                  <a:pt x="9283445" y="1604085"/>
                </a:lnTo>
                <a:cubicBezTo>
                  <a:pt x="9281213" y="1601257"/>
                  <a:pt x="9278211" y="1597822"/>
                  <a:pt x="9274441" y="1593779"/>
                </a:cubicBezTo>
                <a:cubicBezTo>
                  <a:pt x="9270671" y="1589735"/>
                  <a:pt x="9266677" y="1585667"/>
                  <a:pt x="9262460" y="1581575"/>
                </a:cubicBezTo>
                <a:cubicBezTo>
                  <a:pt x="9258244" y="1577482"/>
                  <a:pt x="9254374" y="1573972"/>
                  <a:pt x="9250852" y="1571045"/>
                </a:cubicBezTo>
                <a:close/>
                <a:moveTo>
                  <a:pt x="7192731" y="1547352"/>
                </a:moveTo>
                <a:lnTo>
                  <a:pt x="7192731" y="1566403"/>
                </a:lnTo>
                <a:lnTo>
                  <a:pt x="7253825" y="1566403"/>
                </a:lnTo>
                <a:lnTo>
                  <a:pt x="7253825" y="1598252"/>
                </a:lnTo>
                <a:lnTo>
                  <a:pt x="7273619" y="1598252"/>
                </a:lnTo>
                <a:lnTo>
                  <a:pt x="7273619" y="1547352"/>
                </a:lnTo>
                <a:close/>
                <a:moveTo>
                  <a:pt x="10595610" y="1534437"/>
                </a:moveTo>
                <a:lnTo>
                  <a:pt x="10565175" y="1559069"/>
                </a:lnTo>
                <a:lnTo>
                  <a:pt x="10577156" y="1572686"/>
                </a:lnTo>
                <a:lnTo>
                  <a:pt x="10609972" y="1551925"/>
                </a:lnTo>
                <a:close/>
                <a:moveTo>
                  <a:pt x="9171080" y="1516351"/>
                </a:moveTo>
                <a:lnTo>
                  <a:pt x="9171675" y="1516351"/>
                </a:lnTo>
                <a:cubicBezTo>
                  <a:pt x="9173164" y="1522105"/>
                  <a:pt x="9174652" y="1528195"/>
                  <a:pt x="9176140" y="1534619"/>
                </a:cubicBezTo>
                <a:cubicBezTo>
                  <a:pt x="9177628" y="1541044"/>
                  <a:pt x="9179141" y="1547084"/>
                  <a:pt x="9180679" y="1552739"/>
                </a:cubicBezTo>
                <a:lnTo>
                  <a:pt x="9183061" y="1562338"/>
                </a:lnTo>
                <a:lnTo>
                  <a:pt x="9159918" y="1562338"/>
                </a:lnTo>
                <a:lnTo>
                  <a:pt x="9162373" y="1552739"/>
                </a:lnTo>
                <a:cubicBezTo>
                  <a:pt x="9163812" y="1547084"/>
                  <a:pt x="9165276" y="1541081"/>
                  <a:pt x="9166764" y="1534731"/>
                </a:cubicBezTo>
                <a:cubicBezTo>
                  <a:pt x="9168252" y="1528381"/>
                  <a:pt x="9169691" y="1522254"/>
                  <a:pt x="9171080" y="1516351"/>
                </a:cubicBezTo>
                <a:close/>
                <a:moveTo>
                  <a:pt x="10175389" y="1514059"/>
                </a:moveTo>
                <a:cubicBezTo>
                  <a:pt x="10168146" y="1514059"/>
                  <a:pt x="10161685" y="1515535"/>
                  <a:pt x="10156004" y="1518487"/>
                </a:cubicBezTo>
                <a:cubicBezTo>
                  <a:pt x="10150324" y="1521438"/>
                  <a:pt x="10145859" y="1525618"/>
                  <a:pt x="10142610" y="1531026"/>
                </a:cubicBezTo>
                <a:cubicBezTo>
                  <a:pt x="10139360" y="1536433"/>
                  <a:pt x="10137736" y="1542882"/>
                  <a:pt x="10137736" y="1550373"/>
                </a:cubicBezTo>
                <a:cubicBezTo>
                  <a:pt x="10137736" y="1552407"/>
                  <a:pt x="10137984" y="1554491"/>
                  <a:pt x="10138480" y="1556624"/>
                </a:cubicBezTo>
                <a:cubicBezTo>
                  <a:pt x="10138976" y="1558757"/>
                  <a:pt x="10139596" y="1560940"/>
                  <a:pt x="10140340" y="1563172"/>
                </a:cubicBezTo>
                <a:lnTo>
                  <a:pt x="10139298" y="1563172"/>
                </a:lnTo>
                <a:lnTo>
                  <a:pt x="10127541" y="1564214"/>
                </a:lnTo>
                <a:lnTo>
                  <a:pt x="10127541" y="1579916"/>
                </a:lnTo>
                <a:lnTo>
                  <a:pt x="10144879" y="1579916"/>
                </a:lnTo>
                <a:cubicBezTo>
                  <a:pt x="10144979" y="1580610"/>
                  <a:pt x="10145053" y="1581280"/>
                  <a:pt x="10145103" y="1581925"/>
                </a:cubicBezTo>
                <a:cubicBezTo>
                  <a:pt x="10145152" y="1582569"/>
                  <a:pt x="10145177" y="1583214"/>
                  <a:pt x="10145177" y="1583860"/>
                </a:cubicBezTo>
                <a:cubicBezTo>
                  <a:pt x="10145177" y="1590060"/>
                  <a:pt x="10143366" y="1595418"/>
                  <a:pt x="10139745" y="1599933"/>
                </a:cubicBezTo>
                <a:cubicBezTo>
                  <a:pt x="10136123" y="1604447"/>
                  <a:pt x="10131758" y="1607845"/>
                  <a:pt x="10126648" y="1610128"/>
                </a:cubicBezTo>
                <a:lnTo>
                  <a:pt x="10126648" y="1626871"/>
                </a:lnTo>
                <a:lnTo>
                  <a:pt x="10206048" y="1626871"/>
                </a:lnTo>
                <a:lnTo>
                  <a:pt x="10206048" y="1604026"/>
                </a:lnTo>
                <a:lnTo>
                  <a:pt x="10161548" y="1604026"/>
                </a:lnTo>
                <a:lnTo>
                  <a:pt x="10161548" y="1603430"/>
                </a:lnTo>
                <a:cubicBezTo>
                  <a:pt x="10164177" y="1600354"/>
                  <a:pt x="10166050" y="1597366"/>
                  <a:pt x="10167166" y="1594463"/>
                </a:cubicBezTo>
                <a:cubicBezTo>
                  <a:pt x="10168283" y="1591562"/>
                  <a:pt x="10168841" y="1588151"/>
                  <a:pt x="10168841" y="1584231"/>
                </a:cubicBezTo>
                <a:cubicBezTo>
                  <a:pt x="10168841" y="1583537"/>
                  <a:pt x="10168816" y="1582818"/>
                  <a:pt x="10168766" y="1582073"/>
                </a:cubicBezTo>
                <a:cubicBezTo>
                  <a:pt x="10168717" y="1581329"/>
                  <a:pt x="10168692" y="1580610"/>
                  <a:pt x="10168692" y="1579916"/>
                </a:cubicBezTo>
                <a:lnTo>
                  <a:pt x="10190793" y="1579916"/>
                </a:lnTo>
                <a:lnTo>
                  <a:pt x="10190793" y="1563172"/>
                </a:lnTo>
                <a:lnTo>
                  <a:pt x="10165046" y="1563172"/>
                </a:lnTo>
                <a:cubicBezTo>
                  <a:pt x="10164649" y="1561287"/>
                  <a:pt x="10164289" y="1559415"/>
                  <a:pt x="10163967" y="1557554"/>
                </a:cubicBezTo>
                <a:cubicBezTo>
                  <a:pt x="10163644" y="1555694"/>
                  <a:pt x="10163483" y="1553846"/>
                  <a:pt x="10163483" y="1552010"/>
                </a:cubicBezTo>
                <a:cubicBezTo>
                  <a:pt x="10163483" y="1546454"/>
                  <a:pt x="10164847" y="1542399"/>
                  <a:pt x="10167576" y="1539844"/>
                </a:cubicBezTo>
                <a:cubicBezTo>
                  <a:pt x="10170304" y="1537289"/>
                  <a:pt x="10173876" y="1536011"/>
                  <a:pt x="10178291" y="1536011"/>
                </a:cubicBezTo>
                <a:cubicBezTo>
                  <a:pt x="10180821" y="1536011"/>
                  <a:pt x="10183141" y="1536619"/>
                  <a:pt x="10185249" y="1537834"/>
                </a:cubicBezTo>
                <a:cubicBezTo>
                  <a:pt x="10187357" y="1539050"/>
                  <a:pt x="10189404" y="1540799"/>
                  <a:pt x="10191388" y="1543081"/>
                </a:cubicBezTo>
                <a:lnTo>
                  <a:pt x="10206048" y="1528570"/>
                </a:lnTo>
                <a:cubicBezTo>
                  <a:pt x="10202079" y="1523857"/>
                  <a:pt x="10197639" y="1520260"/>
                  <a:pt x="10192728" y="1517780"/>
                </a:cubicBezTo>
                <a:cubicBezTo>
                  <a:pt x="10187816" y="1515299"/>
                  <a:pt x="10182037" y="1514059"/>
                  <a:pt x="10175389" y="1514059"/>
                </a:cubicBezTo>
                <a:close/>
                <a:moveTo>
                  <a:pt x="7569482" y="1513669"/>
                </a:moveTo>
                <a:lnTo>
                  <a:pt x="7569482" y="1532719"/>
                </a:lnTo>
                <a:lnTo>
                  <a:pt x="7630576" y="1532719"/>
                </a:lnTo>
                <a:lnTo>
                  <a:pt x="7630576" y="1564568"/>
                </a:lnTo>
                <a:lnTo>
                  <a:pt x="7650370" y="1564568"/>
                </a:lnTo>
                <a:lnTo>
                  <a:pt x="7650370" y="1513669"/>
                </a:lnTo>
                <a:close/>
                <a:moveTo>
                  <a:pt x="11635620" y="1513315"/>
                </a:moveTo>
                <a:lnTo>
                  <a:pt x="11635620" y="1626871"/>
                </a:lnTo>
                <a:lnTo>
                  <a:pt x="11661516" y="1626871"/>
                </a:lnTo>
                <a:lnTo>
                  <a:pt x="11661516" y="1589217"/>
                </a:lnTo>
                <a:cubicBezTo>
                  <a:pt x="11661516" y="1582372"/>
                  <a:pt x="11661082" y="1575252"/>
                  <a:pt x="11660214" y="1567861"/>
                </a:cubicBezTo>
                <a:cubicBezTo>
                  <a:pt x="11659346" y="1560468"/>
                  <a:pt x="11658614" y="1553622"/>
                  <a:pt x="11658019" y="1547322"/>
                </a:cubicBezTo>
                <a:lnTo>
                  <a:pt x="11658763" y="1547322"/>
                </a:lnTo>
                <a:lnTo>
                  <a:pt x="11669925" y="1572176"/>
                </a:lnTo>
                <a:lnTo>
                  <a:pt x="11697979" y="1626871"/>
                </a:lnTo>
                <a:lnTo>
                  <a:pt x="11725661" y="1626871"/>
                </a:lnTo>
                <a:lnTo>
                  <a:pt x="11725661" y="1513315"/>
                </a:lnTo>
                <a:lnTo>
                  <a:pt x="11699765" y="1513315"/>
                </a:lnTo>
                <a:lnTo>
                  <a:pt x="11699765" y="1550968"/>
                </a:lnTo>
                <a:cubicBezTo>
                  <a:pt x="11699765" y="1557765"/>
                  <a:pt x="11700211" y="1564946"/>
                  <a:pt x="11701104" y="1572511"/>
                </a:cubicBezTo>
                <a:cubicBezTo>
                  <a:pt x="11701997" y="1580077"/>
                  <a:pt x="11702766" y="1586861"/>
                  <a:pt x="11703411" y="1592864"/>
                </a:cubicBezTo>
                <a:lnTo>
                  <a:pt x="11702667" y="1592864"/>
                </a:lnTo>
                <a:lnTo>
                  <a:pt x="11691579" y="1567711"/>
                </a:lnTo>
                <a:lnTo>
                  <a:pt x="11663376" y="1513315"/>
                </a:lnTo>
                <a:close/>
                <a:moveTo>
                  <a:pt x="4219612" y="1508448"/>
                </a:moveTo>
                <a:cubicBezTo>
                  <a:pt x="4224573" y="1508448"/>
                  <a:pt x="4228094" y="1509861"/>
                  <a:pt x="4230178" y="1512689"/>
                </a:cubicBezTo>
                <a:cubicBezTo>
                  <a:pt x="4232261" y="1515517"/>
                  <a:pt x="4233304" y="1519064"/>
                  <a:pt x="4233304" y="1523330"/>
                </a:cubicBezTo>
                <a:lnTo>
                  <a:pt x="4203761" y="1523330"/>
                </a:lnTo>
                <a:cubicBezTo>
                  <a:pt x="4204653" y="1518221"/>
                  <a:pt x="4206589" y="1514462"/>
                  <a:pt x="4209566" y="1512057"/>
                </a:cubicBezTo>
                <a:cubicBezTo>
                  <a:pt x="4212542" y="1509650"/>
                  <a:pt x="4215891" y="1508448"/>
                  <a:pt x="4219612" y="1508448"/>
                </a:cubicBezTo>
                <a:close/>
                <a:moveTo>
                  <a:pt x="270896" y="1507859"/>
                </a:moveTo>
                <a:lnTo>
                  <a:pt x="274543" y="1507859"/>
                </a:lnTo>
                <a:cubicBezTo>
                  <a:pt x="280644" y="1507859"/>
                  <a:pt x="286052" y="1508851"/>
                  <a:pt x="290765" y="1510836"/>
                </a:cubicBezTo>
                <a:cubicBezTo>
                  <a:pt x="295478" y="1512821"/>
                  <a:pt x="299161" y="1516318"/>
                  <a:pt x="301815" y="1521328"/>
                </a:cubicBezTo>
                <a:cubicBezTo>
                  <a:pt x="304469" y="1526339"/>
                  <a:pt x="305796" y="1533334"/>
                  <a:pt x="305796" y="1542313"/>
                </a:cubicBezTo>
                <a:cubicBezTo>
                  <a:pt x="305796" y="1551292"/>
                  <a:pt x="304469" y="1558362"/>
                  <a:pt x="301815" y="1563521"/>
                </a:cubicBezTo>
                <a:cubicBezTo>
                  <a:pt x="299161" y="1568680"/>
                  <a:pt x="295478" y="1572327"/>
                  <a:pt x="290765" y="1574460"/>
                </a:cubicBezTo>
                <a:cubicBezTo>
                  <a:pt x="286052" y="1576593"/>
                  <a:pt x="280644" y="1577660"/>
                  <a:pt x="274543" y="1577660"/>
                </a:cubicBezTo>
                <a:lnTo>
                  <a:pt x="270896" y="1577660"/>
                </a:lnTo>
                <a:lnTo>
                  <a:pt x="270896" y="1547522"/>
                </a:lnTo>
                <a:lnTo>
                  <a:pt x="292104" y="1547522"/>
                </a:lnTo>
                <a:lnTo>
                  <a:pt x="292104" y="1534723"/>
                </a:lnTo>
                <a:lnTo>
                  <a:pt x="270896" y="1534723"/>
                </a:lnTo>
                <a:close/>
                <a:moveTo>
                  <a:pt x="8898006" y="1501691"/>
                </a:moveTo>
                <a:cubicBezTo>
                  <a:pt x="8905448" y="1501691"/>
                  <a:pt x="8911339" y="1504767"/>
                  <a:pt x="8915680" y="1510918"/>
                </a:cubicBezTo>
                <a:cubicBezTo>
                  <a:pt x="8920020" y="1517069"/>
                  <a:pt x="8922191" y="1525627"/>
                  <a:pt x="8922191" y="1536591"/>
                </a:cubicBezTo>
                <a:cubicBezTo>
                  <a:pt x="8922191" y="1547554"/>
                  <a:pt x="8920020" y="1556285"/>
                  <a:pt x="8915680" y="1562784"/>
                </a:cubicBezTo>
                <a:cubicBezTo>
                  <a:pt x="8911339" y="1569284"/>
                  <a:pt x="8905448" y="1572533"/>
                  <a:pt x="8898006" y="1572533"/>
                </a:cubicBezTo>
                <a:cubicBezTo>
                  <a:pt x="8890515" y="1572533"/>
                  <a:pt x="8884624" y="1569284"/>
                  <a:pt x="8880333" y="1562784"/>
                </a:cubicBezTo>
                <a:cubicBezTo>
                  <a:pt x="8876042" y="1556285"/>
                  <a:pt x="8873896" y="1547554"/>
                  <a:pt x="8873896" y="1536591"/>
                </a:cubicBezTo>
                <a:cubicBezTo>
                  <a:pt x="8873896" y="1525627"/>
                  <a:pt x="8876042" y="1517069"/>
                  <a:pt x="8880333" y="1510918"/>
                </a:cubicBezTo>
                <a:cubicBezTo>
                  <a:pt x="8884624" y="1504767"/>
                  <a:pt x="8890515" y="1501691"/>
                  <a:pt x="8898006" y="1501691"/>
                </a:cubicBezTo>
                <a:close/>
                <a:moveTo>
                  <a:pt x="8782739" y="1500797"/>
                </a:moveTo>
                <a:lnTo>
                  <a:pt x="8783334" y="1500797"/>
                </a:lnTo>
                <a:cubicBezTo>
                  <a:pt x="8784823" y="1506552"/>
                  <a:pt x="8786311" y="1512642"/>
                  <a:pt x="8787799" y="1519066"/>
                </a:cubicBezTo>
                <a:cubicBezTo>
                  <a:pt x="8789287" y="1525491"/>
                  <a:pt x="8790800" y="1531531"/>
                  <a:pt x="8792338" y="1537186"/>
                </a:cubicBezTo>
                <a:lnTo>
                  <a:pt x="8794720" y="1546786"/>
                </a:lnTo>
                <a:lnTo>
                  <a:pt x="8771577" y="1546786"/>
                </a:lnTo>
                <a:lnTo>
                  <a:pt x="8774033" y="1537186"/>
                </a:lnTo>
                <a:cubicBezTo>
                  <a:pt x="8775471" y="1531531"/>
                  <a:pt x="8776935" y="1525528"/>
                  <a:pt x="8778423" y="1519178"/>
                </a:cubicBezTo>
                <a:cubicBezTo>
                  <a:pt x="8779911" y="1512828"/>
                  <a:pt x="8781350" y="1506701"/>
                  <a:pt x="8782739" y="1500797"/>
                </a:cubicBezTo>
                <a:close/>
                <a:moveTo>
                  <a:pt x="9155676" y="1495887"/>
                </a:moveTo>
                <a:lnTo>
                  <a:pt x="9120478" y="1609443"/>
                </a:lnTo>
                <a:lnTo>
                  <a:pt x="9148160" y="1609443"/>
                </a:lnTo>
                <a:lnTo>
                  <a:pt x="9154709" y="1583398"/>
                </a:lnTo>
                <a:lnTo>
                  <a:pt x="9188270" y="1583398"/>
                </a:lnTo>
                <a:lnTo>
                  <a:pt x="9194818" y="1609443"/>
                </a:lnTo>
                <a:lnTo>
                  <a:pt x="9223467" y="1609443"/>
                </a:lnTo>
                <a:lnTo>
                  <a:pt x="9188270" y="1495887"/>
                </a:lnTo>
                <a:close/>
                <a:moveTo>
                  <a:pt x="4219164" y="1487686"/>
                </a:moveTo>
                <a:cubicBezTo>
                  <a:pt x="4213956" y="1487686"/>
                  <a:pt x="4208895" y="1488728"/>
                  <a:pt x="4203985" y="1490812"/>
                </a:cubicBezTo>
                <a:cubicBezTo>
                  <a:pt x="4199073" y="1492895"/>
                  <a:pt x="4194658" y="1495909"/>
                  <a:pt x="4190740" y="1499853"/>
                </a:cubicBezTo>
                <a:cubicBezTo>
                  <a:pt x="4186821" y="1503797"/>
                  <a:pt x="4183720" y="1508572"/>
                  <a:pt x="4181438" y="1514178"/>
                </a:cubicBezTo>
                <a:cubicBezTo>
                  <a:pt x="4179157" y="1519783"/>
                  <a:pt x="4178015" y="1526084"/>
                  <a:pt x="4178015" y="1533079"/>
                </a:cubicBezTo>
                <a:cubicBezTo>
                  <a:pt x="4178015" y="1542702"/>
                  <a:pt x="4179962" y="1550913"/>
                  <a:pt x="4183857" y="1557709"/>
                </a:cubicBezTo>
                <a:cubicBezTo>
                  <a:pt x="4187751" y="1564506"/>
                  <a:pt x="4193034" y="1569703"/>
                  <a:pt x="4199705" y="1573299"/>
                </a:cubicBezTo>
                <a:cubicBezTo>
                  <a:pt x="4206378" y="1576896"/>
                  <a:pt x="4213881" y="1578695"/>
                  <a:pt x="4222216" y="1578695"/>
                </a:cubicBezTo>
                <a:cubicBezTo>
                  <a:pt x="4227226" y="1578695"/>
                  <a:pt x="4232510" y="1577839"/>
                  <a:pt x="4238066" y="1576127"/>
                </a:cubicBezTo>
                <a:cubicBezTo>
                  <a:pt x="4243622" y="1574416"/>
                  <a:pt x="4248657" y="1571973"/>
                  <a:pt x="4253171" y="1568797"/>
                </a:cubicBezTo>
                <a:lnTo>
                  <a:pt x="4244167" y="1552426"/>
                </a:lnTo>
                <a:cubicBezTo>
                  <a:pt x="4237918" y="1556097"/>
                  <a:pt x="4231815" y="1557933"/>
                  <a:pt x="4225862" y="1557933"/>
                </a:cubicBezTo>
                <a:cubicBezTo>
                  <a:pt x="4220355" y="1557933"/>
                  <a:pt x="4215680" y="1556631"/>
                  <a:pt x="4211835" y="1554026"/>
                </a:cubicBezTo>
                <a:cubicBezTo>
                  <a:pt x="4207990" y="1551422"/>
                  <a:pt x="4205447" y="1547143"/>
                  <a:pt x="4204207" y="1541190"/>
                </a:cubicBezTo>
                <a:lnTo>
                  <a:pt x="4255107" y="1541190"/>
                </a:lnTo>
                <a:cubicBezTo>
                  <a:pt x="4255405" y="1540098"/>
                  <a:pt x="4255690" y="1538474"/>
                  <a:pt x="4255962" y="1536316"/>
                </a:cubicBezTo>
                <a:cubicBezTo>
                  <a:pt x="4256235" y="1534158"/>
                  <a:pt x="4256372" y="1531863"/>
                  <a:pt x="4256372" y="1529432"/>
                </a:cubicBezTo>
                <a:cubicBezTo>
                  <a:pt x="4256372" y="1521545"/>
                  <a:pt x="4255007" y="1514451"/>
                  <a:pt x="4252278" y="1508150"/>
                </a:cubicBezTo>
                <a:cubicBezTo>
                  <a:pt x="4249551" y="1501849"/>
                  <a:pt x="4245434" y="1496864"/>
                  <a:pt x="4239926" y="1493192"/>
                </a:cubicBezTo>
                <a:cubicBezTo>
                  <a:pt x="4234419" y="1489522"/>
                  <a:pt x="4227499" y="1487686"/>
                  <a:pt x="4219164" y="1487686"/>
                </a:cubicBezTo>
                <a:close/>
                <a:moveTo>
                  <a:pt x="243661" y="1486056"/>
                </a:moveTo>
                <a:lnTo>
                  <a:pt x="243661" y="1534723"/>
                </a:lnTo>
                <a:lnTo>
                  <a:pt x="230638" y="1535616"/>
                </a:lnTo>
                <a:lnTo>
                  <a:pt x="230638" y="1547522"/>
                </a:lnTo>
                <a:lnTo>
                  <a:pt x="243661" y="1547522"/>
                </a:lnTo>
                <a:lnTo>
                  <a:pt x="243661" y="1599612"/>
                </a:lnTo>
                <a:lnTo>
                  <a:pt x="277742" y="1599612"/>
                </a:lnTo>
                <a:cubicBezTo>
                  <a:pt x="288755" y="1599612"/>
                  <a:pt x="298467" y="1597578"/>
                  <a:pt x="306875" y="1593510"/>
                </a:cubicBezTo>
                <a:cubicBezTo>
                  <a:pt x="315284" y="1589442"/>
                  <a:pt x="321857" y="1583179"/>
                  <a:pt x="326595" y="1574720"/>
                </a:cubicBezTo>
                <a:cubicBezTo>
                  <a:pt x="331333" y="1566262"/>
                  <a:pt x="333702" y="1555459"/>
                  <a:pt x="333702" y="1542313"/>
                </a:cubicBezTo>
                <a:cubicBezTo>
                  <a:pt x="333702" y="1529166"/>
                  <a:pt x="331320" y="1518451"/>
                  <a:pt x="326558" y="1510166"/>
                </a:cubicBezTo>
                <a:cubicBezTo>
                  <a:pt x="321795" y="1501882"/>
                  <a:pt x="315098" y="1495792"/>
                  <a:pt x="306466" y="1491897"/>
                </a:cubicBezTo>
                <a:cubicBezTo>
                  <a:pt x="297834" y="1488003"/>
                  <a:pt x="287763" y="1486056"/>
                  <a:pt x="276254" y="1486056"/>
                </a:cubicBezTo>
                <a:close/>
                <a:moveTo>
                  <a:pt x="8767335" y="1480334"/>
                </a:moveTo>
                <a:lnTo>
                  <a:pt x="8732137" y="1593889"/>
                </a:lnTo>
                <a:lnTo>
                  <a:pt x="8759819" y="1593889"/>
                </a:lnTo>
                <a:lnTo>
                  <a:pt x="8766368" y="1567845"/>
                </a:lnTo>
                <a:lnTo>
                  <a:pt x="8799929" y="1567845"/>
                </a:lnTo>
                <a:lnTo>
                  <a:pt x="8806477" y="1593889"/>
                </a:lnTo>
                <a:lnTo>
                  <a:pt x="8835126" y="1593889"/>
                </a:lnTo>
                <a:lnTo>
                  <a:pt x="8799929" y="1480334"/>
                </a:lnTo>
                <a:close/>
                <a:moveTo>
                  <a:pt x="8898006" y="1478399"/>
                </a:moveTo>
                <a:cubicBezTo>
                  <a:pt x="8887688" y="1478399"/>
                  <a:pt x="8878621" y="1480669"/>
                  <a:pt x="8870808" y="1485207"/>
                </a:cubicBezTo>
                <a:cubicBezTo>
                  <a:pt x="8862995" y="1489747"/>
                  <a:pt x="8856905" y="1496345"/>
                  <a:pt x="8852539" y="1505002"/>
                </a:cubicBezTo>
                <a:cubicBezTo>
                  <a:pt x="8848174" y="1513659"/>
                  <a:pt x="8845991" y="1524188"/>
                  <a:pt x="8845991" y="1536591"/>
                </a:cubicBezTo>
                <a:cubicBezTo>
                  <a:pt x="8845991" y="1548993"/>
                  <a:pt x="8848174" y="1559635"/>
                  <a:pt x="8852539" y="1568515"/>
                </a:cubicBezTo>
                <a:cubicBezTo>
                  <a:pt x="8856905" y="1577395"/>
                  <a:pt x="8862995" y="1584204"/>
                  <a:pt x="8870808" y="1588941"/>
                </a:cubicBezTo>
                <a:cubicBezTo>
                  <a:pt x="8878621" y="1593679"/>
                  <a:pt x="8887688" y="1596048"/>
                  <a:pt x="8898006" y="1596048"/>
                </a:cubicBezTo>
                <a:cubicBezTo>
                  <a:pt x="8908325" y="1596048"/>
                  <a:pt x="8917379" y="1593679"/>
                  <a:pt x="8925167" y="1588941"/>
                </a:cubicBezTo>
                <a:cubicBezTo>
                  <a:pt x="8932956" y="1584204"/>
                  <a:pt x="8939033" y="1577395"/>
                  <a:pt x="8943399" y="1568515"/>
                </a:cubicBezTo>
                <a:cubicBezTo>
                  <a:pt x="8947765" y="1559635"/>
                  <a:pt x="8949947" y="1548993"/>
                  <a:pt x="8949947" y="1536591"/>
                </a:cubicBezTo>
                <a:cubicBezTo>
                  <a:pt x="8949947" y="1524238"/>
                  <a:pt x="8947765" y="1513721"/>
                  <a:pt x="8943399" y="1505039"/>
                </a:cubicBezTo>
                <a:cubicBezTo>
                  <a:pt x="8939033" y="1496357"/>
                  <a:pt x="8932956" y="1489747"/>
                  <a:pt x="8925167" y="1485207"/>
                </a:cubicBezTo>
                <a:cubicBezTo>
                  <a:pt x="8917379" y="1480669"/>
                  <a:pt x="8908325" y="1478399"/>
                  <a:pt x="8898006" y="1478399"/>
                </a:cubicBezTo>
                <a:close/>
                <a:moveTo>
                  <a:pt x="2965264" y="1476649"/>
                </a:moveTo>
                <a:lnTo>
                  <a:pt x="2968911" y="1476649"/>
                </a:lnTo>
                <a:cubicBezTo>
                  <a:pt x="2975012" y="1476649"/>
                  <a:pt x="2980420" y="1477642"/>
                  <a:pt x="2985133" y="1479626"/>
                </a:cubicBezTo>
                <a:cubicBezTo>
                  <a:pt x="2989846" y="1481610"/>
                  <a:pt x="2993530" y="1485108"/>
                  <a:pt x="2996183" y="1490118"/>
                </a:cubicBezTo>
                <a:cubicBezTo>
                  <a:pt x="2998838" y="1495129"/>
                  <a:pt x="3000165" y="1502124"/>
                  <a:pt x="3000165" y="1511104"/>
                </a:cubicBezTo>
                <a:cubicBezTo>
                  <a:pt x="3000165" y="1520083"/>
                  <a:pt x="2998838" y="1527152"/>
                  <a:pt x="2996183" y="1532311"/>
                </a:cubicBezTo>
                <a:cubicBezTo>
                  <a:pt x="2993530" y="1537471"/>
                  <a:pt x="2989846" y="1541117"/>
                  <a:pt x="2985133" y="1543250"/>
                </a:cubicBezTo>
                <a:cubicBezTo>
                  <a:pt x="2980420" y="1545384"/>
                  <a:pt x="2975012" y="1546450"/>
                  <a:pt x="2968911" y="1546450"/>
                </a:cubicBezTo>
                <a:lnTo>
                  <a:pt x="2965264" y="1546450"/>
                </a:lnTo>
                <a:lnTo>
                  <a:pt x="2965264" y="1516312"/>
                </a:lnTo>
                <a:lnTo>
                  <a:pt x="2986472" y="1516312"/>
                </a:lnTo>
                <a:lnTo>
                  <a:pt x="2986472" y="1503513"/>
                </a:lnTo>
                <a:lnTo>
                  <a:pt x="2965264" y="1503513"/>
                </a:lnTo>
                <a:close/>
                <a:moveTo>
                  <a:pt x="2249298" y="1475309"/>
                </a:moveTo>
                <a:lnTo>
                  <a:pt x="2249893" y="1475309"/>
                </a:lnTo>
                <a:cubicBezTo>
                  <a:pt x="2251381" y="1481064"/>
                  <a:pt x="2252870" y="1487153"/>
                  <a:pt x="2254358" y="1493578"/>
                </a:cubicBezTo>
                <a:cubicBezTo>
                  <a:pt x="2255846" y="1500002"/>
                  <a:pt x="2257359" y="1506042"/>
                  <a:pt x="2258897" y="1511697"/>
                </a:cubicBezTo>
                <a:lnTo>
                  <a:pt x="2261278" y="1521297"/>
                </a:lnTo>
                <a:lnTo>
                  <a:pt x="2238136" y="1521297"/>
                </a:lnTo>
                <a:lnTo>
                  <a:pt x="2240591" y="1511697"/>
                </a:lnTo>
                <a:cubicBezTo>
                  <a:pt x="2242030" y="1506042"/>
                  <a:pt x="2243493" y="1500040"/>
                  <a:pt x="2244982" y="1493689"/>
                </a:cubicBezTo>
                <a:cubicBezTo>
                  <a:pt x="2246470" y="1487339"/>
                  <a:pt x="2247909" y="1481213"/>
                  <a:pt x="2249298" y="1475309"/>
                </a:cubicBezTo>
                <a:close/>
                <a:moveTo>
                  <a:pt x="1012470" y="1468954"/>
                </a:moveTo>
                <a:lnTo>
                  <a:pt x="1012470" y="1582510"/>
                </a:lnTo>
                <a:lnTo>
                  <a:pt x="1086066" y="1582510"/>
                </a:lnTo>
                <a:lnTo>
                  <a:pt x="1086066" y="1559664"/>
                </a:lnTo>
                <a:lnTo>
                  <a:pt x="1039780" y="1559664"/>
                </a:lnTo>
                <a:lnTo>
                  <a:pt x="1039780" y="1535554"/>
                </a:lnTo>
                <a:lnTo>
                  <a:pt x="1077731" y="1535554"/>
                </a:lnTo>
                <a:lnTo>
                  <a:pt x="1077731" y="1512710"/>
                </a:lnTo>
                <a:lnTo>
                  <a:pt x="1039780" y="1512710"/>
                </a:lnTo>
                <a:lnTo>
                  <a:pt x="1039780" y="1491651"/>
                </a:lnTo>
                <a:lnTo>
                  <a:pt x="1084428" y="1491651"/>
                </a:lnTo>
                <a:lnTo>
                  <a:pt x="1084428" y="1468954"/>
                </a:lnTo>
                <a:close/>
                <a:moveTo>
                  <a:pt x="7525280" y="1467905"/>
                </a:moveTo>
                <a:cubicBezTo>
                  <a:pt x="7518037" y="1467905"/>
                  <a:pt x="7511576" y="1469381"/>
                  <a:pt x="7505896" y="1472332"/>
                </a:cubicBezTo>
                <a:cubicBezTo>
                  <a:pt x="7500215" y="1475284"/>
                  <a:pt x="7495750" y="1479464"/>
                  <a:pt x="7492501" y="1484871"/>
                </a:cubicBezTo>
                <a:cubicBezTo>
                  <a:pt x="7489252" y="1490279"/>
                  <a:pt x="7487627" y="1496727"/>
                  <a:pt x="7487627" y="1504219"/>
                </a:cubicBezTo>
                <a:cubicBezTo>
                  <a:pt x="7487627" y="1506253"/>
                  <a:pt x="7487875" y="1508336"/>
                  <a:pt x="7488371" y="1510469"/>
                </a:cubicBezTo>
                <a:cubicBezTo>
                  <a:pt x="7488867" y="1512603"/>
                  <a:pt x="7489487" y="1514785"/>
                  <a:pt x="7490231" y="1517018"/>
                </a:cubicBezTo>
                <a:lnTo>
                  <a:pt x="7489190" y="1517018"/>
                </a:lnTo>
                <a:lnTo>
                  <a:pt x="7477432" y="1518060"/>
                </a:lnTo>
                <a:lnTo>
                  <a:pt x="7477432" y="1533761"/>
                </a:lnTo>
                <a:lnTo>
                  <a:pt x="7494771" y="1533761"/>
                </a:lnTo>
                <a:cubicBezTo>
                  <a:pt x="7494870" y="1534456"/>
                  <a:pt x="7494944" y="1535125"/>
                  <a:pt x="7494994" y="1535770"/>
                </a:cubicBezTo>
                <a:cubicBezTo>
                  <a:pt x="7495044" y="1536415"/>
                  <a:pt x="7495068" y="1537060"/>
                  <a:pt x="7495068" y="1537705"/>
                </a:cubicBezTo>
                <a:cubicBezTo>
                  <a:pt x="7495068" y="1543906"/>
                  <a:pt x="7493258" y="1549264"/>
                  <a:pt x="7489636" y="1553779"/>
                </a:cubicBezTo>
                <a:cubicBezTo>
                  <a:pt x="7486015" y="1558293"/>
                  <a:pt x="7481649" y="1561691"/>
                  <a:pt x="7476539" y="1563973"/>
                </a:cubicBezTo>
                <a:lnTo>
                  <a:pt x="7476539" y="1580716"/>
                </a:lnTo>
                <a:lnTo>
                  <a:pt x="7555939" y="1580716"/>
                </a:lnTo>
                <a:lnTo>
                  <a:pt x="7555939" y="1557871"/>
                </a:lnTo>
                <a:lnTo>
                  <a:pt x="7511439" y="1557871"/>
                </a:lnTo>
                <a:lnTo>
                  <a:pt x="7511439" y="1557276"/>
                </a:lnTo>
                <a:cubicBezTo>
                  <a:pt x="7514069" y="1554200"/>
                  <a:pt x="7515941" y="1551211"/>
                  <a:pt x="7517058" y="1548309"/>
                </a:cubicBezTo>
                <a:cubicBezTo>
                  <a:pt x="7518174" y="1545407"/>
                  <a:pt x="7518732" y="1541996"/>
                  <a:pt x="7518732" y="1538077"/>
                </a:cubicBezTo>
                <a:cubicBezTo>
                  <a:pt x="7518732" y="1537383"/>
                  <a:pt x="7518707" y="1536663"/>
                  <a:pt x="7518658" y="1535919"/>
                </a:cubicBezTo>
                <a:cubicBezTo>
                  <a:pt x="7518608" y="1535175"/>
                  <a:pt x="7518583" y="1534456"/>
                  <a:pt x="7518583" y="1533761"/>
                </a:cubicBezTo>
                <a:lnTo>
                  <a:pt x="7540684" y="1533761"/>
                </a:lnTo>
                <a:lnTo>
                  <a:pt x="7540684" y="1517018"/>
                </a:lnTo>
                <a:lnTo>
                  <a:pt x="7514937" y="1517018"/>
                </a:lnTo>
                <a:cubicBezTo>
                  <a:pt x="7514540" y="1515133"/>
                  <a:pt x="7514180" y="1513260"/>
                  <a:pt x="7513858" y="1511400"/>
                </a:cubicBezTo>
                <a:cubicBezTo>
                  <a:pt x="7513535" y="1509540"/>
                  <a:pt x="7513374" y="1507691"/>
                  <a:pt x="7513374" y="1505856"/>
                </a:cubicBezTo>
                <a:cubicBezTo>
                  <a:pt x="7513374" y="1500300"/>
                  <a:pt x="7514738" y="1496244"/>
                  <a:pt x="7517467" y="1493689"/>
                </a:cubicBezTo>
                <a:cubicBezTo>
                  <a:pt x="7520195" y="1491134"/>
                  <a:pt x="7523767" y="1489857"/>
                  <a:pt x="7528183" y="1489857"/>
                </a:cubicBezTo>
                <a:cubicBezTo>
                  <a:pt x="7530713" y="1489857"/>
                  <a:pt x="7533032" y="1490465"/>
                  <a:pt x="7535140" y="1491680"/>
                </a:cubicBezTo>
                <a:cubicBezTo>
                  <a:pt x="7537249" y="1492895"/>
                  <a:pt x="7539295" y="1494644"/>
                  <a:pt x="7541279" y="1496926"/>
                </a:cubicBezTo>
                <a:lnTo>
                  <a:pt x="7555939" y="1482416"/>
                </a:lnTo>
                <a:cubicBezTo>
                  <a:pt x="7551970" y="1477702"/>
                  <a:pt x="7547530" y="1474106"/>
                  <a:pt x="7542619" y="1471625"/>
                </a:cubicBezTo>
                <a:cubicBezTo>
                  <a:pt x="7537708" y="1469145"/>
                  <a:pt x="7531928" y="1467905"/>
                  <a:pt x="7525280" y="1467905"/>
                </a:cubicBezTo>
                <a:close/>
                <a:moveTo>
                  <a:pt x="2938029" y="1454847"/>
                </a:moveTo>
                <a:lnTo>
                  <a:pt x="2938029" y="1503513"/>
                </a:lnTo>
                <a:lnTo>
                  <a:pt x="2925006" y="1504406"/>
                </a:lnTo>
                <a:lnTo>
                  <a:pt x="2925006" y="1516312"/>
                </a:lnTo>
                <a:lnTo>
                  <a:pt x="2938029" y="1516312"/>
                </a:lnTo>
                <a:lnTo>
                  <a:pt x="2938029" y="1568403"/>
                </a:lnTo>
                <a:lnTo>
                  <a:pt x="2972110" y="1568403"/>
                </a:lnTo>
                <a:cubicBezTo>
                  <a:pt x="2983124" y="1568403"/>
                  <a:pt x="2992835" y="1566368"/>
                  <a:pt x="3001243" y="1562300"/>
                </a:cubicBezTo>
                <a:cubicBezTo>
                  <a:pt x="3009652" y="1558232"/>
                  <a:pt x="3016225" y="1551969"/>
                  <a:pt x="3020963" y="1543511"/>
                </a:cubicBezTo>
                <a:cubicBezTo>
                  <a:pt x="3025701" y="1535052"/>
                  <a:pt x="3028069" y="1524250"/>
                  <a:pt x="3028069" y="1511104"/>
                </a:cubicBezTo>
                <a:cubicBezTo>
                  <a:pt x="3028069" y="1497957"/>
                  <a:pt x="3025688" y="1487241"/>
                  <a:pt x="3020926" y="1478956"/>
                </a:cubicBezTo>
                <a:cubicBezTo>
                  <a:pt x="3016163" y="1470672"/>
                  <a:pt x="3009467" y="1464583"/>
                  <a:pt x="3000834" y="1460688"/>
                </a:cubicBezTo>
                <a:cubicBezTo>
                  <a:pt x="2992203" y="1456793"/>
                  <a:pt x="2982131" y="1454847"/>
                  <a:pt x="2970622" y="1454847"/>
                </a:cubicBezTo>
                <a:close/>
                <a:moveTo>
                  <a:pt x="2233894" y="1454845"/>
                </a:moveTo>
                <a:lnTo>
                  <a:pt x="2198696" y="1568401"/>
                </a:lnTo>
                <a:lnTo>
                  <a:pt x="2226378" y="1568401"/>
                </a:lnTo>
                <a:lnTo>
                  <a:pt x="2232927" y="1542356"/>
                </a:lnTo>
                <a:lnTo>
                  <a:pt x="2266487" y="1542356"/>
                </a:lnTo>
                <a:lnTo>
                  <a:pt x="2273036" y="1568401"/>
                </a:lnTo>
                <a:lnTo>
                  <a:pt x="2301685" y="1568401"/>
                </a:lnTo>
                <a:lnTo>
                  <a:pt x="2266487" y="1454845"/>
                </a:lnTo>
                <a:close/>
                <a:moveTo>
                  <a:pt x="2117734" y="1454845"/>
                </a:moveTo>
                <a:lnTo>
                  <a:pt x="2117734" y="1568401"/>
                </a:lnTo>
                <a:lnTo>
                  <a:pt x="2191329" y="1568401"/>
                </a:lnTo>
                <a:lnTo>
                  <a:pt x="2191329" y="1545556"/>
                </a:lnTo>
                <a:lnTo>
                  <a:pt x="2145044" y="1545556"/>
                </a:lnTo>
                <a:lnTo>
                  <a:pt x="2145044" y="1521446"/>
                </a:lnTo>
                <a:lnTo>
                  <a:pt x="2182995" y="1521446"/>
                </a:lnTo>
                <a:lnTo>
                  <a:pt x="2182995" y="1498601"/>
                </a:lnTo>
                <a:lnTo>
                  <a:pt x="2145044" y="1498601"/>
                </a:lnTo>
                <a:lnTo>
                  <a:pt x="2145044" y="1477542"/>
                </a:lnTo>
                <a:lnTo>
                  <a:pt x="2189692" y="1477542"/>
                </a:lnTo>
                <a:lnTo>
                  <a:pt x="2189692" y="1454845"/>
                </a:lnTo>
                <a:close/>
                <a:moveTo>
                  <a:pt x="2022483" y="1454845"/>
                </a:moveTo>
                <a:lnTo>
                  <a:pt x="2022483" y="1568401"/>
                </a:lnTo>
                <a:lnTo>
                  <a:pt x="2096079" y="1568401"/>
                </a:lnTo>
                <a:lnTo>
                  <a:pt x="2096079" y="1545556"/>
                </a:lnTo>
                <a:lnTo>
                  <a:pt x="2049793" y="1545556"/>
                </a:lnTo>
                <a:lnTo>
                  <a:pt x="2049793" y="1521446"/>
                </a:lnTo>
                <a:lnTo>
                  <a:pt x="2087744" y="1521446"/>
                </a:lnTo>
                <a:lnTo>
                  <a:pt x="2087744" y="1498601"/>
                </a:lnTo>
                <a:lnTo>
                  <a:pt x="2049793" y="1498601"/>
                </a:lnTo>
                <a:lnTo>
                  <a:pt x="2049793" y="1477542"/>
                </a:lnTo>
                <a:lnTo>
                  <a:pt x="2094442" y="1477542"/>
                </a:lnTo>
                <a:lnTo>
                  <a:pt x="2094442" y="1454845"/>
                </a:lnTo>
                <a:close/>
                <a:moveTo>
                  <a:pt x="9154858" y="1452950"/>
                </a:moveTo>
                <a:lnTo>
                  <a:pt x="9140570" y="1470437"/>
                </a:lnTo>
                <a:lnTo>
                  <a:pt x="9173312" y="1491199"/>
                </a:lnTo>
                <a:lnTo>
                  <a:pt x="9185367" y="1477581"/>
                </a:lnTo>
                <a:close/>
                <a:moveTo>
                  <a:pt x="4238214" y="1451893"/>
                </a:moveTo>
                <a:cubicBezTo>
                  <a:pt x="4234395" y="1451893"/>
                  <a:pt x="4231257" y="1453133"/>
                  <a:pt x="4228801" y="1455614"/>
                </a:cubicBezTo>
                <a:cubicBezTo>
                  <a:pt x="4226345" y="1458094"/>
                  <a:pt x="4225117" y="1461170"/>
                  <a:pt x="4225117" y="1464841"/>
                </a:cubicBezTo>
                <a:cubicBezTo>
                  <a:pt x="4225117" y="1468413"/>
                  <a:pt x="4226345" y="1471464"/>
                  <a:pt x="4228801" y="1473994"/>
                </a:cubicBezTo>
                <a:cubicBezTo>
                  <a:pt x="4231257" y="1476524"/>
                  <a:pt x="4234395" y="1477789"/>
                  <a:pt x="4238214" y="1477789"/>
                </a:cubicBezTo>
                <a:cubicBezTo>
                  <a:pt x="4241935" y="1477789"/>
                  <a:pt x="4245023" y="1476524"/>
                  <a:pt x="4247479" y="1473994"/>
                </a:cubicBezTo>
                <a:cubicBezTo>
                  <a:pt x="4249935" y="1471464"/>
                  <a:pt x="4251163" y="1468413"/>
                  <a:pt x="4251163" y="1464841"/>
                </a:cubicBezTo>
                <a:cubicBezTo>
                  <a:pt x="4251163" y="1461170"/>
                  <a:pt x="4249935" y="1458094"/>
                  <a:pt x="4247479" y="1455614"/>
                </a:cubicBezTo>
                <a:cubicBezTo>
                  <a:pt x="4245023" y="1453133"/>
                  <a:pt x="4241935" y="1451893"/>
                  <a:pt x="4238214" y="1451893"/>
                </a:cubicBezTo>
                <a:close/>
                <a:moveTo>
                  <a:pt x="4199371" y="1451893"/>
                </a:moveTo>
                <a:cubicBezTo>
                  <a:pt x="4195601" y="1451893"/>
                  <a:pt x="4192501" y="1453133"/>
                  <a:pt x="4190070" y="1455614"/>
                </a:cubicBezTo>
                <a:cubicBezTo>
                  <a:pt x="4187640" y="1458094"/>
                  <a:pt x="4186424" y="1461170"/>
                  <a:pt x="4186424" y="1464841"/>
                </a:cubicBezTo>
                <a:cubicBezTo>
                  <a:pt x="4186424" y="1468413"/>
                  <a:pt x="4187640" y="1471464"/>
                  <a:pt x="4190070" y="1473994"/>
                </a:cubicBezTo>
                <a:cubicBezTo>
                  <a:pt x="4192501" y="1476524"/>
                  <a:pt x="4195601" y="1477789"/>
                  <a:pt x="4199371" y="1477789"/>
                </a:cubicBezTo>
                <a:cubicBezTo>
                  <a:pt x="4203141" y="1477789"/>
                  <a:pt x="4206266" y="1476524"/>
                  <a:pt x="4208747" y="1473994"/>
                </a:cubicBezTo>
                <a:cubicBezTo>
                  <a:pt x="4211227" y="1471464"/>
                  <a:pt x="4212468" y="1468413"/>
                  <a:pt x="4212468" y="1464841"/>
                </a:cubicBezTo>
                <a:cubicBezTo>
                  <a:pt x="4212468" y="1461170"/>
                  <a:pt x="4211227" y="1458094"/>
                  <a:pt x="4208747" y="1455614"/>
                </a:cubicBezTo>
                <a:cubicBezTo>
                  <a:pt x="4206266" y="1453133"/>
                  <a:pt x="4203141" y="1451893"/>
                  <a:pt x="4199371" y="1451893"/>
                </a:cubicBezTo>
                <a:close/>
                <a:moveTo>
                  <a:pt x="1127514" y="1449457"/>
                </a:moveTo>
                <a:cubicBezTo>
                  <a:pt x="1124538" y="1451541"/>
                  <a:pt x="1121697" y="1453166"/>
                  <a:pt x="1118994" y="1454332"/>
                </a:cubicBezTo>
                <a:cubicBezTo>
                  <a:pt x="1116290" y="1455498"/>
                  <a:pt x="1112532" y="1456403"/>
                  <a:pt x="1107720" y="1457048"/>
                </a:cubicBezTo>
                <a:lnTo>
                  <a:pt x="1107720" y="1469103"/>
                </a:lnTo>
                <a:lnTo>
                  <a:pt x="1123124" y="1469103"/>
                </a:lnTo>
                <a:lnTo>
                  <a:pt x="1123124" y="1517621"/>
                </a:lnTo>
                <a:lnTo>
                  <a:pt x="1143216" y="1517621"/>
                </a:lnTo>
                <a:lnTo>
                  <a:pt x="1143216" y="1449457"/>
                </a:lnTo>
                <a:close/>
                <a:moveTo>
                  <a:pt x="8802831" y="1446848"/>
                </a:moveTo>
                <a:cubicBezTo>
                  <a:pt x="8799110" y="1446848"/>
                  <a:pt x="8796071" y="1448075"/>
                  <a:pt x="8793715" y="1450531"/>
                </a:cubicBezTo>
                <a:cubicBezTo>
                  <a:pt x="8791359" y="1452987"/>
                  <a:pt x="8790180" y="1455976"/>
                  <a:pt x="8790180" y="1459498"/>
                </a:cubicBezTo>
                <a:cubicBezTo>
                  <a:pt x="8790180" y="1463119"/>
                  <a:pt x="8791359" y="1466158"/>
                  <a:pt x="8793715" y="1468614"/>
                </a:cubicBezTo>
                <a:cubicBezTo>
                  <a:pt x="8796071" y="1471069"/>
                  <a:pt x="8799110" y="1472297"/>
                  <a:pt x="8802831" y="1472297"/>
                </a:cubicBezTo>
                <a:cubicBezTo>
                  <a:pt x="8806551" y="1472297"/>
                  <a:pt x="8809590" y="1471069"/>
                  <a:pt x="8811946" y="1468614"/>
                </a:cubicBezTo>
                <a:cubicBezTo>
                  <a:pt x="8814303" y="1466158"/>
                  <a:pt x="8815481" y="1463119"/>
                  <a:pt x="8815481" y="1459498"/>
                </a:cubicBezTo>
                <a:cubicBezTo>
                  <a:pt x="8815481" y="1455976"/>
                  <a:pt x="8814303" y="1452987"/>
                  <a:pt x="8811946" y="1450531"/>
                </a:cubicBezTo>
                <a:cubicBezTo>
                  <a:pt x="8809590" y="1448075"/>
                  <a:pt x="8806551" y="1446848"/>
                  <a:pt x="8802831" y="1446848"/>
                </a:cubicBezTo>
                <a:close/>
                <a:moveTo>
                  <a:pt x="8763689" y="1446848"/>
                </a:moveTo>
                <a:cubicBezTo>
                  <a:pt x="8760018" y="1446848"/>
                  <a:pt x="8757016" y="1448075"/>
                  <a:pt x="8754685" y="1450531"/>
                </a:cubicBezTo>
                <a:cubicBezTo>
                  <a:pt x="8752353" y="1452987"/>
                  <a:pt x="8751187" y="1455976"/>
                  <a:pt x="8751187" y="1459498"/>
                </a:cubicBezTo>
                <a:cubicBezTo>
                  <a:pt x="8751187" y="1463119"/>
                  <a:pt x="8752353" y="1466158"/>
                  <a:pt x="8754685" y="1468614"/>
                </a:cubicBezTo>
                <a:cubicBezTo>
                  <a:pt x="8757016" y="1471069"/>
                  <a:pt x="8760018" y="1472297"/>
                  <a:pt x="8763689" y="1472297"/>
                </a:cubicBezTo>
                <a:cubicBezTo>
                  <a:pt x="8767410" y="1472297"/>
                  <a:pt x="8770473" y="1471069"/>
                  <a:pt x="8772879" y="1468614"/>
                </a:cubicBezTo>
                <a:cubicBezTo>
                  <a:pt x="8775285" y="1466158"/>
                  <a:pt x="8776488" y="1463119"/>
                  <a:pt x="8776488" y="1459498"/>
                </a:cubicBezTo>
                <a:cubicBezTo>
                  <a:pt x="8776488" y="1455976"/>
                  <a:pt x="8775285" y="1452987"/>
                  <a:pt x="8772879" y="1450531"/>
                </a:cubicBezTo>
                <a:cubicBezTo>
                  <a:pt x="8770473" y="1448075"/>
                  <a:pt x="8767410" y="1446848"/>
                  <a:pt x="8763689" y="1446848"/>
                </a:cubicBezTo>
                <a:close/>
                <a:moveTo>
                  <a:pt x="4300053" y="1443484"/>
                </a:moveTo>
                <a:cubicBezTo>
                  <a:pt x="4297076" y="1445568"/>
                  <a:pt x="4294237" y="1447192"/>
                  <a:pt x="4291532" y="1448358"/>
                </a:cubicBezTo>
                <a:cubicBezTo>
                  <a:pt x="4288829" y="1449524"/>
                  <a:pt x="4285072" y="1450429"/>
                  <a:pt x="4280258" y="1451074"/>
                </a:cubicBezTo>
                <a:lnTo>
                  <a:pt x="4280258" y="1463130"/>
                </a:lnTo>
                <a:lnTo>
                  <a:pt x="4295663" y="1463130"/>
                </a:lnTo>
                <a:lnTo>
                  <a:pt x="4295663" y="1511648"/>
                </a:lnTo>
                <a:lnTo>
                  <a:pt x="4315754" y="1511648"/>
                </a:lnTo>
                <a:lnTo>
                  <a:pt x="4315754" y="1443484"/>
                </a:lnTo>
                <a:close/>
                <a:moveTo>
                  <a:pt x="8914749" y="1437396"/>
                </a:moveTo>
                <a:lnTo>
                  <a:pt x="8884314" y="1462028"/>
                </a:lnTo>
                <a:lnTo>
                  <a:pt x="8896295" y="1475645"/>
                </a:lnTo>
                <a:lnTo>
                  <a:pt x="8929111" y="1454884"/>
                </a:lnTo>
                <a:close/>
                <a:moveTo>
                  <a:pt x="1035018" y="1436956"/>
                </a:moveTo>
                <a:lnTo>
                  <a:pt x="1019911" y="1456155"/>
                </a:lnTo>
                <a:lnTo>
                  <a:pt x="1031520" y="1463299"/>
                </a:lnTo>
                <a:lnTo>
                  <a:pt x="1049528" y="1449012"/>
                </a:lnTo>
                <a:lnTo>
                  <a:pt x="1050272" y="1449012"/>
                </a:lnTo>
                <a:lnTo>
                  <a:pt x="1068281" y="1463299"/>
                </a:lnTo>
                <a:lnTo>
                  <a:pt x="1079964" y="1456155"/>
                </a:lnTo>
                <a:lnTo>
                  <a:pt x="1064783" y="1436956"/>
                </a:lnTo>
                <a:close/>
                <a:moveTo>
                  <a:pt x="2140281" y="1422847"/>
                </a:moveTo>
                <a:lnTo>
                  <a:pt x="2125175" y="1442046"/>
                </a:lnTo>
                <a:lnTo>
                  <a:pt x="2136784" y="1449190"/>
                </a:lnTo>
                <a:lnTo>
                  <a:pt x="2154792" y="1434903"/>
                </a:lnTo>
                <a:lnTo>
                  <a:pt x="2155536" y="1434903"/>
                </a:lnTo>
                <a:lnTo>
                  <a:pt x="2173544" y="1449190"/>
                </a:lnTo>
                <a:lnTo>
                  <a:pt x="2185227" y="1442046"/>
                </a:lnTo>
                <a:lnTo>
                  <a:pt x="2170047" y="1422847"/>
                </a:lnTo>
                <a:close/>
                <a:moveTo>
                  <a:pt x="2045031" y="1422847"/>
                </a:moveTo>
                <a:lnTo>
                  <a:pt x="2029925" y="1442046"/>
                </a:lnTo>
                <a:lnTo>
                  <a:pt x="2041533" y="1449190"/>
                </a:lnTo>
                <a:lnTo>
                  <a:pt x="2059541" y="1434903"/>
                </a:lnTo>
                <a:lnTo>
                  <a:pt x="2060286" y="1434903"/>
                </a:lnTo>
                <a:lnTo>
                  <a:pt x="2078294" y="1449190"/>
                </a:lnTo>
                <a:lnTo>
                  <a:pt x="2089977" y="1442046"/>
                </a:lnTo>
                <a:lnTo>
                  <a:pt x="2074796" y="1422847"/>
                </a:lnTo>
                <a:close/>
                <a:moveTo>
                  <a:pt x="2249893" y="1422103"/>
                </a:moveTo>
                <a:cubicBezTo>
                  <a:pt x="2251778" y="1422103"/>
                  <a:pt x="2253415" y="1422797"/>
                  <a:pt x="2254804" y="1424187"/>
                </a:cubicBezTo>
                <a:cubicBezTo>
                  <a:pt x="2256194" y="1425576"/>
                  <a:pt x="2256888" y="1427362"/>
                  <a:pt x="2256888" y="1429544"/>
                </a:cubicBezTo>
                <a:cubicBezTo>
                  <a:pt x="2256888" y="1431826"/>
                  <a:pt x="2256194" y="1433625"/>
                  <a:pt x="2254804" y="1434940"/>
                </a:cubicBezTo>
                <a:cubicBezTo>
                  <a:pt x="2253415" y="1436254"/>
                  <a:pt x="2251778" y="1436912"/>
                  <a:pt x="2249893" y="1436912"/>
                </a:cubicBezTo>
                <a:cubicBezTo>
                  <a:pt x="2247909" y="1436912"/>
                  <a:pt x="2246247" y="1436254"/>
                  <a:pt x="2244907" y="1434940"/>
                </a:cubicBezTo>
                <a:cubicBezTo>
                  <a:pt x="2243568" y="1433625"/>
                  <a:pt x="2242898" y="1431826"/>
                  <a:pt x="2242898" y="1429544"/>
                </a:cubicBezTo>
                <a:cubicBezTo>
                  <a:pt x="2242898" y="1427362"/>
                  <a:pt x="2243568" y="1425576"/>
                  <a:pt x="2244907" y="1424187"/>
                </a:cubicBezTo>
                <a:cubicBezTo>
                  <a:pt x="2246247" y="1422797"/>
                  <a:pt x="2247909" y="1422103"/>
                  <a:pt x="2249893" y="1422103"/>
                </a:cubicBezTo>
                <a:close/>
                <a:moveTo>
                  <a:pt x="2249893" y="1412206"/>
                </a:moveTo>
                <a:cubicBezTo>
                  <a:pt x="2243841" y="1412206"/>
                  <a:pt x="2238966" y="1413769"/>
                  <a:pt x="2235271" y="1416894"/>
                </a:cubicBezTo>
                <a:cubicBezTo>
                  <a:pt x="2231575" y="1420020"/>
                  <a:pt x="2229727" y="1424237"/>
                  <a:pt x="2229727" y="1429544"/>
                </a:cubicBezTo>
                <a:cubicBezTo>
                  <a:pt x="2229727" y="1434903"/>
                  <a:pt x="2231575" y="1439169"/>
                  <a:pt x="2235271" y="1442344"/>
                </a:cubicBezTo>
                <a:cubicBezTo>
                  <a:pt x="2238966" y="1445519"/>
                  <a:pt x="2243841" y="1447107"/>
                  <a:pt x="2249893" y="1447107"/>
                </a:cubicBezTo>
                <a:cubicBezTo>
                  <a:pt x="2255846" y="1447107"/>
                  <a:pt x="2260708" y="1445519"/>
                  <a:pt x="2264478" y="1442344"/>
                </a:cubicBezTo>
                <a:cubicBezTo>
                  <a:pt x="2268248" y="1439169"/>
                  <a:pt x="2270134" y="1434903"/>
                  <a:pt x="2270134" y="1429544"/>
                </a:cubicBezTo>
                <a:cubicBezTo>
                  <a:pt x="2270134" y="1424237"/>
                  <a:pt x="2268248" y="1420020"/>
                  <a:pt x="2264478" y="1416894"/>
                </a:cubicBezTo>
                <a:cubicBezTo>
                  <a:pt x="2260708" y="1413769"/>
                  <a:pt x="2255846" y="1412206"/>
                  <a:pt x="2249893" y="1412206"/>
                </a:cubicBezTo>
                <a:close/>
                <a:moveTo>
                  <a:pt x="10752847" y="1336346"/>
                </a:moveTo>
                <a:lnTo>
                  <a:pt x="10742950" y="1344458"/>
                </a:lnTo>
                <a:lnTo>
                  <a:pt x="10762000" y="1370801"/>
                </a:lnTo>
                <a:lnTo>
                  <a:pt x="10742950" y="1397143"/>
                </a:lnTo>
                <a:lnTo>
                  <a:pt x="10752847" y="1405106"/>
                </a:lnTo>
                <a:lnTo>
                  <a:pt x="10776437" y="1380251"/>
                </a:lnTo>
                <a:lnTo>
                  <a:pt x="10776437" y="1361202"/>
                </a:lnTo>
                <a:close/>
                <a:moveTo>
                  <a:pt x="10719287" y="1336346"/>
                </a:moveTo>
                <a:lnTo>
                  <a:pt x="10709390" y="1344458"/>
                </a:lnTo>
                <a:lnTo>
                  <a:pt x="10728440" y="1370801"/>
                </a:lnTo>
                <a:lnTo>
                  <a:pt x="10709390" y="1397143"/>
                </a:lnTo>
                <a:lnTo>
                  <a:pt x="10719287" y="1405106"/>
                </a:lnTo>
                <a:lnTo>
                  <a:pt x="10742727" y="1380251"/>
                </a:lnTo>
                <a:lnTo>
                  <a:pt x="10742727" y="1361202"/>
                </a:lnTo>
                <a:close/>
                <a:moveTo>
                  <a:pt x="10531466" y="1301149"/>
                </a:moveTo>
                <a:lnTo>
                  <a:pt x="10531466" y="1361350"/>
                </a:lnTo>
                <a:cubicBezTo>
                  <a:pt x="10531466" y="1380499"/>
                  <a:pt x="10535347" y="1394539"/>
                  <a:pt x="10543111" y="1403468"/>
                </a:cubicBezTo>
                <a:cubicBezTo>
                  <a:pt x="10550875" y="1412398"/>
                  <a:pt x="10562323" y="1416863"/>
                  <a:pt x="10577453" y="1416863"/>
                </a:cubicBezTo>
                <a:cubicBezTo>
                  <a:pt x="10592584" y="1416863"/>
                  <a:pt x="10603945" y="1412398"/>
                  <a:pt x="10611535" y="1403468"/>
                </a:cubicBezTo>
                <a:cubicBezTo>
                  <a:pt x="10619125" y="1394539"/>
                  <a:pt x="10622920" y="1380499"/>
                  <a:pt x="10622920" y="1361350"/>
                </a:cubicBezTo>
                <a:lnTo>
                  <a:pt x="10622920" y="1301149"/>
                </a:lnTo>
                <a:lnTo>
                  <a:pt x="10596652" y="1301149"/>
                </a:lnTo>
                <a:lnTo>
                  <a:pt x="10596652" y="1364252"/>
                </a:lnTo>
                <a:cubicBezTo>
                  <a:pt x="10596652" y="1375017"/>
                  <a:pt x="10595003" y="1382558"/>
                  <a:pt x="10591704" y="1386874"/>
                </a:cubicBezTo>
                <a:cubicBezTo>
                  <a:pt x="10588405" y="1391190"/>
                  <a:pt x="10583655" y="1393348"/>
                  <a:pt x="10577453" y="1393348"/>
                </a:cubicBezTo>
                <a:cubicBezTo>
                  <a:pt x="10571203" y="1393348"/>
                  <a:pt x="10566490" y="1391190"/>
                  <a:pt x="10563315" y="1386874"/>
                </a:cubicBezTo>
                <a:cubicBezTo>
                  <a:pt x="10560140" y="1382558"/>
                  <a:pt x="10558552" y="1375017"/>
                  <a:pt x="10558552" y="1364252"/>
                </a:cubicBezTo>
                <a:lnTo>
                  <a:pt x="10558552" y="1301149"/>
                </a:lnTo>
                <a:close/>
                <a:moveTo>
                  <a:pt x="9269902" y="1294820"/>
                </a:moveTo>
                <a:lnTo>
                  <a:pt x="9250554" y="1311414"/>
                </a:lnTo>
                <a:cubicBezTo>
                  <a:pt x="9254027" y="1314540"/>
                  <a:pt x="9257685" y="1317987"/>
                  <a:pt x="9261530" y="1321758"/>
                </a:cubicBezTo>
                <a:cubicBezTo>
                  <a:pt x="9265375" y="1325528"/>
                  <a:pt x="9269133" y="1329398"/>
                  <a:pt x="9272804" y="1333367"/>
                </a:cubicBezTo>
                <a:cubicBezTo>
                  <a:pt x="9276475" y="1337335"/>
                  <a:pt x="9279824" y="1341155"/>
                  <a:pt x="9282850" y="1344826"/>
                </a:cubicBezTo>
                <a:lnTo>
                  <a:pt x="9302495" y="1327860"/>
                </a:lnTo>
                <a:cubicBezTo>
                  <a:pt x="9300263" y="1325032"/>
                  <a:pt x="9297261" y="1321596"/>
                  <a:pt x="9293491" y="1317554"/>
                </a:cubicBezTo>
                <a:cubicBezTo>
                  <a:pt x="9289721" y="1313510"/>
                  <a:pt x="9285727" y="1309442"/>
                  <a:pt x="9281510" y="1305350"/>
                </a:cubicBezTo>
                <a:cubicBezTo>
                  <a:pt x="9277294" y="1301257"/>
                  <a:pt x="9273424" y="1297747"/>
                  <a:pt x="9269902" y="1294820"/>
                </a:cubicBezTo>
                <a:close/>
                <a:moveTo>
                  <a:pt x="10666155" y="1281653"/>
                </a:moveTo>
                <a:cubicBezTo>
                  <a:pt x="10663178" y="1283736"/>
                  <a:pt x="10660338" y="1285361"/>
                  <a:pt x="10657635" y="1286527"/>
                </a:cubicBezTo>
                <a:cubicBezTo>
                  <a:pt x="10654931" y="1287693"/>
                  <a:pt x="10651173" y="1288598"/>
                  <a:pt x="10646361" y="1289243"/>
                </a:cubicBezTo>
                <a:lnTo>
                  <a:pt x="10646361" y="1301298"/>
                </a:lnTo>
                <a:lnTo>
                  <a:pt x="10661765" y="1301298"/>
                </a:lnTo>
                <a:lnTo>
                  <a:pt x="10661765" y="1349816"/>
                </a:lnTo>
                <a:lnTo>
                  <a:pt x="10681856" y="1349816"/>
                </a:lnTo>
                <a:lnTo>
                  <a:pt x="10681856" y="1281653"/>
                </a:lnTo>
                <a:close/>
                <a:moveTo>
                  <a:pt x="8788618" y="1278076"/>
                </a:moveTo>
                <a:lnTo>
                  <a:pt x="8788618" y="1291918"/>
                </a:lnTo>
                <a:cubicBezTo>
                  <a:pt x="8786633" y="1294051"/>
                  <a:pt x="8784649" y="1295725"/>
                  <a:pt x="8782665" y="1296940"/>
                </a:cubicBezTo>
                <a:cubicBezTo>
                  <a:pt x="8780680" y="1298155"/>
                  <a:pt x="8778299" y="1298763"/>
                  <a:pt x="8775521" y="1298763"/>
                </a:cubicBezTo>
                <a:cubicBezTo>
                  <a:pt x="8772693" y="1298763"/>
                  <a:pt x="8770436" y="1298143"/>
                  <a:pt x="8768749" y="1296903"/>
                </a:cubicBezTo>
                <a:cubicBezTo>
                  <a:pt x="8767062" y="1295663"/>
                  <a:pt x="8766219" y="1293802"/>
                  <a:pt x="8766219" y="1291322"/>
                </a:cubicBezTo>
                <a:cubicBezTo>
                  <a:pt x="8766219" y="1288246"/>
                  <a:pt x="8767844" y="1285530"/>
                  <a:pt x="8771093" y="1283174"/>
                </a:cubicBezTo>
                <a:cubicBezTo>
                  <a:pt x="8774343" y="1280817"/>
                  <a:pt x="8780184" y="1279118"/>
                  <a:pt x="8788618" y="1278076"/>
                </a:cubicBezTo>
                <a:close/>
                <a:moveTo>
                  <a:pt x="10596652" y="1267663"/>
                </a:moveTo>
                <a:cubicBezTo>
                  <a:pt x="10592932" y="1267663"/>
                  <a:pt x="10589893" y="1268891"/>
                  <a:pt x="10587537" y="1271346"/>
                </a:cubicBezTo>
                <a:cubicBezTo>
                  <a:pt x="10585180" y="1273802"/>
                  <a:pt x="10584002" y="1276791"/>
                  <a:pt x="10584002" y="1280313"/>
                </a:cubicBezTo>
                <a:cubicBezTo>
                  <a:pt x="10584002" y="1283934"/>
                  <a:pt x="10585180" y="1286973"/>
                  <a:pt x="10587537" y="1289429"/>
                </a:cubicBezTo>
                <a:cubicBezTo>
                  <a:pt x="10589893" y="1291884"/>
                  <a:pt x="10592932" y="1293113"/>
                  <a:pt x="10596652" y="1293113"/>
                </a:cubicBezTo>
                <a:cubicBezTo>
                  <a:pt x="10600323" y="1293113"/>
                  <a:pt x="10603325" y="1291884"/>
                  <a:pt x="10605656" y="1289429"/>
                </a:cubicBezTo>
                <a:cubicBezTo>
                  <a:pt x="10607988" y="1286973"/>
                  <a:pt x="10609154" y="1283934"/>
                  <a:pt x="10609154" y="1280313"/>
                </a:cubicBezTo>
                <a:cubicBezTo>
                  <a:pt x="10609154" y="1276791"/>
                  <a:pt x="10607988" y="1273802"/>
                  <a:pt x="10605656" y="1271346"/>
                </a:cubicBezTo>
                <a:cubicBezTo>
                  <a:pt x="10603325" y="1268891"/>
                  <a:pt x="10600323" y="1267663"/>
                  <a:pt x="10596652" y="1267663"/>
                </a:cubicBezTo>
                <a:close/>
                <a:moveTo>
                  <a:pt x="10557510" y="1267663"/>
                </a:moveTo>
                <a:cubicBezTo>
                  <a:pt x="10553790" y="1267663"/>
                  <a:pt x="10550776" y="1268891"/>
                  <a:pt x="10548469" y="1271346"/>
                </a:cubicBezTo>
                <a:cubicBezTo>
                  <a:pt x="10546162" y="1273802"/>
                  <a:pt x="10545009" y="1276791"/>
                  <a:pt x="10545009" y="1280313"/>
                </a:cubicBezTo>
                <a:cubicBezTo>
                  <a:pt x="10545009" y="1283934"/>
                  <a:pt x="10546162" y="1286973"/>
                  <a:pt x="10548469" y="1289429"/>
                </a:cubicBezTo>
                <a:cubicBezTo>
                  <a:pt x="10550776" y="1291884"/>
                  <a:pt x="10553790" y="1293113"/>
                  <a:pt x="10557510" y="1293113"/>
                </a:cubicBezTo>
                <a:cubicBezTo>
                  <a:pt x="10561231" y="1293113"/>
                  <a:pt x="10564295" y="1291884"/>
                  <a:pt x="10566701" y="1289429"/>
                </a:cubicBezTo>
                <a:cubicBezTo>
                  <a:pt x="10569107" y="1286973"/>
                  <a:pt x="10570310" y="1283934"/>
                  <a:pt x="10570310" y="1280313"/>
                </a:cubicBezTo>
                <a:cubicBezTo>
                  <a:pt x="10570310" y="1276791"/>
                  <a:pt x="10569107" y="1273802"/>
                  <a:pt x="10566701" y="1271346"/>
                </a:cubicBezTo>
                <a:cubicBezTo>
                  <a:pt x="10564295" y="1268891"/>
                  <a:pt x="10561231" y="1267663"/>
                  <a:pt x="10557510" y="1267663"/>
                </a:cubicBezTo>
                <a:close/>
                <a:moveTo>
                  <a:pt x="9181572" y="1241019"/>
                </a:moveTo>
                <a:cubicBezTo>
                  <a:pt x="9189014" y="1241019"/>
                  <a:pt x="9194905" y="1244094"/>
                  <a:pt x="9199246" y="1250246"/>
                </a:cubicBezTo>
                <a:cubicBezTo>
                  <a:pt x="9203586" y="1256398"/>
                  <a:pt x="9205757" y="1264955"/>
                  <a:pt x="9205757" y="1275919"/>
                </a:cubicBezTo>
                <a:cubicBezTo>
                  <a:pt x="9205757" y="1286882"/>
                  <a:pt x="9203586" y="1295614"/>
                  <a:pt x="9199246" y="1302113"/>
                </a:cubicBezTo>
                <a:cubicBezTo>
                  <a:pt x="9194905" y="1308611"/>
                  <a:pt x="9189014" y="1311861"/>
                  <a:pt x="9181572" y="1311861"/>
                </a:cubicBezTo>
                <a:cubicBezTo>
                  <a:pt x="9174081" y="1311861"/>
                  <a:pt x="9168190" y="1308611"/>
                  <a:pt x="9163899" y="1302113"/>
                </a:cubicBezTo>
                <a:cubicBezTo>
                  <a:pt x="9159608" y="1295614"/>
                  <a:pt x="9157462" y="1286882"/>
                  <a:pt x="9157462" y="1275919"/>
                </a:cubicBezTo>
                <a:cubicBezTo>
                  <a:pt x="9157462" y="1264955"/>
                  <a:pt x="9159608" y="1256398"/>
                  <a:pt x="9163899" y="1250246"/>
                </a:cubicBezTo>
                <a:cubicBezTo>
                  <a:pt x="9168190" y="1244094"/>
                  <a:pt x="9174081" y="1241019"/>
                  <a:pt x="9181572" y="1241019"/>
                </a:cubicBezTo>
                <a:close/>
                <a:moveTo>
                  <a:pt x="10180449" y="1235155"/>
                </a:moveTo>
                <a:cubicBezTo>
                  <a:pt x="10173206" y="1235155"/>
                  <a:pt x="10166335" y="1236470"/>
                  <a:pt x="10159837" y="1239099"/>
                </a:cubicBezTo>
                <a:cubicBezTo>
                  <a:pt x="10153338" y="1241729"/>
                  <a:pt x="10147571" y="1245586"/>
                  <a:pt x="10142535" y="1250670"/>
                </a:cubicBezTo>
                <a:cubicBezTo>
                  <a:pt x="10137500" y="1255755"/>
                  <a:pt x="10133531" y="1261981"/>
                  <a:pt x="10130629" y="1269348"/>
                </a:cubicBezTo>
                <a:cubicBezTo>
                  <a:pt x="10127727" y="1276716"/>
                  <a:pt x="10126276" y="1285112"/>
                  <a:pt x="10126276" y="1294537"/>
                </a:cubicBezTo>
                <a:cubicBezTo>
                  <a:pt x="10126276" y="1306096"/>
                  <a:pt x="10128285" y="1315944"/>
                  <a:pt x="10132303" y="1324080"/>
                </a:cubicBezTo>
                <a:cubicBezTo>
                  <a:pt x="10136322" y="1332216"/>
                  <a:pt x="10141717" y="1338640"/>
                  <a:pt x="10148488" y="1343353"/>
                </a:cubicBezTo>
                <a:cubicBezTo>
                  <a:pt x="10155260" y="1348066"/>
                  <a:pt x="10162813" y="1350993"/>
                  <a:pt x="10171148" y="1352134"/>
                </a:cubicBezTo>
                <a:lnTo>
                  <a:pt x="10163632" y="1367091"/>
                </a:lnTo>
                <a:cubicBezTo>
                  <a:pt x="10169039" y="1367885"/>
                  <a:pt x="10172623" y="1368877"/>
                  <a:pt x="10174385" y="1370068"/>
                </a:cubicBezTo>
                <a:cubicBezTo>
                  <a:pt x="10176146" y="1371258"/>
                  <a:pt x="10177026" y="1372647"/>
                  <a:pt x="10177026" y="1374235"/>
                </a:cubicBezTo>
                <a:cubicBezTo>
                  <a:pt x="10177026" y="1376765"/>
                  <a:pt x="10175761" y="1378576"/>
                  <a:pt x="10173231" y="1379667"/>
                </a:cubicBezTo>
                <a:cubicBezTo>
                  <a:pt x="10170701" y="1380758"/>
                  <a:pt x="10166087" y="1381502"/>
                  <a:pt x="10159390" y="1381899"/>
                </a:cubicBezTo>
                <a:lnTo>
                  <a:pt x="10161399" y="1392690"/>
                </a:lnTo>
                <a:cubicBezTo>
                  <a:pt x="10172413" y="1392342"/>
                  <a:pt x="10181007" y="1390705"/>
                  <a:pt x="10187184" y="1387779"/>
                </a:cubicBezTo>
                <a:cubicBezTo>
                  <a:pt x="10193360" y="1384851"/>
                  <a:pt x="10196448" y="1380337"/>
                  <a:pt x="10196448" y="1374235"/>
                </a:cubicBezTo>
                <a:cubicBezTo>
                  <a:pt x="10196448" y="1370614"/>
                  <a:pt x="10195307" y="1367798"/>
                  <a:pt x="10193025" y="1365789"/>
                </a:cubicBezTo>
                <a:cubicBezTo>
                  <a:pt x="10190743" y="1363780"/>
                  <a:pt x="10187395" y="1362230"/>
                  <a:pt x="10182979" y="1361138"/>
                </a:cubicBezTo>
                <a:lnTo>
                  <a:pt x="10186998" y="1352357"/>
                </a:lnTo>
                <a:cubicBezTo>
                  <a:pt x="10198755" y="1350621"/>
                  <a:pt x="10208603" y="1345164"/>
                  <a:pt x="10216540" y="1335986"/>
                </a:cubicBezTo>
                <a:lnTo>
                  <a:pt x="10202178" y="1318945"/>
                </a:lnTo>
                <a:cubicBezTo>
                  <a:pt x="10199549" y="1321823"/>
                  <a:pt x="10196436" y="1324266"/>
                  <a:pt x="10192839" y="1326275"/>
                </a:cubicBezTo>
                <a:cubicBezTo>
                  <a:pt x="10189243" y="1328285"/>
                  <a:pt x="10185162" y="1329289"/>
                  <a:pt x="10180598" y="1329289"/>
                </a:cubicBezTo>
                <a:cubicBezTo>
                  <a:pt x="10172561" y="1329289"/>
                  <a:pt x="10166149" y="1326163"/>
                  <a:pt x="10161362" y="1319913"/>
                </a:cubicBezTo>
                <a:cubicBezTo>
                  <a:pt x="10156575" y="1313662"/>
                  <a:pt x="10154181" y="1304906"/>
                  <a:pt x="10154181" y="1293644"/>
                </a:cubicBezTo>
                <a:cubicBezTo>
                  <a:pt x="10154181" y="1286302"/>
                  <a:pt x="10155397" y="1280002"/>
                  <a:pt x="10157827" y="1274744"/>
                </a:cubicBezTo>
                <a:cubicBezTo>
                  <a:pt x="10160258" y="1269485"/>
                  <a:pt x="10163483" y="1265454"/>
                  <a:pt x="10167501" y="1262651"/>
                </a:cubicBezTo>
                <a:cubicBezTo>
                  <a:pt x="10171520" y="1259849"/>
                  <a:pt x="10175984" y="1258446"/>
                  <a:pt x="10180896" y="1258446"/>
                </a:cubicBezTo>
                <a:cubicBezTo>
                  <a:pt x="10184914" y="1258446"/>
                  <a:pt x="10188498" y="1259278"/>
                  <a:pt x="10191649" y="1260939"/>
                </a:cubicBezTo>
                <a:cubicBezTo>
                  <a:pt x="10194799" y="1262601"/>
                  <a:pt x="10197813" y="1264722"/>
                  <a:pt x="10200690" y="1267302"/>
                </a:cubicBezTo>
                <a:lnTo>
                  <a:pt x="10214829" y="1249889"/>
                </a:lnTo>
                <a:cubicBezTo>
                  <a:pt x="10210959" y="1245921"/>
                  <a:pt x="10206110" y="1242473"/>
                  <a:pt x="10200281" y="1239545"/>
                </a:cubicBezTo>
                <a:cubicBezTo>
                  <a:pt x="10194452" y="1236619"/>
                  <a:pt x="10187841" y="1235155"/>
                  <a:pt x="10180449" y="1235155"/>
                </a:cubicBezTo>
                <a:close/>
                <a:moveTo>
                  <a:pt x="286002" y="1231188"/>
                </a:moveTo>
                <a:cubicBezTo>
                  <a:pt x="293444" y="1231188"/>
                  <a:pt x="299335" y="1234263"/>
                  <a:pt x="303676" y="1240415"/>
                </a:cubicBezTo>
                <a:cubicBezTo>
                  <a:pt x="308016" y="1246567"/>
                  <a:pt x="310187" y="1255124"/>
                  <a:pt x="310187" y="1266088"/>
                </a:cubicBezTo>
                <a:cubicBezTo>
                  <a:pt x="310187" y="1277052"/>
                  <a:pt x="308016" y="1285783"/>
                  <a:pt x="303676" y="1292282"/>
                </a:cubicBezTo>
                <a:cubicBezTo>
                  <a:pt x="299335" y="1298780"/>
                  <a:pt x="293444" y="1302030"/>
                  <a:pt x="286002" y="1302030"/>
                </a:cubicBezTo>
                <a:cubicBezTo>
                  <a:pt x="278511" y="1302030"/>
                  <a:pt x="272620" y="1298780"/>
                  <a:pt x="268329" y="1292282"/>
                </a:cubicBezTo>
                <a:cubicBezTo>
                  <a:pt x="264038" y="1285783"/>
                  <a:pt x="261892" y="1277052"/>
                  <a:pt x="261892" y="1266088"/>
                </a:cubicBezTo>
                <a:cubicBezTo>
                  <a:pt x="261892" y="1255124"/>
                  <a:pt x="264038" y="1246567"/>
                  <a:pt x="268329" y="1240415"/>
                </a:cubicBezTo>
                <a:cubicBezTo>
                  <a:pt x="272620" y="1234263"/>
                  <a:pt x="278511" y="1231188"/>
                  <a:pt x="286002" y="1231188"/>
                </a:cubicBezTo>
                <a:close/>
                <a:moveTo>
                  <a:pt x="8839517" y="1230972"/>
                </a:moveTo>
                <a:lnTo>
                  <a:pt x="8839517" y="1348472"/>
                </a:lnTo>
                <a:lnTo>
                  <a:pt x="8866976" y="1348472"/>
                </a:lnTo>
                <a:cubicBezTo>
                  <a:pt x="8866281" y="1342519"/>
                  <a:pt x="8865797" y="1337061"/>
                  <a:pt x="8865525" y="1332100"/>
                </a:cubicBezTo>
                <a:cubicBezTo>
                  <a:pt x="8865252" y="1327140"/>
                  <a:pt x="8865066" y="1321559"/>
                  <a:pt x="8864966" y="1315358"/>
                </a:cubicBezTo>
                <a:cubicBezTo>
                  <a:pt x="8866356" y="1316796"/>
                  <a:pt x="8867918" y="1317739"/>
                  <a:pt x="8869655" y="1318185"/>
                </a:cubicBezTo>
                <a:cubicBezTo>
                  <a:pt x="8871391" y="1318632"/>
                  <a:pt x="8873251" y="1318855"/>
                  <a:pt x="8875236" y="1318855"/>
                </a:cubicBezTo>
                <a:cubicBezTo>
                  <a:pt x="8882925" y="1318855"/>
                  <a:pt x="8888804" y="1314440"/>
                  <a:pt x="8892872" y="1305609"/>
                </a:cubicBezTo>
                <a:lnTo>
                  <a:pt x="8893318" y="1305609"/>
                </a:lnTo>
                <a:cubicBezTo>
                  <a:pt x="8896444" y="1315084"/>
                  <a:pt x="8904282" y="1319823"/>
                  <a:pt x="8916833" y="1319823"/>
                </a:cubicBezTo>
                <a:cubicBezTo>
                  <a:pt x="8920653" y="1319823"/>
                  <a:pt x="8923754" y="1319525"/>
                  <a:pt x="8926135" y="1318929"/>
                </a:cubicBezTo>
                <a:cubicBezTo>
                  <a:pt x="8928516" y="1318335"/>
                  <a:pt x="8930699" y="1317615"/>
                  <a:pt x="8932683" y="1316772"/>
                </a:cubicBezTo>
                <a:lnTo>
                  <a:pt x="8929483" y="1296754"/>
                </a:lnTo>
                <a:cubicBezTo>
                  <a:pt x="8928491" y="1297152"/>
                  <a:pt x="8927487" y="1297436"/>
                  <a:pt x="8926470" y="1297610"/>
                </a:cubicBezTo>
                <a:cubicBezTo>
                  <a:pt x="8925453" y="1297783"/>
                  <a:pt x="8924572" y="1297871"/>
                  <a:pt x="8923828" y="1297871"/>
                </a:cubicBezTo>
                <a:cubicBezTo>
                  <a:pt x="8921298" y="1297871"/>
                  <a:pt x="8919351" y="1297350"/>
                  <a:pt x="8917987" y="1296307"/>
                </a:cubicBezTo>
                <a:cubicBezTo>
                  <a:pt x="8916622" y="1295267"/>
                  <a:pt x="8915940" y="1293282"/>
                  <a:pt x="8915940" y="1290355"/>
                </a:cubicBezTo>
                <a:cubicBezTo>
                  <a:pt x="8915940" y="1285790"/>
                  <a:pt x="8916039" y="1280123"/>
                  <a:pt x="8916238" y="1273351"/>
                </a:cubicBezTo>
                <a:cubicBezTo>
                  <a:pt x="8916436" y="1266580"/>
                  <a:pt x="8916684" y="1259473"/>
                  <a:pt x="8916982" y="1252031"/>
                </a:cubicBezTo>
                <a:cubicBezTo>
                  <a:pt x="8917280" y="1244590"/>
                  <a:pt x="8917528" y="1237571"/>
                  <a:pt x="8917726" y="1230972"/>
                </a:cubicBezTo>
                <a:lnTo>
                  <a:pt x="8890267" y="1230972"/>
                </a:lnTo>
                <a:lnTo>
                  <a:pt x="8890267" y="1285964"/>
                </a:lnTo>
                <a:cubicBezTo>
                  <a:pt x="8888333" y="1289784"/>
                  <a:pt x="8886274" y="1292512"/>
                  <a:pt x="8884091" y="1294149"/>
                </a:cubicBezTo>
                <a:cubicBezTo>
                  <a:pt x="8881908" y="1295787"/>
                  <a:pt x="8879403" y="1296605"/>
                  <a:pt x="8876575" y="1296605"/>
                </a:cubicBezTo>
                <a:cubicBezTo>
                  <a:pt x="8873152" y="1296605"/>
                  <a:pt x="8870647" y="1295514"/>
                  <a:pt x="8869059" y="1293332"/>
                </a:cubicBezTo>
                <a:cubicBezTo>
                  <a:pt x="8867472" y="1291148"/>
                  <a:pt x="8866678" y="1287130"/>
                  <a:pt x="8866678" y="1281277"/>
                </a:cubicBezTo>
                <a:lnTo>
                  <a:pt x="8866678" y="1230972"/>
                </a:lnTo>
                <a:close/>
                <a:moveTo>
                  <a:pt x="8780730" y="1228814"/>
                </a:moveTo>
                <a:cubicBezTo>
                  <a:pt x="8773933" y="1228814"/>
                  <a:pt x="8767434" y="1229856"/>
                  <a:pt x="8761233" y="1231939"/>
                </a:cubicBezTo>
                <a:cubicBezTo>
                  <a:pt x="8755032" y="1234023"/>
                  <a:pt x="8749079" y="1236801"/>
                  <a:pt x="8743374" y="1240274"/>
                </a:cubicBezTo>
                <a:lnTo>
                  <a:pt x="8752824" y="1258059"/>
                </a:lnTo>
                <a:cubicBezTo>
                  <a:pt x="8757190" y="1255628"/>
                  <a:pt x="8761208" y="1253755"/>
                  <a:pt x="8764880" y="1252441"/>
                </a:cubicBezTo>
                <a:cubicBezTo>
                  <a:pt x="8768551" y="1251126"/>
                  <a:pt x="8772098" y="1250469"/>
                  <a:pt x="8775521" y="1250469"/>
                </a:cubicBezTo>
                <a:cubicBezTo>
                  <a:pt x="8779936" y="1250469"/>
                  <a:pt x="8783148" y="1251448"/>
                  <a:pt x="8785157" y="1253408"/>
                </a:cubicBezTo>
                <a:cubicBezTo>
                  <a:pt x="8787167" y="1255368"/>
                  <a:pt x="8788320" y="1258083"/>
                  <a:pt x="8788618" y="1261556"/>
                </a:cubicBezTo>
                <a:cubicBezTo>
                  <a:pt x="8771701" y="1263391"/>
                  <a:pt x="8759447" y="1266877"/>
                  <a:pt x="8751857" y="1272011"/>
                </a:cubicBezTo>
                <a:cubicBezTo>
                  <a:pt x="8744267" y="1277146"/>
                  <a:pt x="8740472" y="1284277"/>
                  <a:pt x="8740472" y="1293406"/>
                </a:cubicBezTo>
                <a:cubicBezTo>
                  <a:pt x="8740472" y="1298268"/>
                  <a:pt x="8741514" y="1302696"/>
                  <a:pt x="8743597" y="1306689"/>
                </a:cubicBezTo>
                <a:cubicBezTo>
                  <a:pt x="8745681" y="1310682"/>
                  <a:pt x="8748645" y="1313869"/>
                  <a:pt x="8752490" y="1316251"/>
                </a:cubicBezTo>
                <a:cubicBezTo>
                  <a:pt x="8756334" y="1318632"/>
                  <a:pt x="8760911" y="1319823"/>
                  <a:pt x="8766219" y="1319823"/>
                </a:cubicBezTo>
                <a:cubicBezTo>
                  <a:pt x="8771031" y="1319823"/>
                  <a:pt x="8775484" y="1318818"/>
                  <a:pt x="8779576" y="1316809"/>
                </a:cubicBezTo>
                <a:cubicBezTo>
                  <a:pt x="8783669" y="1314799"/>
                  <a:pt x="8787501" y="1312183"/>
                  <a:pt x="8791073" y="1308958"/>
                </a:cubicBezTo>
                <a:lnTo>
                  <a:pt x="8791817" y="1308958"/>
                </a:lnTo>
                <a:lnTo>
                  <a:pt x="8793678" y="1317664"/>
                </a:lnTo>
                <a:lnTo>
                  <a:pt x="8815779" y="1317664"/>
                </a:lnTo>
                <a:lnTo>
                  <a:pt x="8815779" y="1268402"/>
                </a:lnTo>
                <a:cubicBezTo>
                  <a:pt x="8815779" y="1254859"/>
                  <a:pt x="8812740" y="1244875"/>
                  <a:pt x="8806663" y="1238450"/>
                </a:cubicBezTo>
                <a:cubicBezTo>
                  <a:pt x="8800586" y="1232027"/>
                  <a:pt x="8791941" y="1228814"/>
                  <a:pt x="8780730" y="1228814"/>
                </a:cubicBezTo>
                <a:close/>
                <a:moveTo>
                  <a:pt x="7243779" y="1225362"/>
                </a:moveTo>
                <a:cubicBezTo>
                  <a:pt x="7236536" y="1225362"/>
                  <a:pt x="7230075" y="1226839"/>
                  <a:pt x="7224395" y="1229790"/>
                </a:cubicBezTo>
                <a:cubicBezTo>
                  <a:pt x="7218714" y="1232742"/>
                  <a:pt x="7214249" y="1236922"/>
                  <a:pt x="7211000" y="1242329"/>
                </a:cubicBezTo>
                <a:cubicBezTo>
                  <a:pt x="7207751" y="1247737"/>
                  <a:pt x="7206126" y="1254186"/>
                  <a:pt x="7206126" y="1261677"/>
                </a:cubicBezTo>
                <a:cubicBezTo>
                  <a:pt x="7206126" y="1263711"/>
                  <a:pt x="7206374" y="1265794"/>
                  <a:pt x="7206870" y="1267927"/>
                </a:cubicBezTo>
                <a:cubicBezTo>
                  <a:pt x="7207366" y="1270060"/>
                  <a:pt x="7207986" y="1272243"/>
                  <a:pt x="7208730" y="1274476"/>
                </a:cubicBezTo>
                <a:lnTo>
                  <a:pt x="7207689" y="1274476"/>
                </a:lnTo>
                <a:lnTo>
                  <a:pt x="7195931" y="1275518"/>
                </a:lnTo>
                <a:lnTo>
                  <a:pt x="7195931" y="1291219"/>
                </a:lnTo>
                <a:lnTo>
                  <a:pt x="7213270" y="1291219"/>
                </a:lnTo>
                <a:cubicBezTo>
                  <a:pt x="7213369" y="1291913"/>
                  <a:pt x="7213443" y="1292584"/>
                  <a:pt x="7213493" y="1293228"/>
                </a:cubicBezTo>
                <a:cubicBezTo>
                  <a:pt x="7213543" y="1293873"/>
                  <a:pt x="7213567" y="1294518"/>
                  <a:pt x="7213567" y="1295163"/>
                </a:cubicBezTo>
                <a:cubicBezTo>
                  <a:pt x="7213567" y="1301364"/>
                  <a:pt x="7211757" y="1306722"/>
                  <a:pt x="7208135" y="1311237"/>
                </a:cubicBezTo>
                <a:cubicBezTo>
                  <a:pt x="7204514" y="1315751"/>
                  <a:pt x="7200148" y="1319150"/>
                  <a:pt x="7195038" y="1321431"/>
                </a:cubicBezTo>
                <a:lnTo>
                  <a:pt x="7195038" y="1338174"/>
                </a:lnTo>
                <a:lnTo>
                  <a:pt x="7274438" y="1338174"/>
                </a:lnTo>
                <a:lnTo>
                  <a:pt x="7274438" y="1315329"/>
                </a:lnTo>
                <a:lnTo>
                  <a:pt x="7229938" y="1315329"/>
                </a:lnTo>
                <a:lnTo>
                  <a:pt x="7229938" y="1314734"/>
                </a:lnTo>
                <a:cubicBezTo>
                  <a:pt x="7232568" y="1311658"/>
                  <a:pt x="7234440" y="1308669"/>
                  <a:pt x="7235557" y="1305767"/>
                </a:cubicBezTo>
                <a:cubicBezTo>
                  <a:pt x="7236673" y="1302865"/>
                  <a:pt x="7237231" y="1299454"/>
                  <a:pt x="7237231" y="1295535"/>
                </a:cubicBezTo>
                <a:cubicBezTo>
                  <a:pt x="7237231" y="1294840"/>
                  <a:pt x="7237206" y="1294121"/>
                  <a:pt x="7237157" y="1293377"/>
                </a:cubicBezTo>
                <a:cubicBezTo>
                  <a:pt x="7237107" y="1292633"/>
                  <a:pt x="7237082" y="1291913"/>
                  <a:pt x="7237082" y="1291219"/>
                </a:cubicBezTo>
                <a:lnTo>
                  <a:pt x="7259183" y="1291219"/>
                </a:lnTo>
                <a:lnTo>
                  <a:pt x="7259183" y="1274476"/>
                </a:lnTo>
                <a:lnTo>
                  <a:pt x="7233436" y="1274476"/>
                </a:lnTo>
                <a:cubicBezTo>
                  <a:pt x="7233039" y="1272591"/>
                  <a:pt x="7232679" y="1270718"/>
                  <a:pt x="7232357" y="1268858"/>
                </a:cubicBezTo>
                <a:cubicBezTo>
                  <a:pt x="7232034" y="1266997"/>
                  <a:pt x="7231873" y="1265150"/>
                  <a:pt x="7231873" y="1263314"/>
                </a:cubicBezTo>
                <a:cubicBezTo>
                  <a:pt x="7231873" y="1257758"/>
                  <a:pt x="7233237" y="1253702"/>
                  <a:pt x="7235966" y="1251147"/>
                </a:cubicBezTo>
                <a:cubicBezTo>
                  <a:pt x="7238694" y="1248593"/>
                  <a:pt x="7242266" y="1247315"/>
                  <a:pt x="7246682" y="1247315"/>
                </a:cubicBezTo>
                <a:cubicBezTo>
                  <a:pt x="7249212" y="1247315"/>
                  <a:pt x="7251531" y="1247923"/>
                  <a:pt x="7253639" y="1249138"/>
                </a:cubicBezTo>
                <a:cubicBezTo>
                  <a:pt x="7255748" y="1250353"/>
                  <a:pt x="7257794" y="1252102"/>
                  <a:pt x="7259778" y="1254384"/>
                </a:cubicBezTo>
                <a:lnTo>
                  <a:pt x="7274438" y="1239873"/>
                </a:lnTo>
                <a:cubicBezTo>
                  <a:pt x="7270469" y="1235160"/>
                  <a:pt x="7266029" y="1231564"/>
                  <a:pt x="7261118" y="1229083"/>
                </a:cubicBezTo>
                <a:cubicBezTo>
                  <a:pt x="7256207" y="1226603"/>
                  <a:pt x="7250427" y="1225362"/>
                  <a:pt x="7243779" y="1225362"/>
                </a:cubicBezTo>
                <a:close/>
                <a:moveTo>
                  <a:pt x="2057086" y="1224087"/>
                </a:moveTo>
                <a:cubicBezTo>
                  <a:pt x="2062047" y="1224087"/>
                  <a:pt x="2065569" y="1225501"/>
                  <a:pt x="2067653" y="1228329"/>
                </a:cubicBezTo>
                <a:cubicBezTo>
                  <a:pt x="2069736" y="1231157"/>
                  <a:pt x="2070778" y="1234704"/>
                  <a:pt x="2070778" y="1238970"/>
                </a:cubicBezTo>
                <a:lnTo>
                  <a:pt x="2041236" y="1238970"/>
                </a:lnTo>
                <a:cubicBezTo>
                  <a:pt x="2042128" y="1233860"/>
                  <a:pt x="2044063" y="1230102"/>
                  <a:pt x="2047040" y="1227696"/>
                </a:cubicBezTo>
                <a:cubicBezTo>
                  <a:pt x="2050017" y="1225290"/>
                  <a:pt x="2053365" y="1224087"/>
                  <a:pt x="2057086" y="1224087"/>
                </a:cubicBezTo>
                <a:close/>
                <a:moveTo>
                  <a:pt x="11659879" y="1220793"/>
                </a:moveTo>
                <a:lnTo>
                  <a:pt x="11659879" y="1238801"/>
                </a:lnTo>
                <a:cubicBezTo>
                  <a:pt x="11651544" y="1240488"/>
                  <a:pt x="11645033" y="1244197"/>
                  <a:pt x="11640345" y="1249927"/>
                </a:cubicBezTo>
                <a:cubicBezTo>
                  <a:pt x="11635657" y="1255656"/>
                  <a:pt x="11633313" y="1262862"/>
                  <a:pt x="11633313" y="1271544"/>
                </a:cubicBezTo>
                <a:cubicBezTo>
                  <a:pt x="11633313" y="1276753"/>
                  <a:pt x="11634417" y="1281180"/>
                  <a:pt x="11636624" y="1284826"/>
                </a:cubicBezTo>
                <a:cubicBezTo>
                  <a:pt x="11638832" y="1288473"/>
                  <a:pt x="11641660" y="1291598"/>
                  <a:pt x="11645108" y="1294202"/>
                </a:cubicBezTo>
                <a:cubicBezTo>
                  <a:pt x="11648556" y="1296807"/>
                  <a:pt x="11652227" y="1299101"/>
                  <a:pt x="11656121" y="1301086"/>
                </a:cubicBezTo>
                <a:cubicBezTo>
                  <a:pt x="11660015" y="1303070"/>
                  <a:pt x="11663686" y="1304955"/>
                  <a:pt x="11667134" y="1306741"/>
                </a:cubicBezTo>
                <a:cubicBezTo>
                  <a:pt x="11670582" y="1308527"/>
                  <a:pt x="11673410" y="1310437"/>
                  <a:pt x="11675617" y="1312471"/>
                </a:cubicBezTo>
                <a:cubicBezTo>
                  <a:pt x="11677825" y="1314505"/>
                  <a:pt x="11678929" y="1316912"/>
                  <a:pt x="11678929" y="1319689"/>
                </a:cubicBezTo>
                <a:cubicBezTo>
                  <a:pt x="11678929" y="1323460"/>
                  <a:pt x="11677850" y="1326263"/>
                  <a:pt x="11675692" y="1328098"/>
                </a:cubicBezTo>
                <a:cubicBezTo>
                  <a:pt x="11673534" y="1329934"/>
                  <a:pt x="11670074" y="1330852"/>
                  <a:pt x="11665311" y="1330852"/>
                </a:cubicBezTo>
                <a:cubicBezTo>
                  <a:pt x="11657770" y="1330852"/>
                  <a:pt x="11649610" y="1327503"/>
                  <a:pt x="11640829" y="1320806"/>
                </a:cubicBezTo>
                <a:lnTo>
                  <a:pt x="11628923" y="1339037"/>
                </a:lnTo>
                <a:cubicBezTo>
                  <a:pt x="11633090" y="1342857"/>
                  <a:pt x="11638014" y="1345895"/>
                  <a:pt x="11643694" y="1348153"/>
                </a:cubicBezTo>
                <a:cubicBezTo>
                  <a:pt x="11649374" y="1350410"/>
                  <a:pt x="11654769" y="1351861"/>
                  <a:pt x="11659879" y="1352506"/>
                </a:cubicBezTo>
                <a:lnTo>
                  <a:pt x="11659879" y="1369695"/>
                </a:lnTo>
                <a:lnTo>
                  <a:pt x="11677664" y="1369695"/>
                </a:lnTo>
                <a:lnTo>
                  <a:pt x="11677664" y="1351538"/>
                </a:lnTo>
                <a:cubicBezTo>
                  <a:pt x="11686742" y="1349554"/>
                  <a:pt x="11693539" y="1345523"/>
                  <a:pt x="11698053" y="1339446"/>
                </a:cubicBezTo>
                <a:cubicBezTo>
                  <a:pt x="11702568" y="1333369"/>
                  <a:pt x="11704825" y="1326138"/>
                  <a:pt x="11704825" y="1317754"/>
                </a:cubicBezTo>
                <a:cubicBezTo>
                  <a:pt x="11704825" y="1312297"/>
                  <a:pt x="11703721" y="1307671"/>
                  <a:pt x="11701514" y="1303876"/>
                </a:cubicBezTo>
                <a:cubicBezTo>
                  <a:pt x="11699306" y="1300081"/>
                  <a:pt x="11696466" y="1296881"/>
                  <a:pt x="11692993" y="1294278"/>
                </a:cubicBezTo>
                <a:cubicBezTo>
                  <a:pt x="11689520" y="1291672"/>
                  <a:pt x="11685837" y="1289415"/>
                  <a:pt x="11681943" y="1287505"/>
                </a:cubicBezTo>
                <a:cubicBezTo>
                  <a:pt x="11678048" y="1285595"/>
                  <a:pt x="11674365" y="1283822"/>
                  <a:pt x="11670892" y="1282185"/>
                </a:cubicBezTo>
                <a:cubicBezTo>
                  <a:pt x="11667419" y="1280548"/>
                  <a:pt x="11664592" y="1278799"/>
                  <a:pt x="11662409" y="1276938"/>
                </a:cubicBezTo>
                <a:cubicBezTo>
                  <a:pt x="11660226" y="1275078"/>
                  <a:pt x="11659135" y="1272883"/>
                  <a:pt x="11659135" y="1270353"/>
                </a:cubicBezTo>
                <a:cubicBezTo>
                  <a:pt x="11659135" y="1266533"/>
                  <a:pt x="11660177" y="1263817"/>
                  <a:pt x="11662260" y="1262205"/>
                </a:cubicBezTo>
                <a:cubicBezTo>
                  <a:pt x="11664344" y="1260593"/>
                  <a:pt x="11667395" y="1259786"/>
                  <a:pt x="11671413" y="1259786"/>
                </a:cubicBezTo>
                <a:cubicBezTo>
                  <a:pt x="11674935" y="1259786"/>
                  <a:pt x="11678160" y="1260506"/>
                  <a:pt x="11681087" y="1261944"/>
                </a:cubicBezTo>
                <a:cubicBezTo>
                  <a:pt x="11684014" y="1263382"/>
                  <a:pt x="11687040" y="1265516"/>
                  <a:pt x="11690165" y="1268344"/>
                </a:cubicBezTo>
                <a:lnTo>
                  <a:pt x="11703634" y="1252791"/>
                </a:lnTo>
                <a:cubicBezTo>
                  <a:pt x="11700261" y="1249120"/>
                  <a:pt x="11696491" y="1246032"/>
                  <a:pt x="11692323" y="1243526"/>
                </a:cubicBezTo>
                <a:cubicBezTo>
                  <a:pt x="11688156" y="1241022"/>
                  <a:pt x="11683270" y="1239347"/>
                  <a:pt x="11677664" y="1238504"/>
                </a:cubicBezTo>
                <a:lnTo>
                  <a:pt x="11677664" y="1220793"/>
                </a:lnTo>
                <a:close/>
                <a:moveTo>
                  <a:pt x="7536368" y="1217799"/>
                </a:moveTo>
                <a:lnTo>
                  <a:pt x="7536368" y="1335299"/>
                </a:lnTo>
                <a:lnTo>
                  <a:pt x="7563827" y="1335299"/>
                </a:lnTo>
                <a:cubicBezTo>
                  <a:pt x="7563132" y="1329346"/>
                  <a:pt x="7562649" y="1323889"/>
                  <a:pt x="7562376" y="1318928"/>
                </a:cubicBezTo>
                <a:cubicBezTo>
                  <a:pt x="7562103" y="1313967"/>
                  <a:pt x="7561917" y="1308386"/>
                  <a:pt x="7561818" y="1302185"/>
                </a:cubicBezTo>
                <a:cubicBezTo>
                  <a:pt x="7563207" y="1303623"/>
                  <a:pt x="7564769" y="1304566"/>
                  <a:pt x="7566506" y="1305012"/>
                </a:cubicBezTo>
                <a:cubicBezTo>
                  <a:pt x="7568242" y="1305459"/>
                  <a:pt x="7570102" y="1305682"/>
                  <a:pt x="7572087" y="1305682"/>
                </a:cubicBezTo>
                <a:cubicBezTo>
                  <a:pt x="7579776" y="1305682"/>
                  <a:pt x="7585655" y="1301267"/>
                  <a:pt x="7589723" y="1292436"/>
                </a:cubicBezTo>
                <a:lnTo>
                  <a:pt x="7590169" y="1292436"/>
                </a:lnTo>
                <a:cubicBezTo>
                  <a:pt x="7593295" y="1301912"/>
                  <a:pt x="7601133" y="1306649"/>
                  <a:pt x="7613684" y="1306649"/>
                </a:cubicBezTo>
                <a:cubicBezTo>
                  <a:pt x="7617504" y="1306649"/>
                  <a:pt x="7620605" y="1306352"/>
                  <a:pt x="7622986" y="1305756"/>
                </a:cubicBezTo>
                <a:cubicBezTo>
                  <a:pt x="7625367" y="1305161"/>
                  <a:pt x="7627550" y="1304442"/>
                  <a:pt x="7629535" y="1303598"/>
                </a:cubicBezTo>
                <a:lnTo>
                  <a:pt x="7626335" y="1283581"/>
                </a:lnTo>
                <a:cubicBezTo>
                  <a:pt x="7625343" y="1283978"/>
                  <a:pt x="7624338" y="1284263"/>
                  <a:pt x="7623321" y="1284437"/>
                </a:cubicBezTo>
                <a:cubicBezTo>
                  <a:pt x="7622304" y="1284611"/>
                  <a:pt x="7621423" y="1284697"/>
                  <a:pt x="7620679" y="1284697"/>
                </a:cubicBezTo>
                <a:cubicBezTo>
                  <a:pt x="7618149" y="1284697"/>
                  <a:pt x="7616202" y="1284176"/>
                  <a:pt x="7614838" y="1283135"/>
                </a:cubicBezTo>
                <a:cubicBezTo>
                  <a:pt x="7613473" y="1282093"/>
                  <a:pt x="7612791" y="1280108"/>
                  <a:pt x="7612791" y="1277181"/>
                </a:cubicBezTo>
                <a:cubicBezTo>
                  <a:pt x="7612791" y="1272618"/>
                  <a:pt x="7612891" y="1266950"/>
                  <a:pt x="7613089" y="1260178"/>
                </a:cubicBezTo>
                <a:cubicBezTo>
                  <a:pt x="7613287" y="1253406"/>
                  <a:pt x="7613535" y="1246300"/>
                  <a:pt x="7613833" y="1238858"/>
                </a:cubicBezTo>
                <a:cubicBezTo>
                  <a:pt x="7614131" y="1231417"/>
                  <a:pt x="7614379" y="1224397"/>
                  <a:pt x="7614577" y="1217799"/>
                </a:cubicBezTo>
                <a:lnTo>
                  <a:pt x="7587119" y="1217799"/>
                </a:lnTo>
                <a:lnTo>
                  <a:pt x="7587119" y="1272791"/>
                </a:lnTo>
                <a:cubicBezTo>
                  <a:pt x="7585184" y="1276611"/>
                  <a:pt x="7583125" y="1279340"/>
                  <a:pt x="7580942" y="1280976"/>
                </a:cubicBezTo>
                <a:cubicBezTo>
                  <a:pt x="7578759" y="1282614"/>
                  <a:pt x="7576254" y="1283432"/>
                  <a:pt x="7573426" y="1283432"/>
                </a:cubicBezTo>
                <a:cubicBezTo>
                  <a:pt x="7570003" y="1283432"/>
                  <a:pt x="7567498" y="1282341"/>
                  <a:pt x="7565910" y="1280158"/>
                </a:cubicBezTo>
                <a:cubicBezTo>
                  <a:pt x="7564323" y="1277975"/>
                  <a:pt x="7563529" y="1273957"/>
                  <a:pt x="7563529" y="1268103"/>
                </a:cubicBezTo>
                <a:lnTo>
                  <a:pt x="7563529" y="1217799"/>
                </a:lnTo>
                <a:close/>
                <a:moveTo>
                  <a:pt x="9181572" y="1217727"/>
                </a:moveTo>
                <a:cubicBezTo>
                  <a:pt x="9171254" y="1217727"/>
                  <a:pt x="9162187" y="1219997"/>
                  <a:pt x="9154374" y="1224536"/>
                </a:cubicBezTo>
                <a:cubicBezTo>
                  <a:pt x="9146561" y="1229075"/>
                  <a:pt x="9140471" y="1235673"/>
                  <a:pt x="9136105" y="1244330"/>
                </a:cubicBezTo>
                <a:cubicBezTo>
                  <a:pt x="9131740" y="1252987"/>
                  <a:pt x="9129557" y="1263516"/>
                  <a:pt x="9129557" y="1275919"/>
                </a:cubicBezTo>
                <a:cubicBezTo>
                  <a:pt x="9129557" y="1288321"/>
                  <a:pt x="9131740" y="1298962"/>
                  <a:pt x="9136105" y="1307843"/>
                </a:cubicBezTo>
                <a:cubicBezTo>
                  <a:pt x="9140471" y="1316722"/>
                  <a:pt x="9146561" y="1323532"/>
                  <a:pt x="9154374" y="1328269"/>
                </a:cubicBezTo>
                <a:cubicBezTo>
                  <a:pt x="9162187" y="1333007"/>
                  <a:pt x="9171254" y="1335376"/>
                  <a:pt x="9181572" y="1335376"/>
                </a:cubicBezTo>
                <a:cubicBezTo>
                  <a:pt x="9191891" y="1335376"/>
                  <a:pt x="9200945" y="1333007"/>
                  <a:pt x="9208733" y="1328269"/>
                </a:cubicBezTo>
                <a:cubicBezTo>
                  <a:pt x="9216522" y="1323532"/>
                  <a:pt x="9222599" y="1316722"/>
                  <a:pt x="9226965" y="1307843"/>
                </a:cubicBezTo>
                <a:cubicBezTo>
                  <a:pt x="9231331" y="1298962"/>
                  <a:pt x="9233513" y="1288321"/>
                  <a:pt x="9233513" y="1275919"/>
                </a:cubicBezTo>
                <a:cubicBezTo>
                  <a:pt x="9233513" y="1263567"/>
                  <a:pt x="9231331" y="1253049"/>
                  <a:pt x="9226965" y="1244367"/>
                </a:cubicBezTo>
                <a:cubicBezTo>
                  <a:pt x="9222599" y="1235686"/>
                  <a:pt x="9216522" y="1229075"/>
                  <a:pt x="9208733" y="1224536"/>
                </a:cubicBezTo>
                <a:cubicBezTo>
                  <a:pt x="9200945" y="1219997"/>
                  <a:pt x="9191891" y="1217727"/>
                  <a:pt x="9181572" y="1217727"/>
                </a:cubicBezTo>
                <a:close/>
                <a:moveTo>
                  <a:pt x="10255905" y="1215435"/>
                </a:moveTo>
                <a:cubicBezTo>
                  <a:pt x="10250498" y="1215435"/>
                  <a:pt x="10245859" y="1216390"/>
                  <a:pt x="10241990" y="1218301"/>
                </a:cubicBezTo>
                <a:cubicBezTo>
                  <a:pt x="10238120" y="1220210"/>
                  <a:pt x="10234275" y="1223224"/>
                  <a:pt x="10230456" y="1227342"/>
                </a:cubicBezTo>
                <a:lnTo>
                  <a:pt x="10241767" y="1237239"/>
                </a:lnTo>
                <a:cubicBezTo>
                  <a:pt x="10243205" y="1235353"/>
                  <a:pt x="10244805" y="1233766"/>
                  <a:pt x="10246566" y="1232476"/>
                </a:cubicBezTo>
                <a:cubicBezTo>
                  <a:pt x="10248327" y="1231187"/>
                  <a:pt x="10250275" y="1230542"/>
                  <a:pt x="10252408" y="1230542"/>
                </a:cubicBezTo>
                <a:cubicBezTo>
                  <a:pt x="10254839" y="1230542"/>
                  <a:pt x="10256773" y="1231137"/>
                  <a:pt x="10258212" y="1232327"/>
                </a:cubicBezTo>
                <a:cubicBezTo>
                  <a:pt x="10259651" y="1233518"/>
                  <a:pt x="10260370" y="1235205"/>
                  <a:pt x="10260370" y="1237388"/>
                </a:cubicBezTo>
                <a:cubicBezTo>
                  <a:pt x="10260370" y="1240166"/>
                  <a:pt x="10259204" y="1242187"/>
                  <a:pt x="10256873" y="1243453"/>
                </a:cubicBezTo>
                <a:cubicBezTo>
                  <a:pt x="10254541" y="1244717"/>
                  <a:pt x="10251391" y="1245350"/>
                  <a:pt x="10247422" y="1245350"/>
                </a:cubicBezTo>
                <a:lnTo>
                  <a:pt x="10247422" y="1256586"/>
                </a:lnTo>
                <a:cubicBezTo>
                  <a:pt x="10257790" y="1256586"/>
                  <a:pt x="10262975" y="1259439"/>
                  <a:pt x="10262975" y="1265144"/>
                </a:cubicBezTo>
                <a:cubicBezTo>
                  <a:pt x="10262975" y="1267526"/>
                  <a:pt x="10262069" y="1269361"/>
                  <a:pt x="10260258" y="1270650"/>
                </a:cubicBezTo>
                <a:cubicBezTo>
                  <a:pt x="10258448" y="1271941"/>
                  <a:pt x="10256252" y="1272586"/>
                  <a:pt x="10253673" y="1272586"/>
                </a:cubicBezTo>
                <a:cubicBezTo>
                  <a:pt x="10250845" y="1272586"/>
                  <a:pt x="10248315" y="1271965"/>
                  <a:pt x="10246083" y="1270725"/>
                </a:cubicBezTo>
                <a:cubicBezTo>
                  <a:pt x="10243850" y="1269485"/>
                  <a:pt x="10241692" y="1267426"/>
                  <a:pt x="10239609" y="1264549"/>
                </a:cubicBezTo>
                <a:lnTo>
                  <a:pt x="10227702" y="1274000"/>
                </a:lnTo>
                <a:cubicBezTo>
                  <a:pt x="10230778" y="1278464"/>
                  <a:pt x="10234710" y="1281888"/>
                  <a:pt x="10239497" y="1284269"/>
                </a:cubicBezTo>
                <a:cubicBezTo>
                  <a:pt x="10244284" y="1286649"/>
                  <a:pt x="10249654" y="1287840"/>
                  <a:pt x="10255608" y="1287840"/>
                </a:cubicBezTo>
                <a:cubicBezTo>
                  <a:pt x="10260320" y="1287840"/>
                  <a:pt x="10264723" y="1286947"/>
                  <a:pt x="10268816" y="1285161"/>
                </a:cubicBezTo>
                <a:cubicBezTo>
                  <a:pt x="10272909" y="1283376"/>
                  <a:pt x="10276208" y="1280871"/>
                  <a:pt x="10278713" y="1277646"/>
                </a:cubicBezTo>
                <a:cubicBezTo>
                  <a:pt x="10281218" y="1274421"/>
                  <a:pt x="10282471" y="1270725"/>
                  <a:pt x="10282471" y="1266558"/>
                </a:cubicBezTo>
                <a:cubicBezTo>
                  <a:pt x="10282471" y="1262639"/>
                  <a:pt x="10281293" y="1259290"/>
                  <a:pt x="10278936" y="1256513"/>
                </a:cubicBezTo>
                <a:cubicBezTo>
                  <a:pt x="10276580" y="1253734"/>
                  <a:pt x="10273690" y="1251576"/>
                  <a:pt x="10270267" y="1250038"/>
                </a:cubicBezTo>
                <a:cubicBezTo>
                  <a:pt x="10273293" y="1248202"/>
                  <a:pt x="10275650" y="1246057"/>
                  <a:pt x="10277336" y="1243601"/>
                </a:cubicBezTo>
                <a:cubicBezTo>
                  <a:pt x="10279023" y="1241146"/>
                  <a:pt x="10279867" y="1238107"/>
                  <a:pt x="10279867" y="1234486"/>
                </a:cubicBezTo>
                <a:cubicBezTo>
                  <a:pt x="10279867" y="1230616"/>
                  <a:pt x="10278763" y="1227255"/>
                  <a:pt x="10276555" y="1224403"/>
                </a:cubicBezTo>
                <a:cubicBezTo>
                  <a:pt x="10274347" y="1221550"/>
                  <a:pt x="10271421" y="1219342"/>
                  <a:pt x="10267774" y="1217780"/>
                </a:cubicBezTo>
                <a:cubicBezTo>
                  <a:pt x="10264128" y="1216217"/>
                  <a:pt x="10260172" y="1215435"/>
                  <a:pt x="10255905" y="1215435"/>
                </a:cubicBezTo>
                <a:close/>
                <a:moveTo>
                  <a:pt x="1059277" y="1214085"/>
                </a:moveTo>
                <a:cubicBezTo>
                  <a:pt x="1066718" y="1214085"/>
                  <a:pt x="1072609" y="1217161"/>
                  <a:pt x="1076950" y="1223313"/>
                </a:cubicBezTo>
                <a:cubicBezTo>
                  <a:pt x="1081291" y="1229465"/>
                  <a:pt x="1083461" y="1238022"/>
                  <a:pt x="1083461" y="1248986"/>
                </a:cubicBezTo>
                <a:cubicBezTo>
                  <a:pt x="1083461" y="1259950"/>
                  <a:pt x="1081291" y="1268681"/>
                  <a:pt x="1076950" y="1275180"/>
                </a:cubicBezTo>
                <a:cubicBezTo>
                  <a:pt x="1072609" y="1281678"/>
                  <a:pt x="1066718" y="1284928"/>
                  <a:pt x="1059277" y="1284928"/>
                </a:cubicBezTo>
                <a:cubicBezTo>
                  <a:pt x="1051785" y="1284928"/>
                  <a:pt x="1045894" y="1281678"/>
                  <a:pt x="1041603" y="1275180"/>
                </a:cubicBezTo>
                <a:cubicBezTo>
                  <a:pt x="1037312" y="1268681"/>
                  <a:pt x="1035166" y="1259950"/>
                  <a:pt x="1035166" y="1248986"/>
                </a:cubicBezTo>
                <a:cubicBezTo>
                  <a:pt x="1035166" y="1238022"/>
                  <a:pt x="1037312" y="1229465"/>
                  <a:pt x="1041603" y="1223313"/>
                </a:cubicBezTo>
                <a:cubicBezTo>
                  <a:pt x="1045894" y="1217161"/>
                  <a:pt x="1051785" y="1214085"/>
                  <a:pt x="1059277" y="1214085"/>
                </a:cubicBezTo>
                <a:close/>
                <a:moveTo>
                  <a:pt x="2265446" y="1213818"/>
                </a:moveTo>
                <a:lnTo>
                  <a:pt x="2242079" y="1238673"/>
                </a:lnTo>
                <a:lnTo>
                  <a:pt x="2242079" y="1257723"/>
                </a:lnTo>
                <a:lnTo>
                  <a:pt x="2265446" y="1282577"/>
                </a:lnTo>
                <a:lnTo>
                  <a:pt x="2275343" y="1274614"/>
                </a:lnTo>
                <a:lnTo>
                  <a:pt x="2256292" y="1248272"/>
                </a:lnTo>
                <a:lnTo>
                  <a:pt x="2275343" y="1221929"/>
                </a:lnTo>
                <a:close/>
                <a:moveTo>
                  <a:pt x="2231885" y="1213818"/>
                </a:moveTo>
                <a:lnTo>
                  <a:pt x="2208593" y="1238673"/>
                </a:lnTo>
                <a:lnTo>
                  <a:pt x="2208593" y="1257723"/>
                </a:lnTo>
                <a:lnTo>
                  <a:pt x="2231885" y="1282577"/>
                </a:lnTo>
                <a:lnTo>
                  <a:pt x="2241782" y="1274614"/>
                </a:lnTo>
                <a:lnTo>
                  <a:pt x="2222732" y="1248272"/>
                </a:lnTo>
                <a:lnTo>
                  <a:pt x="2241782" y="1221929"/>
                </a:lnTo>
                <a:close/>
                <a:moveTo>
                  <a:pt x="286002" y="1207896"/>
                </a:moveTo>
                <a:cubicBezTo>
                  <a:pt x="275683" y="1207896"/>
                  <a:pt x="266617" y="1210166"/>
                  <a:pt x="258804" y="1214705"/>
                </a:cubicBezTo>
                <a:cubicBezTo>
                  <a:pt x="250990" y="1219244"/>
                  <a:pt x="244901" y="1225842"/>
                  <a:pt x="240535" y="1234499"/>
                </a:cubicBezTo>
                <a:cubicBezTo>
                  <a:pt x="236170" y="1243156"/>
                  <a:pt x="233987" y="1253686"/>
                  <a:pt x="233987" y="1266088"/>
                </a:cubicBezTo>
                <a:cubicBezTo>
                  <a:pt x="233987" y="1278490"/>
                  <a:pt x="236170" y="1289132"/>
                  <a:pt x="240535" y="1298011"/>
                </a:cubicBezTo>
                <a:cubicBezTo>
                  <a:pt x="244901" y="1306892"/>
                  <a:pt x="250990" y="1313700"/>
                  <a:pt x="258804" y="1318438"/>
                </a:cubicBezTo>
                <a:cubicBezTo>
                  <a:pt x="266617" y="1323176"/>
                  <a:pt x="275683" y="1325545"/>
                  <a:pt x="286002" y="1325545"/>
                </a:cubicBezTo>
                <a:cubicBezTo>
                  <a:pt x="296321" y="1325545"/>
                  <a:pt x="305375" y="1323176"/>
                  <a:pt x="313163" y="1318438"/>
                </a:cubicBezTo>
                <a:cubicBezTo>
                  <a:pt x="320952" y="1313700"/>
                  <a:pt x="327029" y="1306892"/>
                  <a:pt x="331395" y="1298011"/>
                </a:cubicBezTo>
                <a:cubicBezTo>
                  <a:pt x="335760" y="1289132"/>
                  <a:pt x="337943" y="1278490"/>
                  <a:pt x="337943" y="1266088"/>
                </a:cubicBezTo>
                <a:cubicBezTo>
                  <a:pt x="337943" y="1253735"/>
                  <a:pt x="335760" y="1243218"/>
                  <a:pt x="331395" y="1234536"/>
                </a:cubicBezTo>
                <a:cubicBezTo>
                  <a:pt x="327029" y="1225855"/>
                  <a:pt x="320952" y="1219244"/>
                  <a:pt x="313163" y="1214705"/>
                </a:cubicBezTo>
                <a:cubicBezTo>
                  <a:pt x="305375" y="1210166"/>
                  <a:pt x="296321" y="1207896"/>
                  <a:pt x="286002" y="1207896"/>
                </a:cubicBezTo>
                <a:close/>
                <a:moveTo>
                  <a:pt x="2056639" y="1203326"/>
                </a:moveTo>
                <a:cubicBezTo>
                  <a:pt x="2051430" y="1203326"/>
                  <a:pt x="2046370" y="1204368"/>
                  <a:pt x="2041459" y="1206451"/>
                </a:cubicBezTo>
                <a:cubicBezTo>
                  <a:pt x="2036547" y="1208535"/>
                  <a:pt x="2032132" y="1211548"/>
                  <a:pt x="2028213" y="1215492"/>
                </a:cubicBezTo>
                <a:cubicBezTo>
                  <a:pt x="2024294" y="1219437"/>
                  <a:pt x="2021193" y="1224211"/>
                  <a:pt x="2018911" y="1229817"/>
                </a:cubicBezTo>
                <a:cubicBezTo>
                  <a:pt x="2016629" y="1235423"/>
                  <a:pt x="2015489" y="1241724"/>
                  <a:pt x="2015489" y="1248718"/>
                </a:cubicBezTo>
                <a:cubicBezTo>
                  <a:pt x="2015489" y="1258343"/>
                  <a:pt x="2017435" y="1266553"/>
                  <a:pt x="2021330" y="1273349"/>
                </a:cubicBezTo>
                <a:cubicBezTo>
                  <a:pt x="2025224" y="1280146"/>
                  <a:pt x="2030508" y="1285342"/>
                  <a:pt x="2037180" y="1288939"/>
                </a:cubicBezTo>
                <a:cubicBezTo>
                  <a:pt x="2043852" y="1292536"/>
                  <a:pt x="2051356" y="1294334"/>
                  <a:pt x="2059690" y="1294334"/>
                </a:cubicBezTo>
                <a:cubicBezTo>
                  <a:pt x="2064701" y="1294334"/>
                  <a:pt x="2069984" y="1293478"/>
                  <a:pt x="2075540" y="1291767"/>
                </a:cubicBezTo>
                <a:cubicBezTo>
                  <a:pt x="2081097" y="1290055"/>
                  <a:pt x="2086132" y="1287612"/>
                  <a:pt x="2090646" y="1284437"/>
                </a:cubicBezTo>
                <a:lnTo>
                  <a:pt x="2081642" y="1268066"/>
                </a:lnTo>
                <a:cubicBezTo>
                  <a:pt x="2075392" y="1271737"/>
                  <a:pt x="2069290" y="1273573"/>
                  <a:pt x="2063336" y="1273573"/>
                </a:cubicBezTo>
                <a:cubicBezTo>
                  <a:pt x="2057830" y="1273573"/>
                  <a:pt x="2053154" y="1272271"/>
                  <a:pt x="2049309" y="1269666"/>
                </a:cubicBezTo>
                <a:cubicBezTo>
                  <a:pt x="2045465" y="1267061"/>
                  <a:pt x="2042922" y="1262783"/>
                  <a:pt x="2041682" y="1256830"/>
                </a:cubicBezTo>
                <a:lnTo>
                  <a:pt x="2092581" y="1256830"/>
                </a:lnTo>
                <a:cubicBezTo>
                  <a:pt x="2092879" y="1255738"/>
                  <a:pt x="2093164" y="1254114"/>
                  <a:pt x="2093437" y="1251956"/>
                </a:cubicBezTo>
                <a:cubicBezTo>
                  <a:pt x="2093710" y="1249797"/>
                  <a:pt x="2093846" y="1247503"/>
                  <a:pt x="2093846" y="1245072"/>
                </a:cubicBezTo>
                <a:cubicBezTo>
                  <a:pt x="2093846" y="1237184"/>
                  <a:pt x="2092482" y="1230090"/>
                  <a:pt x="2089754" y="1223790"/>
                </a:cubicBezTo>
                <a:cubicBezTo>
                  <a:pt x="2087025" y="1217489"/>
                  <a:pt x="2082907" y="1212504"/>
                  <a:pt x="2077401" y="1208832"/>
                </a:cubicBezTo>
                <a:cubicBezTo>
                  <a:pt x="2071894" y="1205161"/>
                  <a:pt x="2064974" y="1203326"/>
                  <a:pt x="2056639" y="1203326"/>
                </a:cubicBezTo>
                <a:close/>
                <a:moveTo>
                  <a:pt x="2986621" y="1199086"/>
                </a:moveTo>
                <a:lnTo>
                  <a:pt x="2987365" y="1199086"/>
                </a:lnTo>
                <a:lnTo>
                  <a:pt x="2987365" y="1246190"/>
                </a:lnTo>
                <a:lnTo>
                  <a:pt x="2966678" y="1246190"/>
                </a:lnTo>
                <a:lnTo>
                  <a:pt x="2973525" y="1230637"/>
                </a:lnTo>
                <a:cubicBezTo>
                  <a:pt x="2975707" y="1225824"/>
                  <a:pt x="2977878" y="1220727"/>
                  <a:pt x="2980036" y="1215345"/>
                </a:cubicBezTo>
                <a:cubicBezTo>
                  <a:pt x="2982193" y="1209962"/>
                  <a:pt x="2984389" y="1204542"/>
                  <a:pt x="2986621" y="1199086"/>
                </a:cubicBezTo>
                <a:close/>
                <a:moveTo>
                  <a:pt x="7481376" y="1190935"/>
                </a:moveTo>
                <a:lnTo>
                  <a:pt x="7481376" y="1304491"/>
                </a:lnTo>
                <a:lnTo>
                  <a:pt x="7508686" y="1304491"/>
                </a:lnTo>
                <a:lnTo>
                  <a:pt x="7508686" y="1190935"/>
                </a:lnTo>
                <a:close/>
                <a:moveTo>
                  <a:pt x="1059277" y="1190794"/>
                </a:moveTo>
                <a:cubicBezTo>
                  <a:pt x="1048958" y="1190794"/>
                  <a:pt x="1039892" y="1193064"/>
                  <a:pt x="1032078" y="1197603"/>
                </a:cubicBezTo>
                <a:cubicBezTo>
                  <a:pt x="1024265" y="1202142"/>
                  <a:pt x="1018175" y="1208741"/>
                  <a:pt x="1013810" y="1217397"/>
                </a:cubicBezTo>
                <a:cubicBezTo>
                  <a:pt x="1009444" y="1226054"/>
                  <a:pt x="1007261" y="1236584"/>
                  <a:pt x="1007261" y="1248986"/>
                </a:cubicBezTo>
                <a:cubicBezTo>
                  <a:pt x="1007261" y="1261388"/>
                  <a:pt x="1009444" y="1272030"/>
                  <a:pt x="1013810" y="1280910"/>
                </a:cubicBezTo>
                <a:cubicBezTo>
                  <a:pt x="1018175" y="1289790"/>
                  <a:pt x="1024265" y="1296599"/>
                  <a:pt x="1032078" y="1301336"/>
                </a:cubicBezTo>
                <a:cubicBezTo>
                  <a:pt x="1039892" y="1306074"/>
                  <a:pt x="1048958" y="1308443"/>
                  <a:pt x="1059277" y="1308443"/>
                </a:cubicBezTo>
                <a:cubicBezTo>
                  <a:pt x="1069595" y="1308443"/>
                  <a:pt x="1078649" y="1306074"/>
                  <a:pt x="1086438" y="1301336"/>
                </a:cubicBezTo>
                <a:cubicBezTo>
                  <a:pt x="1094226" y="1296599"/>
                  <a:pt x="1100304" y="1289790"/>
                  <a:pt x="1104669" y="1280910"/>
                </a:cubicBezTo>
                <a:cubicBezTo>
                  <a:pt x="1109035" y="1272030"/>
                  <a:pt x="1111218" y="1261388"/>
                  <a:pt x="1111218" y="1248986"/>
                </a:cubicBezTo>
                <a:cubicBezTo>
                  <a:pt x="1111218" y="1236633"/>
                  <a:pt x="1109035" y="1226116"/>
                  <a:pt x="1104669" y="1217435"/>
                </a:cubicBezTo>
                <a:cubicBezTo>
                  <a:pt x="1100304" y="1208753"/>
                  <a:pt x="1094226" y="1202142"/>
                  <a:pt x="1086438" y="1197603"/>
                </a:cubicBezTo>
                <a:cubicBezTo>
                  <a:pt x="1078649" y="1193064"/>
                  <a:pt x="1069595" y="1190794"/>
                  <a:pt x="1059277" y="1190794"/>
                </a:cubicBezTo>
                <a:close/>
                <a:moveTo>
                  <a:pt x="8770237" y="1188408"/>
                </a:moveTo>
                <a:cubicBezTo>
                  <a:pt x="8763441" y="1188408"/>
                  <a:pt x="8758145" y="1190553"/>
                  <a:pt x="8754350" y="1194845"/>
                </a:cubicBezTo>
                <a:cubicBezTo>
                  <a:pt x="8750555" y="1199135"/>
                  <a:pt x="8748583" y="1205944"/>
                  <a:pt x="8748434" y="1215271"/>
                </a:cubicBezTo>
                <a:lnTo>
                  <a:pt x="8765177" y="1216164"/>
                </a:lnTo>
                <a:cubicBezTo>
                  <a:pt x="8765475" y="1212791"/>
                  <a:pt x="8766120" y="1210447"/>
                  <a:pt x="8767112" y="1209132"/>
                </a:cubicBezTo>
                <a:cubicBezTo>
                  <a:pt x="8768104" y="1207817"/>
                  <a:pt x="8769394" y="1207160"/>
                  <a:pt x="8770982" y="1207160"/>
                </a:cubicBezTo>
                <a:cubicBezTo>
                  <a:pt x="8772271" y="1207160"/>
                  <a:pt x="8773648" y="1207693"/>
                  <a:pt x="8775111" y="1208760"/>
                </a:cubicBezTo>
                <a:cubicBezTo>
                  <a:pt x="8776575" y="1209826"/>
                  <a:pt x="8778200" y="1211054"/>
                  <a:pt x="8779986" y="1212442"/>
                </a:cubicBezTo>
                <a:cubicBezTo>
                  <a:pt x="8781772" y="1213832"/>
                  <a:pt x="8783744" y="1215060"/>
                  <a:pt x="8785902" y="1216127"/>
                </a:cubicBezTo>
                <a:cubicBezTo>
                  <a:pt x="8788060" y="1217193"/>
                  <a:pt x="8790503" y="1217726"/>
                  <a:pt x="8793231" y="1217726"/>
                </a:cubicBezTo>
                <a:cubicBezTo>
                  <a:pt x="8800028" y="1217726"/>
                  <a:pt x="8805348" y="1215569"/>
                  <a:pt x="8809193" y="1211253"/>
                </a:cubicBezTo>
                <a:cubicBezTo>
                  <a:pt x="8813038" y="1206937"/>
                  <a:pt x="8815035" y="1200140"/>
                  <a:pt x="8815183" y="1190863"/>
                </a:cubicBezTo>
                <a:lnTo>
                  <a:pt x="8798366" y="1190119"/>
                </a:lnTo>
                <a:cubicBezTo>
                  <a:pt x="8798019" y="1193393"/>
                  <a:pt x="8797374" y="1195687"/>
                  <a:pt x="8796431" y="1197002"/>
                </a:cubicBezTo>
                <a:cubicBezTo>
                  <a:pt x="8795489" y="1198317"/>
                  <a:pt x="8794224" y="1198974"/>
                  <a:pt x="8792636" y="1198974"/>
                </a:cubicBezTo>
                <a:cubicBezTo>
                  <a:pt x="8791346" y="1198974"/>
                  <a:pt x="8789957" y="1198441"/>
                  <a:pt x="8788469" y="1197375"/>
                </a:cubicBezTo>
                <a:cubicBezTo>
                  <a:pt x="8786981" y="1196308"/>
                  <a:pt x="8785331" y="1195080"/>
                  <a:pt x="8783520" y="1193691"/>
                </a:cubicBezTo>
                <a:cubicBezTo>
                  <a:pt x="8781710" y="1192302"/>
                  <a:pt x="8779713" y="1191074"/>
                  <a:pt x="8777530" y="1190008"/>
                </a:cubicBezTo>
                <a:cubicBezTo>
                  <a:pt x="8775347" y="1188941"/>
                  <a:pt x="8772916" y="1188408"/>
                  <a:pt x="8770237" y="1188408"/>
                </a:cubicBezTo>
                <a:close/>
                <a:moveTo>
                  <a:pt x="9166764" y="1187664"/>
                </a:moveTo>
                <a:lnTo>
                  <a:pt x="9151360" y="1206863"/>
                </a:lnTo>
                <a:lnTo>
                  <a:pt x="9163118" y="1214006"/>
                </a:lnTo>
                <a:lnTo>
                  <a:pt x="9181275" y="1199719"/>
                </a:lnTo>
                <a:lnTo>
                  <a:pt x="9181870" y="1199719"/>
                </a:lnTo>
                <a:lnTo>
                  <a:pt x="9200027" y="1214006"/>
                </a:lnTo>
                <a:lnTo>
                  <a:pt x="9211710" y="1206863"/>
                </a:lnTo>
                <a:lnTo>
                  <a:pt x="9196381" y="1187664"/>
                </a:lnTo>
                <a:close/>
                <a:moveTo>
                  <a:pt x="4233973" y="1184821"/>
                </a:moveTo>
                <a:cubicBezTo>
                  <a:pt x="4226730" y="1184821"/>
                  <a:pt x="4219860" y="1186136"/>
                  <a:pt x="4213361" y="1188765"/>
                </a:cubicBezTo>
                <a:cubicBezTo>
                  <a:pt x="4206862" y="1191394"/>
                  <a:pt x="4201094" y="1195251"/>
                  <a:pt x="4196059" y="1200336"/>
                </a:cubicBezTo>
                <a:cubicBezTo>
                  <a:pt x="4191026" y="1205421"/>
                  <a:pt x="4187057" y="1211647"/>
                  <a:pt x="4184155" y="1219014"/>
                </a:cubicBezTo>
                <a:cubicBezTo>
                  <a:pt x="4181252" y="1226381"/>
                  <a:pt x="4179801" y="1234777"/>
                  <a:pt x="4179801" y="1244203"/>
                </a:cubicBezTo>
                <a:cubicBezTo>
                  <a:pt x="4179801" y="1255762"/>
                  <a:pt x="4181810" y="1265609"/>
                  <a:pt x="4185829" y="1273745"/>
                </a:cubicBezTo>
                <a:cubicBezTo>
                  <a:pt x="4189847" y="1281881"/>
                  <a:pt x="4195241" y="1288306"/>
                  <a:pt x="4202012" y="1293019"/>
                </a:cubicBezTo>
                <a:cubicBezTo>
                  <a:pt x="4208784" y="1297732"/>
                  <a:pt x="4216337" y="1300659"/>
                  <a:pt x="4224671" y="1301800"/>
                </a:cubicBezTo>
                <a:lnTo>
                  <a:pt x="4217156" y="1316756"/>
                </a:lnTo>
                <a:cubicBezTo>
                  <a:pt x="4222563" y="1317551"/>
                  <a:pt x="4226148" y="1318543"/>
                  <a:pt x="4227908" y="1319734"/>
                </a:cubicBezTo>
                <a:cubicBezTo>
                  <a:pt x="4229669" y="1320924"/>
                  <a:pt x="4230550" y="1322313"/>
                  <a:pt x="4230550" y="1323901"/>
                </a:cubicBezTo>
                <a:cubicBezTo>
                  <a:pt x="4230550" y="1326431"/>
                  <a:pt x="4229285" y="1328241"/>
                  <a:pt x="4226755" y="1329333"/>
                </a:cubicBezTo>
                <a:cubicBezTo>
                  <a:pt x="4224224" y="1330425"/>
                  <a:pt x="4219612" y="1331169"/>
                  <a:pt x="4212914" y="1331565"/>
                </a:cubicBezTo>
                <a:lnTo>
                  <a:pt x="4214923" y="1342355"/>
                </a:lnTo>
                <a:cubicBezTo>
                  <a:pt x="4225936" y="1342008"/>
                  <a:pt x="4234531" y="1340371"/>
                  <a:pt x="4240707" y="1337444"/>
                </a:cubicBezTo>
                <a:cubicBezTo>
                  <a:pt x="4246884" y="1334517"/>
                  <a:pt x="4249972" y="1330003"/>
                  <a:pt x="4249972" y="1323901"/>
                </a:cubicBezTo>
                <a:cubicBezTo>
                  <a:pt x="4249972" y="1320279"/>
                  <a:pt x="4248831" y="1317464"/>
                  <a:pt x="4246549" y="1315454"/>
                </a:cubicBezTo>
                <a:cubicBezTo>
                  <a:pt x="4244267" y="1313446"/>
                  <a:pt x="4240918" y="1311895"/>
                  <a:pt x="4236503" y="1310803"/>
                </a:cubicBezTo>
                <a:lnTo>
                  <a:pt x="4240522" y="1302023"/>
                </a:lnTo>
                <a:cubicBezTo>
                  <a:pt x="4252278" y="1300287"/>
                  <a:pt x="4262127" y="1294830"/>
                  <a:pt x="4270064" y="1285652"/>
                </a:cubicBezTo>
                <a:lnTo>
                  <a:pt x="4255701" y="1268611"/>
                </a:lnTo>
                <a:cubicBezTo>
                  <a:pt x="4253073" y="1271488"/>
                  <a:pt x="4249960" y="1273932"/>
                  <a:pt x="4246363" y="1275941"/>
                </a:cubicBezTo>
                <a:cubicBezTo>
                  <a:pt x="4242766" y="1277951"/>
                  <a:pt x="4238686" y="1278954"/>
                  <a:pt x="4234122" y="1278954"/>
                </a:cubicBezTo>
                <a:cubicBezTo>
                  <a:pt x="4226086" y="1278954"/>
                  <a:pt x="4219673" y="1275829"/>
                  <a:pt x="4214885" y="1269578"/>
                </a:cubicBezTo>
                <a:cubicBezTo>
                  <a:pt x="4210099" y="1263328"/>
                  <a:pt x="4207704" y="1254571"/>
                  <a:pt x="4207704" y="1243310"/>
                </a:cubicBezTo>
                <a:cubicBezTo>
                  <a:pt x="4207704" y="1235968"/>
                  <a:pt x="4208920" y="1229668"/>
                  <a:pt x="4211351" y="1224409"/>
                </a:cubicBezTo>
                <a:cubicBezTo>
                  <a:pt x="4213782" y="1219150"/>
                  <a:pt x="4217006" y="1215120"/>
                  <a:pt x="4221026" y="1212317"/>
                </a:cubicBezTo>
                <a:cubicBezTo>
                  <a:pt x="4225043" y="1209514"/>
                  <a:pt x="4229509" y="1208113"/>
                  <a:pt x="4234419" y="1208113"/>
                </a:cubicBezTo>
                <a:cubicBezTo>
                  <a:pt x="4238438" y="1208113"/>
                  <a:pt x="4242023" y="1208943"/>
                  <a:pt x="4245173" y="1210606"/>
                </a:cubicBezTo>
                <a:cubicBezTo>
                  <a:pt x="4248323" y="1212267"/>
                  <a:pt x="4251337" y="1214388"/>
                  <a:pt x="4254214" y="1216968"/>
                </a:cubicBezTo>
                <a:lnTo>
                  <a:pt x="4268353" y="1199555"/>
                </a:lnTo>
                <a:cubicBezTo>
                  <a:pt x="4264483" y="1195586"/>
                  <a:pt x="4259633" y="1192138"/>
                  <a:pt x="4253805" y="1189211"/>
                </a:cubicBezTo>
                <a:cubicBezTo>
                  <a:pt x="4247975" y="1186284"/>
                  <a:pt x="4241364" y="1184821"/>
                  <a:pt x="4233973" y="1184821"/>
                </a:cubicBezTo>
                <a:close/>
                <a:moveTo>
                  <a:pt x="2970771" y="1178622"/>
                </a:moveTo>
                <a:lnTo>
                  <a:pt x="2917565" y="1292177"/>
                </a:lnTo>
                <a:lnTo>
                  <a:pt x="2946065" y="1292177"/>
                </a:lnTo>
                <a:lnTo>
                  <a:pt x="2957227" y="1267174"/>
                </a:lnTo>
                <a:lnTo>
                  <a:pt x="2987365" y="1267174"/>
                </a:lnTo>
                <a:lnTo>
                  <a:pt x="2987365" y="1292177"/>
                </a:lnTo>
                <a:lnTo>
                  <a:pt x="3059174" y="1292177"/>
                </a:lnTo>
                <a:lnTo>
                  <a:pt x="3059174" y="1269332"/>
                </a:lnTo>
                <a:lnTo>
                  <a:pt x="3014675" y="1269332"/>
                </a:lnTo>
                <a:lnTo>
                  <a:pt x="3014675" y="1245222"/>
                </a:lnTo>
                <a:lnTo>
                  <a:pt x="3050766" y="1245222"/>
                </a:lnTo>
                <a:lnTo>
                  <a:pt x="3050766" y="1222377"/>
                </a:lnTo>
                <a:lnTo>
                  <a:pt x="3014675" y="1222377"/>
                </a:lnTo>
                <a:lnTo>
                  <a:pt x="3014675" y="1201318"/>
                </a:lnTo>
                <a:lnTo>
                  <a:pt x="3057463" y="1201318"/>
                </a:lnTo>
                <a:lnTo>
                  <a:pt x="3057463" y="1178622"/>
                </a:lnTo>
                <a:close/>
                <a:moveTo>
                  <a:pt x="2117734" y="1178620"/>
                </a:moveTo>
                <a:lnTo>
                  <a:pt x="2117734" y="1292176"/>
                </a:lnTo>
                <a:lnTo>
                  <a:pt x="2191329" y="1292176"/>
                </a:lnTo>
                <a:lnTo>
                  <a:pt x="2191329" y="1269331"/>
                </a:lnTo>
                <a:lnTo>
                  <a:pt x="2145044" y="1269331"/>
                </a:lnTo>
                <a:lnTo>
                  <a:pt x="2145044" y="1245220"/>
                </a:lnTo>
                <a:lnTo>
                  <a:pt x="2182995" y="1245220"/>
                </a:lnTo>
                <a:lnTo>
                  <a:pt x="2182995" y="1222376"/>
                </a:lnTo>
                <a:lnTo>
                  <a:pt x="2145044" y="1222376"/>
                </a:lnTo>
                <a:lnTo>
                  <a:pt x="2145044" y="1201317"/>
                </a:lnTo>
                <a:lnTo>
                  <a:pt x="2189692" y="1201317"/>
                </a:lnTo>
                <a:lnTo>
                  <a:pt x="2189692" y="1178620"/>
                </a:lnTo>
                <a:close/>
                <a:moveTo>
                  <a:pt x="305499" y="1176345"/>
                </a:moveTo>
                <a:cubicBezTo>
                  <a:pt x="301778" y="1176345"/>
                  <a:pt x="298739" y="1177573"/>
                  <a:pt x="296383" y="1180028"/>
                </a:cubicBezTo>
                <a:cubicBezTo>
                  <a:pt x="294027" y="1182484"/>
                  <a:pt x="292848" y="1185473"/>
                  <a:pt x="292848" y="1188995"/>
                </a:cubicBezTo>
                <a:cubicBezTo>
                  <a:pt x="292848" y="1192617"/>
                  <a:pt x="294027" y="1195655"/>
                  <a:pt x="296383" y="1198111"/>
                </a:cubicBezTo>
                <a:cubicBezTo>
                  <a:pt x="298739" y="1200567"/>
                  <a:pt x="301778" y="1201794"/>
                  <a:pt x="305499" y="1201794"/>
                </a:cubicBezTo>
                <a:cubicBezTo>
                  <a:pt x="309219" y="1201794"/>
                  <a:pt x="312258" y="1200567"/>
                  <a:pt x="314614" y="1198111"/>
                </a:cubicBezTo>
                <a:cubicBezTo>
                  <a:pt x="316971" y="1195655"/>
                  <a:pt x="318149" y="1192617"/>
                  <a:pt x="318149" y="1188995"/>
                </a:cubicBezTo>
                <a:cubicBezTo>
                  <a:pt x="318149" y="1185473"/>
                  <a:pt x="316971" y="1182484"/>
                  <a:pt x="314614" y="1180028"/>
                </a:cubicBezTo>
                <a:cubicBezTo>
                  <a:pt x="312258" y="1177573"/>
                  <a:pt x="309219" y="1176345"/>
                  <a:pt x="305499" y="1176345"/>
                </a:cubicBezTo>
                <a:close/>
                <a:moveTo>
                  <a:pt x="266506" y="1176345"/>
                </a:moveTo>
                <a:cubicBezTo>
                  <a:pt x="262735" y="1176345"/>
                  <a:pt x="259684" y="1177573"/>
                  <a:pt x="257353" y="1180028"/>
                </a:cubicBezTo>
                <a:cubicBezTo>
                  <a:pt x="255021" y="1182484"/>
                  <a:pt x="253855" y="1185473"/>
                  <a:pt x="253855" y="1188995"/>
                </a:cubicBezTo>
                <a:cubicBezTo>
                  <a:pt x="253855" y="1192617"/>
                  <a:pt x="255021" y="1195655"/>
                  <a:pt x="257353" y="1198111"/>
                </a:cubicBezTo>
                <a:cubicBezTo>
                  <a:pt x="259684" y="1200567"/>
                  <a:pt x="262735" y="1201794"/>
                  <a:pt x="266506" y="1201794"/>
                </a:cubicBezTo>
                <a:cubicBezTo>
                  <a:pt x="270226" y="1201794"/>
                  <a:pt x="273265" y="1200567"/>
                  <a:pt x="275621" y="1198111"/>
                </a:cubicBezTo>
                <a:cubicBezTo>
                  <a:pt x="277978" y="1195655"/>
                  <a:pt x="279156" y="1192617"/>
                  <a:pt x="279156" y="1188995"/>
                </a:cubicBezTo>
                <a:cubicBezTo>
                  <a:pt x="279156" y="1185473"/>
                  <a:pt x="277978" y="1182484"/>
                  <a:pt x="275621" y="1180028"/>
                </a:cubicBezTo>
                <a:cubicBezTo>
                  <a:pt x="273265" y="1177573"/>
                  <a:pt x="270226" y="1176345"/>
                  <a:pt x="266506" y="1176345"/>
                </a:cubicBezTo>
                <a:close/>
                <a:moveTo>
                  <a:pt x="2042277" y="1162324"/>
                </a:moveTo>
                <a:lnTo>
                  <a:pt x="2023525" y="1184871"/>
                </a:lnTo>
                <a:lnTo>
                  <a:pt x="2033943" y="1194471"/>
                </a:lnTo>
                <a:lnTo>
                  <a:pt x="2055895" y="1179067"/>
                </a:lnTo>
                <a:lnTo>
                  <a:pt x="2056639" y="1179067"/>
                </a:lnTo>
                <a:lnTo>
                  <a:pt x="2078591" y="1194471"/>
                </a:lnTo>
                <a:lnTo>
                  <a:pt x="2088935" y="1184871"/>
                </a:lnTo>
                <a:lnTo>
                  <a:pt x="2070183" y="1162324"/>
                </a:lnTo>
                <a:close/>
                <a:moveTo>
                  <a:pt x="7514788" y="1157449"/>
                </a:moveTo>
                <a:cubicBezTo>
                  <a:pt x="7511018" y="1157449"/>
                  <a:pt x="7507967" y="1158677"/>
                  <a:pt x="7505635" y="1161133"/>
                </a:cubicBezTo>
                <a:cubicBezTo>
                  <a:pt x="7503303" y="1163588"/>
                  <a:pt x="7502138" y="1166577"/>
                  <a:pt x="7502138" y="1170100"/>
                </a:cubicBezTo>
                <a:cubicBezTo>
                  <a:pt x="7502138" y="1173721"/>
                  <a:pt x="7503303" y="1176760"/>
                  <a:pt x="7505635" y="1179215"/>
                </a:cubicBezTo>
                <a:cubicBezTo>
                  <a:pt x="7507967" y="1181671"/>
                  <a:pt x="7511018" y="1182899"/>
                  <a:pt x="7514788" y="1182899"/>
                </a:cubicBezTo>
                <a:cubicBezTo>
                  <a:pt x="7518509" y="1182899"/>
                  <a:pt x="7521572" y="1181671"/>
                  <a:pt x="7523978" y="1179215"/>
                </a:cubicBezTo>
                <a:cubicBezTo>
                  <a:pt x="7526384" y="1176760"/>
                  <a:pt x="7527587" y="1173721"/>
                  <a:pt x="7527587" y="1170100"/>
                </a:cubicBezTo>
                <a:cubicBezTo>
                  <a:pt x="7527587" y="1166577"/>
                  <a:pt x="7526384" y="1163588"/>
                  <a:pt x="7523978" y="1161133"/>
                </a:cubicBezTo>
                <a:cubicBezTo>
                  <a:pt x="7521572" y="1158677"/>
                  <a:pt x="7518509" y="1157449"/>
                  <a:pt x="7514788" y="1157449"/>
                </a:cubicBezTo>
                <a:close/>
                <a:moveTo>
                  <a:pt x="7475721" y="1157449"/>
                </a:moveTo>
                <a:cubicBezTo>
                  <a:pt x="7472000" y="1157449"/>
                  <a:pt x="7468961" y="1158677"/>
                  <a:pt x="7466605" y="1161133"/>
                </a:cubicBezTo>
                <a:cubicBezTo>
                  <a:pt x="7464248" y="1163588"/>
                  <a:pt x="7463070" y="1166577"/>
                  <a:pt x="7463070" y="1170100"/>
                </a:cubicBezTo>
                <a:cubicBezTo>
                  <a:pt x="7463070" y="1173721"/>
                  <a:pt x="7464248" y="1176760"/>
                  <a:pt x="7466605" y="1179215"/>
                </a:cubicBezTo>
                <a:cubicBezTo>
                  <a:pt x="7468961" y="1181671"/>
                  <a:pt x="7472000" y="1182899"/>
                  <a:pt x="7475721" y="1182899"/>
                </a:cubicBezTo>
                <a:cubicBezTo>
                  <a:pt x="7479491" y="1182899"/>
                  <a:pt x="7482567" y="1181671"/>
                  <a:pt x="7484948" y="1179215"/>
                </a:cubicBezTo>
                <a:cubicBezTo>
                  <a:pt x="7487329" y="1176760"/>
                  <a:pt x="7488520" y="1173721"/>
                  <a:pt x="7488520" y="1170100"/>
                </a:cubicBezTo>
                <a:cubicBezTo>
                  <a:pt x="7488520" y="1166577"/>
                  <a:pt x="7487329" y="1163588"/>
                  <a:pt x="7484948" y="1161133"/>
                </a:cubicBezTo>
                <a:cubicBezTo>
                  <a:pt x="7482567" y="1158677"/>
                  <a:pt x="7479491" y="1157449"/>
                  <a:pt x="7475721" y="1157449"/>
                </a:cubicBezTo>
                <a:close/>
                <a:moveTo>
                  <a:pt x="1076020" y="1149793"/>
                </a:moveTo>
                <a:lnTo>
                  <a:pt x="1045584" y="1174423"/>
                </a:lnTo>
                <a:lnTo>
                  <a:pt x="1057565" y="1188041"/>
                </a:lnTo>
                <a:lnTo>
                  <a:pt x="1090382" y="1167279"/>
                </a:lnTo>
                <a:close/>
                <a:moveTo>
                  <a:pt x="2138495" y="1135683"/>
                </a:moveTo>
                <a:lnTo>
                  <a:pt x="2124133" y="1153171"/>
                </a:lnTo>
                <a:lnTo>
                  <a:pt x="2156875" y="1173932"/>
                </a:lnTo>
                <a:lnTo>
                  <a:pt x="2168782" y="1160314"/>
                </a:lnTo>
                <a:close/>
                <a:moveTo>
                  <a:pt x="10673150" y="1045388"/>
                </a:moveTo>
                <a:lnTo>
                  <a:pt x="10673745" y="1045388"/>
                </a:lnTo>
                <a:cubicBezTo>
                  <a:pt x="10675234" y="1051143"/>
                  <a:pt x="10676722" y="1057232"/>
                  <a:pt x="10678210" y="1063657"/>
                </a:cubicBezTo>
                <a:cubicBezTo>
                  <a:pt x="10679698" y="1070081"/>
                  <a:pt x="10681211" y="1076121"/>
                  <a:pt x="10682749" y="1081777"/>
                </a:cubicBezTo>
                <a:lnTo>
                  <a:pt x="10685131" y="1091376"/>
                </a:lnTo>
                <a:lnTo>
                  <a:pt x="10661988" y="1091376"/>
                </a:lnTo>
                <a:lnTo>
                  <a:pt x="10664443" y="1081777"/>
                </a:lnTo>
                <a:cubicBezTo>
                  <a:pt x="10665882" y="1076121"/>
                  <a:pt x="10667346" y="1070118"/>
                  <a:pt x="10668834" y="1063768"/>
                </a:cubicBezTo>
                <a:cubicBezTo>
                  <a:pt x="10670322" y="1057418"/>
                  <a:pt x="10671761" y="1051292"/>
                  <a:pt x="10673150" y="1045388"/>
                </a:cubicBezTo>
                <a:close/>
                <a:moveTo>
                  <a:pt x="10657746" y="1024924"/>
                </a:moveTo>
                <a:lnTo>
                  <a:pt x="10622548" y="1138480"/>
                </a:lnTo>
                <a:lnTo>
                  <a:pt x="10650230" y="1138480"/>
                </a:lnTo>
                <a:lnTo>
                  <a:pt x="10656779" y="1112435"/>
                </a:lnTo>
                <a:lnTo>
                  <a:pt x="10690340" y="1112435"/>
                </a:lnTo>
                <a:lnTo>
                  <a:pt x="10696888" y="1138480"/>
                </a:lnTo>
                <a:lnTo>
                  <a:pt x="10725537" y="1138480"/>
                </a:lnTo>
                <a:lnTo>
                  <a:pt x="10690340" y="1024924"/>
                </a:lnTo>
                <a:close/>
                <a:moveTo>
                  <a:pt x="10581025" y="1022990"/>
                </a:moveTo>
                <a:cubicBezTo>
                  <a:pt x="10573782" y="1022990"/>
                  <a:pt x="10566911" y="1024304"/>
                  <a:pt x="10560413" y="1026933"/>
                </a:cubicBezTo>
                <a:cubicBezTo>
                  <a:pt x="10553914" y="1029563"/>
                  <a:pt x="10548147" y="1033420"/>
                  <a:pt x="10543111" y="1038505"/>
                </a:cubicBezTo>
                <a:cubicBezTo>
                  <a:pt x="10538076" y="1043590"/>
                  <a:pt x="10534107" y="1049816"/>
                  <a:pt x="10531205" y="1057183"/>
                </a:cubicBezTo>
                <a:cubicBezTo>
                  <a:pt x="10528303" y="1064550"/>
                  <a:pt x="10526852" y="1072946"/>
                  <a:pt x="10526852" y="1082372"/>
                </a:cubicBezTo>
                <a:cubicBezTo>
                  <a:pt x="10526852" y="1093931"/>
                  <a:pt x="10528861" y="1103778"/>
                  <a:pt x="10532879" y="1111915"/>
                </a:cubicBezTo>
                <a:cubicBezTo>
                  <a:pt x="10536898" y="1120050"/>
                  <a:pt x="10542293" y="1126475"/>
                  <a:pt x="10549064" y="1131188"/>
                </a:cubicBezTo>
                <a:cubicBezTo>
                  <a:pt x="10555836" y="1135900"/>
                  <a:pt x="10563389" y="1138827"/>
                  <a:pt x="10571724" y="1139968"/>
                </a:cubicBezTo>
                <a:lnTo>
                  <a:pt x="10564208" y="1154925"/>
                </a:lnTo>
                <a:cubicBezTo>
                  <a:pt x="10569615" y="1155719"/>
                  <a:pt x="10573199" y="1156712"/>
                  <a:pt x="10574961" y="1157902"/>
                </a:cubicBezTo>
                <a:cubicBezTo>
                  <a:pt x="10576722" y="1159093"/>
                  <a:pt x="10577602" y="1160482"/>
                  <a:pt x="10577602" y="1162069"/>
                </a:cubicBezTo>
                <a:cubicBezTo>
                  <a:pt x="10577602" y="1164600"/>
                  <a:pt x="10576337" y="1166410"/>
                  <a:pt x="10573807" y="1167502"/>
                </a:cubicBezTo>
                <a:cubicBezTo>
                  <a:pt x="10571277" y="1168593"/>
                  <a:pt x="10566663" y="1169337"/>
                  <a:pt x="10559966" y="1169734"/>
                </a:cubicBezTo>
                <a:lnTo>
                  <a:pt x="10561975" y="1180524"/>
                </a:lnTo>
                <a:cubicBezTo>
                  <a:pt x="10572989" y="1180177"/>
                  <a:pt x="10581583" y="1178540"/>
                  <a:pt x="10587760" y="1175613"/>
                </a:cubicBezTo>
                <a:cubicBezTo>
                  <a:pt x="10593936" y="1172685"/>
                  <a:pt x="10597024" y="1168171"/>
                  <a:pt x="10597024" y="1162069"/>
                </a:cubicBezTo>
                <a:cubicBezTo>
                  <a:pt x="10597024" y="1158448"/>
                  <a:pt x="10595883" y="1155633"/>
                  <a:pt x="10593601" y="1153623"/>
                </a:cubicBezTo>
                <a:cubicBezTo>
                  <a:pt x="10591319" y="1151614"/>
                  <a:pt x="10587971" y="1150064"/>
                  <a:pt x="10583555" y="1148972"/>
                </a:cubicBezTo>
                <a:lnTo>
                  <a:pt x="10587574" y="1140192"/>
                </a:lnTo>
                <a:cubicBezTo>
                  <a:pt x="10599331" y="1138455"/>
                  <a:pt x="10609179" y="1132998"/>
                  <a:pt x="10617116" y="1123820"/>
                </a:cubicBezTo>
                <a:lnTo>
                  <a:pt x="10602754" y="1106780"/>
                </a:lnTo>
                <a:cubicBezTo>
                  <a:pt x="10600125" y="1109657"/>
                  <a:pt x="10597012" y="1112100"/>
                  <a:pt x="10593415" y="1114109"/>
                </a:cubicBezTo>
                <a:cubicBezTo>
                  <a:pt x="10589819" y="1116119"/>
                  <a:pt x="10585738" y="1117124"/>
                  <a:pt x="10581174" y="1117124"/>
                </a:cubicBezTo>
                <a:cubicBezTo>
                  <a:pt x="10573137" y="1117124"/>
                  <a:pt x="10566725" y="1113998"/>
                  <a:pt x="10561938" y="1107747"/>
                </a:cubicBezTo>
                <a:cubicBezTo>
                  <a:pt x="10557151" y="1101497"/>
                  <a:pt x="10554757" y="1092740"/>
                  <a:pt x="10554757" y="1081479"/>
                </a:cubicBezTo>
                <a:cubicBezTo>
                  <a:pt x="10554757" y="1074136"/>
                  <a:pt x="10555973" y="1067836"/>
                  <a:pt x="10558403" y="1062578"/>
                </a:cubicBezTo>
                <a:cubicBezTo>
                  <a:pt x="10560834" y="1057319"/>
                  <a:pt x="10564059" y="1053288"/>
                  <a:pt x="10568077" y="1050485"/>
                </a:cubicBezTo>
                <a:cubicBezTo>
                  <a:pt x="10572096" y="1047683"/>
                  <a:pt x="10576560" y="1046281"/>
                  <a:pt x="10581472" y="1046281"/>
                </a:cubicBezTo>
                <a:cubicBezTo>
                  <a:pt x="10585490" y="1046281"/>
                  <a:pt x="10589074" y="1047112"/>
                  <a:pt x="10592225" y="1048774"/>
                </a:cubicBezTo>
                <a:cubicBezTo>
                  <a:pt x="10595375" y="1050436"/>
                  <a:pt x="10598389" y="1052556"/>
                  <a:pt x="10601266" y="1055136"/>
                </a:cubicBezTo>
                <a:lnTo>
                  <a:pt x="10615405" y="1037723"/>
                </a:lnTo>
                <a:cubicBezTo>
                  <a:pt x="10611535" y="1033755"/>
                  <a:pt x="10606686" y="1030307"/>
                  <a:pt x="10600857" y="1027380"/>
                </a:cubicBezTo>
                <a:cubicBezTo>
                  <a:pt x="10595028" y="1024453"/>
                  <a:pt x="10588417" y="1022990"/>
                  <a:pt x="10581025" y="1022990"/>
                </a:cubicBezTo>
                <a:close/>
                <a:moveTo>
                  <a:pt x="9269902" y="1018595"/>
                </a:moveTo>
                <a:lnTo>
                  <a:pt x="9250554" y="1035190"/>
                </a:lnTo>
                <a:cubicBezTo>
                  <a:pt x="9254027" y="1038315"/>
                  <a:pt x="9257685" y="1041763"/>
                  <a:pt x="9261530" y="1045533"/>
                </a:cubicBezTo>
                <a:cubicBezTo>
                  <a:pt x="9265375" y="1049304"/>
                  <a:pt x="9269133" y="1053173"/>
                  <a:pt x="9272804" y="1057142"/>
                </a:cubicBezTo>
                <a:cubicBezTo>
                  <a:pt x="9276475" y="1061111"/>
                  <a:pt x="9279824" y="1064931"/>
                  <a:pt x="9282850" y="1068602"/>
                </a:cubicBezTo>
                <a:lnTo>
                  <a:pt x="9302495" y="1051635"/>
                </a:lnTo>
                <a:cubicBezTo>
                  <a:pt x="9300263" y="1048807"/>
                  <a:pt x="9297261" y="1045372"/>
                  <a:pt x="9293491" y="1041329"/>
                </a:cubicBezTo>
                <a:cubicBezTo>
                  <a:pt x="9289721" y="1037286"/>
                  <a:pt x="9285727" y="1033218"/>
                  <a:pt x="9281510" y="1029125"/>
                </a:cubicBezTo>
                <a:cubicBezTo>
                  <a:pt x="9277294" y="1025032"/>
                  <a:pt x="9273424" y="1021522"/>
                  <a:pt x="9269902" y="1018595"/>
                </a:cubicBezTo>
                <a:close/>
                <a:moveTo>
                  <a:pt x="10299363" y="995170"/>
                </a:moveTo>
                <a:cubicBezTo>
                  <a:pt x="10295444" y="995170"/>
                  <a:pt x="10291872" y="996137"/>
                  <a:pt x="10288647" y="998072"/>
                </a:cubicBezTo>
                <a:cubicBezTo>
                  <a:pt x="10285423" y="1000007"/>
                  <a:pt x="10282843" y="1002586"/>
                  <a:pt x="10280908" y="1005811"/>
                </a:cubicBezTo>
                <a:cubicBezTo>
                  <a:pt x="10278974" y="1009035"/>
                  <a:pt x="10278006" y="1012608"/>
                  <a:pt x="10278006" y="1016527"/>
                </a:cubicBezTo>
                <a:cubicBezTo>
                  <a:pt x="10278006" y="1020445"/>
                  <a:pt x="10278974" y="1024017"/>
                  <a:pt x="10280908" y="1027242"/>
                </a:cubicBezTo>
                <a:cubicBezTo>
                  <a:pt x="10282843" y="1030467"/>
                  <a:pt x="10285423" y="1033034"/>
                  <a:pt x="10288647" y="1034944"/>
                </a:cubicBezTo>
                <a:cubicBezTo>
                  <a:pt x="10291872" y="1036854"/>
                  <a:pt x="10295444" y="1037809"/>
                  <a:pt x="10299363" y="1037809"/>
                </a:cubicBezTo>
                <a:cubicBezTo>
                  <a:pt x="10303282" y="1037809"/>
                  <a:pt x="10306854" y="1036854"/>
                  <a:pt x="10310079" y="1034944"/>
                </a:cubicBezTo>
                <a:cubicBezTo>
                  <a:pt x="10313303" y="1033034"/>
                  <a:pt x="10315883" y="1030467"/>
                  <a:pt x="10317818" y="1027242"/>
                </a:cubicBezTo>
                <a:cubicBezTo>
                  <a:pt x="10319752" y="1024017"/>
                  <a:pt x="10320720" y="1020445"/>
                  <a:pt x="10320720" y="1016527"/>
                </a:cubicBezTo>
                <a:cubicBezTo>
                  <a:pt x="10320720" y="1012608"/>
                  <a:pt x="10319752" y="1009035"/>
                  <a:pt x="10317818" y="1005811"/>
                </a:cubicBezTo>
                <a:cubicBezTo>
                  <a:pt x="10315883" y="1002586"/>
                  <a:pt x="10313303" y="1000007"/>
                  <a:pt x="10310079" y="998072"/>
                </a:cubicBezTo>
                <a:cubicBezTo>
                  <a:pt x="10306854" y="996137"/>
                  <a:pt x="10303282" y="995170"/>
                  <a:pt x="10299363" y="995170"/>
                </a:cubicBezTo>
                <a:close/>
                <a:moveTo>
                  <a:pt x="10693242" y="991438"/>
                </a:moveTo>
                <a:cubicBezTo>
                  <a:pt x="10689521" y="991438"/>
                  <a:pt x="10686482" y="992666"/>
                  <a:pt x="10684126" y="995121"/>
                </a:cubicBezTo>
                <a:cubicBezTo>
                  <a:pt x="10681770" y="997577"/>
                  <a:pt x="10680591" y="1000566"/>
                  <a:pt x="10680591" y="1004088"/>
                </a:cubicBezTo>
                <a:cubicBezTo>
                  <a:pt x="10680591" y="1007710"/>
                  <a:pt x="10681770" y="1010748"/>
                  <a:pt x="10684126" y="1013204"/>
                </a:cubicBezTo>
                <a:cubicBezTo>
                  <a:pt x="10686482" y="1015660"/>
                  <a:pt x="10689521" y="1016887"/>
                  <a:pt x="10693242" y="1016887"/>
                </a:cubicBezTo>
                <a:cubicBezTo>
                  <a:pt x="10696962" y="1016887"/>
                  <a:pt x="10700001" y="1015660"/>
                  <a:pt x="10702357" y="1013204"/>
                </a:cubicBezTo>
                <a:cubicBezTo>
                  <a:pt x="10704714" y="1010748"/>
                  <a:pt x="10705892" y="1007710"/>
                  <a:pt x="10705892" y="1004088"/>
                </a:cubicBezTo>
                <a:cubicBezTo>
                  <a:pt x="10705892" y="1000566"/>
                  <a:pt x="10704714" y="997577"/>
                  <a:pt x="10702357" y="995121"/>
                </a:cubicBezTo>
                <a:cubicBezTo>
                  <a:pt x="10700001" y="992666"/>
                  <a:pt x="10696962" y="991438"/>
                  <a:pt x="10693242" y="991438"/>
                </a:cubicBezTo>
                <a:close/>
                <a:moveTo>
                  <a:pt x="10654100" y="991438"/>
                </a:moveTo>
                <a:cubicBezTo>
                  <a:pt x="10650429" y="991438"/>
                  <a:pt x="10647427" y="992666"/>
                  <a:pt x="10645096" y="995121"/>
                </a:cubicBezTo>
                <a:cubicBezTo>
                  <a:pt x="10642764" y="997577"/>
                  <a:pt x="10641598" y="1000566"/>
                  <a:pt x="10641598" y="1004088"/>
                </a:cubicBezTo>
                <a:cubicBezTo>
                  <a:pt x="10641598" y="1007710"/>
                  <a:pt x="10642764" y="1010748"/>
                  <a:pt x="10645096" y="1013204"/>
                </a:cubicBezTo>
                <a:cubicBezTo>
                  <a:pt x="10647427" y="1015660"/>
                  <a:pt x="10650429" y="1016887"/>
                  <a:pt x="10654100" y="1016887"/>
                </a:cubicBezTo>
                <a:cubicBezTo>
                  <a:pt x="10657821" y="1016887"/>
                  <a:pt x="10660884" y="1015660"/>
                  <a:pt x="10663290" y="1013204"/>
                </a:cubicBezTo>
                <a:cubicBezTo>
                  <a:pt x="10665696" y="1010748"/>
                  <a:pt x="10666899" y="1007710"/>
                  <a:pt x="10666899" y="1004088"/>
                </a:cubicBezTo>
                <a:cubicBezTo>
                  <a:pt x="10666899" y="1000566"/>
                  <a:pt x="10665696" y="997577"/>
                  <a:pt x="10663290" y="995121"/>
                </a:cubicBezTo>
                <a:cubicBezTo>
                  <a:pt x="10660884" y="992666"/>
                  <a:pt x="10657821" y="991438"/>
                  <a:pt x="10654100" y="991438"/>
                </a:cubicBezTo>
                <a:close/>
                <a:moveTo>
                  <a:pt x="11709364" y="976120"/>
                </a:moveTo>
                <a:lnTo>
                  <a:pt x="11628476" y="1007225"/>
                </a:lnTo>
                <a:lnTo>
                  <a:pt x="11628476" y="1025828"/>
                </a:lnTo>
                <a:lnTo>
                  <a:pt x="11709364" y="1056859"/>
                </a:lnTo>
                <a:lnTo>
                  <a:pt x="11709364" y="1034609"/>
                </a:lnTo>
                <a:lnTo>
                  <a:pt x="11679673" y="1025010"/>
                </a:lnTo>
                <a:lnTo>
                  <a:pt x="11655935" y="1016824"/>
                </a:lnTo>
                <a:lnTo>
                  <a:pt x="11655935" y="1016229"/>
                </a:lnTo>
                <a:lnTo>
                  <a:pt x="11679673" y="1007969"/>
                </a:lnTo>
                <a:lnTo>
                  <a:pt x="11709364" y="998369"/>
                </a:lnTo>
                <a:close/>
                <a:moveTo>
                  <a:pt x="7236189" y="968858"/>
                </a:moveTo>
                <a:lnTo>
                  <a:pt x="7236784" y="968858"/>
                </a:lnTo>
                <a:cubicBezTo>
                  <a:pt x="7238273" y="974612"/>
                  <a:pt x="7239761" y="980702"/>
                  <a:pt x="7241249" y="987126"/>
                </a:cubicBezTo>
                <a:cubicBezTo>
                  <a:pt x="7242738" y="993551"/>
                  <a:pt x="7244251" y="999591"/>
                  <a:pt x="7245789" y="1005246"/>
                </a:cubicBezTo>
                <a:lnTo>
                  <a:pt x="7248170" y="1014846"/>
                </a:lnTo>
                <a:lnTo>
                  <a:pt x="7225027" y="1014846"/>
                </a:lnTo>
                <a:lnTo>
                  <a:pt x="7227483" y="1005246"/>
                </a:lnTo>
                <a:cubicBezTo>
                  <a:pt x="7228921" y="999591"/>
                  <a:pt x="7230385" y="993588"/>
                  <a:pt x="7231873" y="987238"/>
                </a:cubicBezTo>
                <a:cubicBezTo>
                  <a:pt x="7233361" y="980888"/>
                  <a:pt x="7234800" y="974761"/>
                  <a:pt x="7236189" y="968858"/>
                </a:cubicBezTo>
                <a:close/>
                <a:moveTo>
                  <a:pt x="9181572" y="964794"/>
                </a:moveTo>
                <a:cubicBezTo>
                  <a:pt x="9189014" y="964794"/>
                  <a:pt x="9194905" y="967870"/>
                  <a:pt x="9199246" y="974021"/>
                </a:cubicBezTo>
                <a:cubicBezTo>
                  <a:pt x="9203586" y="980173"/>
                  <a:pt x="9205757" y="988730"/>
                  <a:pt x="9205757" y="999694"/>
                </a:cubicBezTo>
                <a:cubicBezTo>
                  <a:pt x="9205757" y="1010658"/>
                  <a:pt x="9203586" y="1019389"/>
                  <a:pt x="9199246" y="1025888"/>
                </a:cubicBezTo>
                <a:cubicBezTo>
                  <a:pt x="9194905" y="1032387"/>
                  <a:pt x="9189014" y="1035636"/>
                  <a:pt x="9181572" y="1035636"/>
                </a:cubicBezTo>
                <a:cubicBezTo>
                  <a:pt x="9174081" y="1035636"/>
                  <a:pt x="9168190" y="1032387"/>
                  <a:pt x="9163899" y="1025888"/>
                </a:cubicBezTo>
                <a:cubicBezTo>
                  <a:pt x="9159608" y="1019389"/>
                  <a:pt x="9157462" y="1010658"/>
                  <a:pt x="9157462" y="999694"/>
                </a:cubicBezTo>
                <a:cubicBezTo>
                  <a:pt x="9157462" y="988730"/>
                  <a:pt x="9159608" y="980173"/>
                  <a:pt x="9163899" y="974021"/>
                </a:cubicBezTo>
                <a:cubicBezTo>
                  <a:pt x="9168190" y="967870"/>
                  <a:pt x="9174081" y="964794"/>
                  <a:pt x="9181572" y="964794"/>
                </a:cubicBezTo>
                <a:close/>
                <a:moveTo>
                  <a:pt x="1112631" y="959962"/>
                </a:moveTo>
                <a:cubicBezTo>
                  <a:pt x="1102213" y="959962"/>
                  <a:pt x="1093408" y="964675"/>
                  <a:pt x="1086214" y="974100"/>
                </a:cubicBezTo>
                <a:lnTo>
                  <a:pt x="1097377" y="984370"/>
                </a:lnTo>
                <a:cubicBezTo>
                  <a:pt x="1099262" y="981840"/>
                  <a:pt x="1101196" y="979855"/>
                  <a:pt x="1103181" y="978417"/>
                </a:cubicBezTo>
                <a:cubicBezTo>
                  <a:pt x="1105165" y="976978"/>
                  <a:pt x="1107298" y="976259"/>
                  <a:pt x="1109580" y="976259"/>
                </a:cubicBezTo>
                <a:cubicBezTo>
                  <a:pt x="1112557" y="976259"/>
                  <a:pt x="1114876" y="977164"/>
                  <a:pt x="1116538" y="978975"/>
                </a:cubicBezTo>
                <a:cubicBezTo>
                  <a:pt x="1118200" y="980785"/>
                  <a:pt x="1119031" y="983278"/>
                  <a:pt x="1119031" y="986453"/>
                </a:cubicBezTo>
                <a:cubicBezTo>
                  <a:pt x="1119031" y="989231"/>
                  <a:pt x="1117741" y="992295"/>
                  <a:pt x="1115161" y="995643"/>
                </a:cubicBezTo>
                <a:cubicBezTo>
                  <a:pt x="1112582" y="998992"/>
                  <a:pt x="1109060" y="1002639"/>
                  <a:pt x="1104595" y="1006582"/>
                </a:cubicBezTo>
                <a:cubicBezTo>
                  <a:pt x="1100130" y="1010526"/>
                  <a:pt x="1095070" y="1014805"/>
                  <a:pt x="1089414" y="1019419"/>
                </a:cubicBezTo>
                <a:lnTo>
                  <a:pt x="1089414" y="1030060"/>
                </a:lnTo>
                <a:lnTo>
                  <a:pt x="1140462" y="1030060"/>
                </a:lnTo>
                <a:lnTo>
                  <a:pt x="1140462" y="1013465"/>
                </a:lnTo>
                <a:lnTo>
                  <a:pt x="1120966" y="1013465"/>
                </a:lnTo>
                <a:cubicBezTo>
                  <a:pt x="1125480" y="1008405"/>
                  <a:pt x="1129461" y="1003432"/>
                  <a:pt x="1132909" y="998546"/>
                </a:cubicBezTo>
                <a:cubicBezTo>
                  <a:pt x="1136357" y="993659"/>
                  <a:pt x="1138081" y="988512"/>
                  <a:pt x="1138081" y="983104"/>
                </a:cubicBezTo>
                <a:cubicBezTo>
                  <a:pt x="1138081" y="975812"/>
                  <a:pt x="1135737" y="970132"/>
                  <a:pt x="1131049" y="966064"/>
                </a:cubicBezTo>
                <a:cubicBezTo>
                  <a:pt x="1126361" y="961996"/>
                  <a:pt x="1120222" y="959962"/>
                  <a:pt x="1112631" y="959962"/>
                </a:cubicBezTo>
                <a:close/>
                <a:moveTo>
                  <a:pt x="10180449" y="958930"/>
                </a:moveTo>
                <a:cubicBezTo>
                  <a:pt x="10173206" y="958930"/>
                  <a:pt x="10166335" y="960245"/>
                  <a:pt x="10159837" y="962874"/>
                </a:cubicBezTo>
                <a:cubicBezTo>
                  <a:pt x="10153338" y="965503"/>
                  <a:pt x="10147571" y="969361"/>
                  <a:pt x="10142535" y="974445"/>
                </a:cubicBezTo>
                <a:cubicBezTo>
                  <a:pt x="10137500" y="979530"/>
                  <a:pt x="10133531" y="985757"/>
                  <a:pt x="10130629" y="993123"/>
                </a:cubicBezTo>
                <a:cubicBezTo>
                  <a:pt x="10127727" y="1000491"/>
                  <a:pt x="10126276" y="1008887"/>
                  <a:pt x="10126276" y="1018313"/>
                </a:cubicBezTo>
                <a:cubicBezTo>
                  <a:pt x="10126276" y="1029871"/>
                  <a:pt x="10128285" y="1039719"/>
                  <a:pt x="10132303" y="1047855"/>
                </a:cubicBezTo>
                <a:cubicBezTo>
                  <a:pt x="10136322" y="1055991"/>
                  <a:pt x="10141717" y="1062415"/>
                  <a:pt x="10148488" y="1067128"/>
                </a:cubicBezTo>
                <a:cubicBezTo>
                  <a:pt x="10155260" y="1071841"/>
                  <a:pt x="10162813" y="1074768"/>
                  <a:pt x="10171148" y="1075909"/>
                </a:cubicBezTo>
                <a:lnTo>
                  <a:pt x="10163632" y="1090867"/>
                </a:lnTo>
                <a:cubicBezTo>
                  <a:pt x="10169039" y="1091661"/>
                  <a:pt x="10172623" y="1092652"/>
                  <a:pt x="10174385" y="1093843"/>
                </a:cubicBezTo>
                <a:cubicBezTo>
                  <a:pt x="10176146" y="1095033"/>
                  <a:pt x="10177026" y="1096422"/>
                  <a:pt x="10177026" y="1098010"/>
                </a:cubicBezTo>
                <a:cubicBezTo>
                  <a:pt x="10177026" y="1100540"/>
                  <a:pt x="10175761" y="1102351"/>
                  <a:pt x="10173231" y="1103442"/>
                </a:cubicBezTo>
                <a:cubicBezTo>
                  <a:pt x="10170701" y="1104533"/>
                  <a:pt x="10166087" y="1105278"/>
                  <a:pt x="10159390" y="1105675"/>
                </a:cubicBezTo>
                <a:lnTo>
                  <a:pt x="10161399" y="1116465"/>
                </a:lnTo>
                <a:cubicBezTo>
                  <a:pt x="10172413" y="1116117"/>
                  <a:pt x="10181007" y="1114480"/>
                  <a:pt x="10187184" y="1111554"/>
                </a:cubicBezTo>
                <a:cubicBezTo>
                  <a:pt x="10193360" y="1108626"/>
                  <a:pt x="10196448" y="1104112"/>
                  <a:pt x="10196448" y="1098010"/>
                </a:cubicBezTo>
                <a:cubicBezTo>
                  <a:pt x="10196448" y="1094388"/>
                  <a:pt x="10195307" y="1091574"/>
                  <a:pt x="10193025" y="1089564"/>
                </a:cubicBezTo>
                <a:cubicBezTo>
                  <a:pt x="10190743" y="1087555"/>
                  <a:pt x="10187395" y="1086005"/>
                  <a:pt x="10182979" y="1084913"/>
                </a:cubicBezTo>
                <a:lnTo>
                  <a:pt x="10186998" y="1076132"/>
                </a:lnTo>
                <a:cubicBezTo>
                  <a:pt x="10198755" y="1074396"/>
                  <a:pt x="10208603" y="1068939"/>
                  <a:pt x="10216540" y="1059761"/>
                </a:cubicBezTo>
                <a:lnTo>
                  <a:pt x="10202178" y="1042720"/>
                </a:lnTo>
                <a:cubicBezTo>
                  <a:pt x="10199549" y="1045597"/>
                  <a:pt x="10196436" y="1048041"/>
                  <a:pt x="10192839" y="1050050"/>
                </a:cubicBezTo>
                <a:cubicBezTo>
                  <a:pt x="10189243" y="1052059"/>
                  <a:pt x="10185162" y="1053064"/>
                  <a:pt x="10180598" y="1053064"/>
                </a:cubicBezTo>
                <a:cubicBezTo>
                  <a:pt x="10172561" y="1053064"/>
                  <a:pt x="10166149" y="1049938"/>
                  <a:pt x="10161362" y="1043687"/>
                </a:cubicBezTo>
                <a:cubicBezTo>
                  <a:pt x="10156575" y="1037437"/>
                  <a:pt x="10154181" y="1028681"/>
                  <a:pt x="10154181" y="1017419"/>
                </a:cubicBezTo>
                <a:cubicBezTo>
                  <a:pt x="10154181" y="1010077"/>
                  <a:pt x="10155397" y="1003777"/>
                  <a:pt x="10157827" y="998518"/>
                </a:cubicBezTo>
                <a:cubicBezTo>
                  <a:pt x="10160258" y="993260"/>
                  <a:pt x="10163483" y="989229"/>
                  <a:pt x="10167501" y="986426"/>
                </a:cubicBezTo>
                <a:cubicBezTo>
                  <a:pt x="10171520" y="983623"/>
                  <a:pt x="10175984" y="982222"/>
                  <a:pt x="10180896" y="982222"/>
                </a:cubicBezTo>
                <a:cubicBezTo>
                  <a:pt x="10184914" y="982222"/>
                  <a:pt x="10188498" y="983053"/>
                  <a:pt x="10191649" y="984715"/>
                </a:cubicBezTo>
                <a:cubicBezTo>
                  <a:pt x="10194799" y="986376"/>
                  <a:pt x="10197813" y="988497"/>
                  <a:pt x="10200690" y="991077"/>
                </a:cubicBezTo>
                <a:lnTo>
                  <a:pt x="10214829" y="973664"/>
                </a:lnTo>
                <a:cubicBezTo>
                  <a:pt x="10210959" y="969695"/>
                  <a:pt x="10206110" y="966248"/>
                  <a:pt x="10200281" y="963321"/>
                </a:cubicBezTo>
                <a:cubicBezTo>
                  <a:pt x="10194452" y="960394"/>
                  <a:pt x="10187841" y="958930"/>
                  <a:pt x="10180449" y="958930"/>
                </a:cubicBezTo>
                <a:close/>
                <a:moveTo>
                  <a:pt x="270896" y="955409"/>
                </a:moveTo>
                <a:lnTo>
                  <a:pt x="274543" y="955409"/>
                </a:lnTo>
                <a:cubicBezTo>
                  <a:pt x="280644" y="955409"/>
                  <a:pt x="286052" y="956401"/>
                  <a:pt x="290765" y="958386"/>
                </a:cubicBezTo>
                <a:cubicBezTo>
                  <a:pt x="295478" y="960370"/>
                  <a:pt x="299161" y="963868"/>
                  <a:pt x="301815" y="968878"/>
                </a:cubicBezTo>
                <a:cubicBezTo>
                  <a:pt x="304469" y="973889"/>
                  <a:pt x="305796" y="980884"/>
                  <a:pt x="305796" y="989863"/>
                </a:cubicBezTo>
                <a:cubicBezTo>
                  <a:pt x="305796" y="998842"/>
                  <a:pt x="304469" y="1005912"/>
                  <a:pt x="301815" y="1011071"/>
                </a:cubicBezTo>
                <a:cubicBezTo>
                  <a:pt x="299161" y="1016230"/>
                  <a:pt x="295478" y="1019877"/>
                  <a:pt x="290765" y="1022010"/>
                </a:cubicBezTo>
                <a:cubicBezTo>
                  <a:pt x="286052" y="1024143"/>
                  <a:pt x="280644" y="1025210"/>
                  <a:pt x="274543" y="1025210"/>
                </a:cubicBezTo>
                <a:lnTo>
                  <a:pt x="270896" y="1025210"/>
                </a:lnTo>
                <a:lnTo>
                  <a:pt x="270896" y="995072"/>
                </a:lnTo>
                <a:lnTo>
                  <a:pt x="292104" y="995072"/>
                </a:lnTo>
                <a:lnTo>
                  <a:pt x="292104" y="982273"/>
                </a:lnTo>
                <a:lnTo>
                  <a:pt x="270896" y="982273"/>
                </a:lnTo>
                <a:close/>
                <a:moveTo>
                  <a:pt x="7220785" y="948394"/>
                </a:moveTo>
                <a:lnTo>
                  <a:pt x="7185588" y="1061950"/>
                </a:lnTo>
                <a:lnTo>
                  <a:pt x="7213270" y="1061950"/>
                </a:lnTo>
                <a:lnTo>
                  <a:pt x="7219818" y="1035905"/>
                </a:lnTo>
                <a:lnTo>
                  <a:pt x="7253379" y="1035905"/>
                </a:lnTo>
                <a:lnTo>
                  <a:pt x="7259927" y="1061950"/>
                </a:lnTo>
                <a:lnTo>
                  <a:pt x="7288577" y="1061950"/>
                </a:lnTo>
                <a:lnTo>
                  <a:pt x="7253379" y="948394"/>
                </a:lnTo>
                <a:close/>
                <a:moveTo>
                  <a:pt x="8897039" y="948348"/>
                </a:moveTo>
                <a:lnTo>
                  <a:pt x="8897634" y="948348"/>
                </a:lnTo>
                <a:cubicBezTo>
                  <a:pt x="8899123" y="954103"/>
                  <a:pt x="8900611" y="960192"/>
                  <a:pt x="8902099" y="966617"/>
                </a:cubicBezTo>
                <a:cubicBezTo>
                  <a:pt x="8903587" y="973041"/>
                  <a:pt x="8905100" y="979081"/>
                  <a:pt x="8906638" y="984736"/>
                </a:cubicBezTo>
                <a:lnTo>
                  <a:pt x="8909020" y="994336"/>
                </a:lnTo>
                <a:lnTo>
                  <a:pt x="8885877" y="994336"/>
                </a:lnTo>
                <a:lnTo>
                  <a:pt x="8888333" y="984736"/>
                </a:lnTo>
                <a:cubicBezTo>
                  <a:pt x="8889771" y="979081"/>
                  <a:pt x="8891235" y="973078"/>
                  <a:pt x="8892723" y="966728"/>
                </a:cubicBezTo>
                <a:cubicBezTo>
                  <a:pt x="8894211" y="960378"/>
                  <a:pt x="8895650" y="954251"/>
                  <a:pt x="8897039" y="948348"/>
                </a:cubicBezTo>
                <a:close/>
                <a:moveTo>
                  <a:pt x="9181572" y="941502"/>
                </a:moveTo>
                <a:cubicBezTo>
                  <a:pt x="9171254" y="941502"/>
                  <a:pt x="9162187" y="943772"/>
                  <a:pt x="9154374" y="948311"/>
                </a:cubicBezTo>
                <a:cubicBezTo>
                  <a:pt x="9146561" y="952851"/>
                  <a:pt x="9140471" y="959449"/>
                  <a:pt x="9136105" y="968106"/>
                </a:cubicBezTo>
                <a:cubicBezTo>
                  <a:pt x="9131740" y="976762"/>
                  <a:pt x="9129557" y="987292"/>
                  <a:pt x="9129557" y="999694"/>
                </a:cubicBezTo>
                <a:cubicBezTo>
                  <a:pt x="9129557" y="1012096"/>
                  <a:pt x="9131740" y="1022738"/>
                  <a:pt x="9136105" y="1031618"/>
                </a:cubicBezTo>
                <a:cubicBezTo>
                  <a:pt x="9140471" y="1040498"/>
                  <a:pt x="9146561" y="1047307"/>
                  <a:pt x="9154374" y="1052044"/>
                </a:cubicBezTo>
                <a:cubicBezTo>
                  <a:pt x="9162187" y="1056782"/>
                  <a:pt x="9171254" y="1059151"/>
                  <a:pt x="9181572" y="1059151"/>
                </a:cubicBezTo>
                <a:cubicBezTo>
                  <a:pt x="9191891" y="1059151"/>
                  <a:pt x="9200945" y="1056782"/>
                  <a:pt x="9208733" y="1052044"/>
                </a:cubicBezTo>
                <a:cubicBezTo>
                  <a:pt x="9216522" y="1047307"/>
                  <a:pt x="9222599" y="1040498"/>
                  <a:pt x="9226965" y="1031618"/>
                </a:cubicBezTo>
                <a:cubicBezTo>
                  <a:pt x="9231331" y="1022738"/>
                  <a:pt x="9233513" y="1012096"/>
                  <a:pt x="9233513" y="999694"/>
                </a:cubicBezTo>
                <a:cubicBezTo>
                  <a:pt x="9233513" y="987342"/>
                  <a:pt x="9231331" y="976824"/>
                  <a:pt x="9226965" y="968143"/>
                </a:cubicBezTo>
                <a:cubicBezTo>
                  <a:pt x="9222599" y="959461"/>
                  <a:pt x="9216522" y="952851"/>
                  <a:pt x="9208733" y="948311"/>
                </a:cubicBezTo>
                <a:cubicBezTo>
                  <a:pt x="9200945" y="943772"/>
                  <a:pt x="9191891" y="941502"/>
                  <a:pt x="9181572" y="941502"/>
                </a:cubicBezTo>
                <a:close/>
                <a:moveTo>
                  <a:pt x="2106944" y="940793"/>
                </a:moveTo>
                <a:lnTo>
                  <a:pt x="2120487" y="940793"/>
                </a:lnTo>
                <a:cubicBezTo>
                  <a:pt x="2126887" y="940793"/>
                  <a:pt x="2131761" y="941959"/>
                  <a:pt x="2135109" y="944291"/>
                </a:cubicBezTo>
                <a:cubicBezTo>
                  <a:pt x="2138458" y="946622"/>
                  <a:pt x="2140132" y="950591"/>
                  <a:pt x="2140132" y="956197"/>
                </a:cubicBezTo>
                <a:cubicBezTo>
                  <a:pt x="2140132" y="961852"/>
                  <a:pt x="2138532" y="966193"/>
                  <a:pt x="2135332" y="969219"/>
                </a:cubicBezTo>
                <a:cubicBezTo>
                  <a:pt x="2132133" y="972245"/>
                  <a:pt x="2127184" y="973759"/>
                  <a:pt x="2120487" y="973759"/>
                </a:cubicBezTo>
                <a:lnTo>
                  <a:pt x="2106944" y="973759"/>
                </a:lnTo>
                <a:close/>
                <a:moveTo>
                  <a:pt x="7610261" y="937109"/>
                </a:moveTo>
                <a:lnTo>
                  <a:pt x="7610261" y="946113"/>
                </a:lnTo>
                <a:cubicBezTo>
                  <a:pt x="7608872" y="947403"/>
                  <a:pt x="7607570" y="948408"/>
                  <a:pt x="7606355" y="949127"/>
                </a:cubicBezTo>
                <a:cubicBezTo>
                  <a:pt x="7605139" y="949847"/>
                  <a:pt x="7603688" y="950206"/>
                  <a:pt x="7602001" y="950206"/>
                </a:cubicBezTo>
                <a:cubicBezTo>
                  <a:pt x="7598033" y="950206"/>
                  <a:pt x="7596048" y="948644"/>
                  <a:pt x="7596048" y="945518"/>
                </a:cubicBezTo>
                <a:cubicBezTo>
                  <a:pt x="7596048" y="943633"/>
                  <a:pt x="7597065" y="941922"/>
                  <a:pt x="7599099" y="940384"/>
                </a:cubicBezTo>
                <a:cubicBezTo>
                  <a:pt x="7601133" y="938846"/>
                  <a:pt x="7604854" y="937754"/>
                  <a:pt x="7610261" y="937109"/>
                </a:cubicBezTo>
                <a:close/>
                <a:moveTo>
                  <a:pt x="7517690" y="935174"/>
                </a:moveTo>
                <a:lnTo>
                  <a:pt x="7518285" y="935174"/>
                </a:lnTo>
                <a:cubicBezTo>
                  <a:pt x="7519774" y="940929"/>
                  <a:pt x="7521262" y="947019"/>
                  <a:pt x="7522750" y="953443"/>
                </a:cubicBezTo>
                <a:cubicBezTo>
                  <a:pt x="7524239" y="959868"/>
                  <a:pt x="7525752" y="965908"/>
                  <a:pt x="7527290" y="971563"/>
                </a:cubicBezTo>
                <a:lnTo>
                  <a:pt x="7529671" y="981163"/>
                </a:lnTo>
                <a:lnTo>
                  <a:pt x="7506528" y="981163"/>
                </a:lnTo>
                <a:lnTo>
                  <a:pt x="7508984" y="971563"/>
                </a:lnTo>
                <a:cubicBezTo>
                  <a:pt x="7510422" y="965908"/>
                  <a:pt x="7511886" y="959905"/>
                  <a:pt x="7513374" y="953555"/>
                </a:cubicBezTo>
                <a:cubicBezTo>
                  <a:pt x="7514862" y="947205"/>
                  <a:pt x="7516301" y="941078"/>
                  <a:pt x="7517690" y="935174"/>
                </a:cubicBezTo>
                <a:close/>
                <a:moveTo>
                  <a:pt x="243661" y="933606"/>
                </a:moveTo>
                <a:lnTo>
                  <a:pt x="243661" y="982273"/>
                </a:lnTo>
                <a:lnTo>
                  <a:pt x="230638" y="983166"/>
                </a:lnTo>
                <a:lnTo>
                  <a:pt x="230638" y="995072"/>
                </a:lnTo>
                <a:lnTo>
                  <a:pt x="243661" y="995072"/>
                </a:lnTo>
                <a:lnTo>
                  <a:pt x="243661" y="1047162"/>
                </a:lnTo>
                <a:lnTo>
                  <a:pt x="277742" y="1047162"/>
                </a:lnTo>
                <a:cubicBezTo>
                  <a:pt x="288755" y="1047162"/>
                  <a:pt x="298467" y="1045128"/>
                  <a:pt x="306875" y="1041060"/>
                </a:cubicBezTo>
                <a:cubicBezTo>
                  <a:pt x="315284" y="1036992"/>
                  <a:pt x="321857" y="1030729"/>
                  <a:pt x="326595" y="1022270"/>
                </a:cubicBezTo>
                <a:cubicBezTo>
                  <a:pt x="331333" y="1013812"/>
                  <a:pt x="333702" y="1003010"/>
                  <a:pt x="333702" y="989863"/>
                </a:cubicBezTo>
                <a:cubicBezTo>
                  <a:pt x="333702" y="976717"/>
                  <a:pt x="331320" y="966001"/>
                  <a:pt x="326558" y="957716"/>
                </a:cubicBezTo>
                <a:cubicBezTo>
                  <a:pt x="321795" y="949431"/>
                  <a:pt x="315098" y="943342"/>
                  <a:pt x="306466" y="939447"/>
                </a:cubicBezTo>
                <a:cubicBezTo>
                  <a:pt x="297834" y="935553"/>
                  <a:pt x="287763" y="933606"/>
                  <a:pt x="276254" y="933606"/>
                </a:cubicBezTo>
                <a:close/>
                <a:moveTo>
                  <a:pt x="8881635" y="927884"/>
                </a:moveTo>
                <a:lnTo>
                  <a:pt x="8846437" y="1041440"/>
                </a:lnTo>
                <a:lnTo>
                  <a:pt x="8874119" y="1041440"/>
                </a:lnTo>
                <a:lnTo>
                  <a:pt x="8880668" y="1015395"/>
                </a:lnTo>
                <a:lnTo>
                  <a:pt x="8914229" y="1015395"/>
                </a:lnTo>
                <a:lnTo>
                  <a:pt x="8920777" y="1041440"/>
                </a:lnTo>
                <a:lnTo>
                  <a:pt x="8949426" y="1041440"/>
                </a:lnTo>
                <a:lnTo>
                  <a:pt x="8914229" y="927884"/>
                </a:lnTo>
                <a:close/>
                <a:moveTo>
                  <a:pt x="8746425" y="927884"/>
                </a:moveTo>
                <a:lnTo>
                  <a:pt x="8746425" y="1041440"/>
                </a:lnTo>
                <a:lnTo>
                  <a:pt x="8772321" y="1041440"/>
                </a:lnTo>
                <a:lnTo>
                  <a:pt x="8772321" y="1003786"/>
                </a:lnTo>
                <a:cubicBezTo>
                  <a:pt x="8772321" y="996940"/>
                  <a:pt x="8771887" y="989821"/>
                  <a:pt x="8771019" y="982430"/>
                </a:cubicBezTo>
                <a:cubicBezTo>
                  <a:pt x="8770151" y="975038"/>
                  <a:pt x="8769419" y="968191"/>
                  <a:pt x="8768824" y="961891"/>
                </a:cubicBezTo>
                <a:lnTo>
                  <a:pt x="8769568" y="961891"/>
                </a:lnTo>
                <a:lnTo>
                  <a:pt x="8780730" y="986745"/>
                </a:lnTo>
                <a:lnTo>
                  <a:pt x="8808784" y="1041440"/>
                </a:lnTo>
                <a:lnTo>
                  <a:pt x="8836466" y="1041440"/>
                </a:lnTo>
                <a:lnTo>
                  <a:pt x="8836466" y="927884"/>
                </a:lnTo>
                <a:lnTo>
                  <a:pt x="8810570" y="927884"/>
                </a:lnTo>
                <a:lnTo>
                  <a:pt x="8810570" y="965537"/>
                </a:lnTo>
                <a:cubicBezTo>
                  <a:pt x="8810570" y="972334"/>
                  <a:pt x="8811016" y="979515"/>
                  <a:pt x="8811909" y="987080"/>
                </a:cubicBezTo>
                <a:cubicBezTo>
                  <a:pt x="8812802" y="994646"/>
                  <a:pt x="8813571" y="1001429"/>
                  <a:pt x="8814216" y="1007433"/>
                </a:cubicBezTo>
                <a:lnTo>
                  <a:pt x="8813472" y="1007433"/>
                </a:lnTo>
                <a:lnTo>
                  <a:pt x="8802384" y="982281"/>
                </a:lnTo>
                <a:lnTo>
                  <a:pt x="8774181" y="927884"/>
                </a:lnTo>
                <a:close/>
                <a:moveTo>
                  <a:pt x="4309132" y="917377"/>
                </a:moveTo>
                <a:cubicBezTo>
                  <a:pt x="4312505" y="917377"/>
                  <a:pt x="4315258" y="918542"/>
                  <a:pt x="4317391" y="920874"/>
                </a:cubicBezTo>
                <a:cubicBezTo>
                  <a:pt x="4319525" y="923206"/>
                  <a:pt x="4320591" y="926257"/>
                  <a:pt x="4320591" y="930027"/>
                </a:cubicBezTo>
                <a:cubicBezTo>
                  <a:pt x="4320591" y="933797"/>
                  <a:pt x="4319525" y="936824"/>
                  <a:pt x="4317391" y="939106"/>
                </a:cubicBezTo>
                <a:cubicBezTo>
                  <a:pt x="4315258" y="941387"/>
                  <a:pt x="4312505" y="942529"/>
                  <a:pt x="4309132" y="942529"/>
                </a:cubicBezTo>
                <a:cubicBezTo>
                  <a:pt x="4305709" y="942529"/>
                  <a:pt x="4302930" y="941387"/>
                  <a:pt x="4300797" y="939106"/>
                </a:cubicBezTo>
                <a:cubicBezTo>
                  <a:pt x="4298664" y="936824"/>
                  <a:pt x="4297598" y="933797"/>
                  <a:pt x="4297598" y="930027"/>
                </a:cubicBezTo>
                <a:cubicBezTo>
                  <a:pt x="4297598" y="926257"/>
                  <a:pt x="4298664" y="923206"/>
                  <a:pt x="4300797" y="920874"/>
                </a:cubicBezTo>
                <a:cubicBezTo>
                  <a:pt x="4302930" y="918542"/>
                  <a:pt x="4305709" y="917377"/>
                  <a:pt x="4309132" y="917377"/>
                </a:cubicBezTo>
                <a:close/>
                <a:moveTo>
                  <a:pt x="1026981" y="916504"/>
                </a:moveTo>
                <a:cubicBezTo>
                  <a:pt x="1023905" y="918588"/>
                  <a:pt x="1021028" y="920212"/>
                  <a:pt x="1018349" y="921378"/>
                </a:cubicBezTo>
                <a:cubicBezTo>
                  <a:pt x="1015670" y="922544"/>
                  <a:pt x="1011924" y="923474"/>
                  <a:pt x="1007112" y="924169"/>
                </a:cubicBezTo>
                <a:lnTo>
                  <a:pt x="1007112" y="936150"/>
                </a:lnTo>
                <a:lnTo>
                  <a:pt x="1022665" y="936150"/>
                </a:lnTo>
                <a:lnTo>
                  <a:pt x="1022665" y="984518"/>
                </a:lnTo>
                <a:lnTo>
                  <a:pt x="1042533" y="984518"/>
                </a:lnTo>
                <a:lnTo>
                  <a:pt x="1042533" y="916504"/>
                </a:lnTo>
                <a:close/>
                <a:moveTo>
                  <a:pt x="7502286" y="914711"/>
                </a:moveTo>
                <a:lnTo>
                  <a:pt x="7467089" y="1028267"/>
                </a:lnTo>
                <a:lnTo>
                  <a:pt x="7494771" y="1028267"/>
                </a:lnTo>
                <a:lnTo>
                  <a:pt x="7501319" y="1002222"/>
                </a:lnTo>
                <a:lnTo>
                  <a:pt x="7534880" y="1002222"/>
                </a:lnTo>
                <a:lnTo>
                  <a:pt x="7541428" y="1028267"/>
                </a:lnTo>
                <a:lnTo>
                  <a:pt x="7570078" y="1028267"/>
                </a:lnTo>
                <a:lnTo>
                  <a:pt x="7534880" y="914711"/>
                </a:lnTo>
                <a:close/>
                <a:moveTo>
                  <a:pt x="1090382" y="914569"/>
                </a:moveTo>
                <a:lnTo>
                  <a:pt x="1029213" y="1032218"/>
                </a:lnTo>
                <a:lnTo>
                  <a:pt x="1044766" y="1032218"/>
                </a:lnTo>
                <a:lnTo>
                  <a:pt x="1105934" y="914569"/>
                </a:lnTo>
                <a:close/>
                <a:moveTo>
                  <a:pt x="7224432" y="913196"/>
                </a:moveTo>
                <a:cubicBezTo>
                  <a:pt x="7218231" y="913196"/>
                  <a:pt x="7213034" y="915193"/>
                  <a:pt x="7208842" y="919186"/>
                </a:cubicBezTo>
                <a:cubicBezTo>
                  <a:pt x="7204650" y="923180"/>
                  <a:pt x="7202331" y="929666"/>
                  <a:pt x="7201884" y="938645"/>
                </a:cubicBezTo>
                <a:lnTo>
                  <a:pt x="7219223" y="940059"/>
                </a:lnTo>
                <a:cubicBezTo>
                  <a:pt x="7219620" y="936934"/>
                  <a:pt x="7220351" y="934801"/>
                  <a:pt x="7221418" y="933660"/>
                </a:cubicBezTo>
                <a:cubicBezTo>
                  <a:pt x="7222485" y="932519"/>
                  <a:pt x="7223787" y="931948"/>
                  <a:pt x="7225325" y="931948"/>
                </a:cubicBezTo>
                <a:cubicBezTo>
                  <a:pt x="7226714" y="931948"/>
                  <a:pt x="7228152" y="932432"/>
                  <a:pt x="7229641" y="933399"/>
                </a:cubicBezTo>
                <a:cubicBezTo>
                  <a:pt x="7231129" y="934367"/>
                  <a:pt x="7232791" y="935483"/>
                  <a:pt x="7234626" y="936748"/>
                </a:cubicBezTo>
                <a:cubicBezTo>
                  <a:pt x="7236462" y="938013"/>
                  <a:pt x="7238558" y="939129"/>
                  <a:pt x="7240914" y="940096"/>
                </a:cubicBezTo>
                <a:cubicBezTo>
                  <a:pt x="7243271" y="941064"/>
                  <a:pt x="7246012" y="941548"/>
                  <a:pt x="7249137" y="941548"/>
                </a:cubicBezTo>
                <a:cubicBezTo>
                  <a:pt x="7255289" y="941548"/>
                  <a:pt x="7260485" y="939563"/>
                  <a:pt x="7264727" y="935594"/>
                </a:cubicBezTo>
                <a:cubicBezTo>
                  <a:pt x="7268969" y="931626"/>
                  <a:pt x="7271288" y="925077"/>
                  <a:pt x="7271685" y="915949"/>
                </a:cubicBezTo>
                <a:lnTo>
                  <a:pt x="7254272" y="914759"/>
                </a:lnTo>
                <a:cubicBezTo>
                  <a:pt x="7253925" y="917884"/>
                  <a:pt x="7253230" y="920005"/>
                  <a:pt x="7252188" y="921121"/>
                </a:cubicBezTo>
                <a:cubicBezTo>
                  <a:pt x="7251146" y="922237"/>
                  <a:pt x="7249807" y="922795"/>
                  <a:pt x="7248170" y="922795"/>
                </a:cubicBezTo>
                <a:cubicBezTo>
                  <a:pt x="7246830" y="922795"/>
                  <a:pt x="7245404" y="922312"/>
                  <a:pt x="7243891" y="921344"/>
                </a:cubicBezTo>
                <a:cubicBezTo>
                  <a:pt x="7242378" y="920377"/>
                  <a:pt x="7240704" y="919261"/>
                  <a:pt x="7238868" y="917995"/>
                </a:cubicBezTo>
                <a:cubicBezTo>
                  <a:pt x="7237033" y="916730"/>
                  <a:pt x="7234937" y="915614"/>
                  <a:pt x="7232580" y="914647"/>
                </a:cubicBezTo>
                <a:cubicBezTo>
                  <a:pt x="7230224" y="913679"/>
                  <a:pt x="7227508" y="913196"/>
                  <a:pt x="7224432" y="913196"/>
                </a:cubicBezTo>
                <a:close/>
                <a:moveTo>
                  <a:pt x="4233973" y="908596"/>
                </a:moveTo>
                <a:cubicBezTo>
                  <a:pt x="4226730" y="908596"/>
                  <a:pt x="4219860" y="909910"/>
                  <a:pt x="4213361" y="912540"/>
                </a:cubicBezTo>
                <a:cubicBezTo>
                  <a:pt x="4206862" y="915169"/>
                  <a:pt x="4201094" y="919026"/>
                  <a:pt x="4196059" y="924111"/>
                </a:cubicBezTo>
                <a:cubicBezTo>
                  <a:pt x="4191026" y="929196"/>
                  <a:pt x="4187057" y="935422"/>
                  <a:pt x="4184155" y="942789"/>
                </a:cubicBezTo>
                <a:cubicBezTo>
                  <a:pt x="4181252" y="950156"/>
                  <a:pt x="4179801" y="958552"/>
                  <a:pt x="4179801" y="967978"/>
                </a:cubicBezTo>
                <a:cubicBezTo>
                  <a:pt x="4179801" y="979537"/>
                  <a:pt x="4181810" y="989385"/>
                  <a:pt x="4185829" y="997521"/>
                </a:cubicBezTo>
                <a:cubicBezTo>
                  <a:pt x="4189847" y="1005656"/>
                  <a:pt x="4195241" y="1012081"/>
                  <a:pt x="4202012" y="1016794"/>
                </a:cubicBezTo>
                <a:cubicBezTo>
                  <a:pt x="4208784" y="1021506"/>
                  <a:pt x="4216337" y="1024434"/>
                  <a:pt x="4224671" y="1025574"/>
                </a:cubicBezTo>
                <a:lnTo>
                  <a:pt x="4217156" y="1040532"/>
                </a:lnTo>
                <a:cubicBezTo>
                  <a:pt x="4222563" y="1041326"/>
                  <a:pt x="4226148" y="1042318"/>
                  <a:pt x="4227908" y="1043508"/>
                </a:cubicBezTo>
                <a:cubicBezTo>
                  <a:pt x="4229669" y="1044699"/>
                  <a:pt x="4230550" y="1046088"/>
                  <a:pt x="4230550" y="1047676"/>
                </a:cubicBezTo>
                <a:cubicBezTo>
                  <a:pt x="4230550" y="1050206"/>
                  <a:pt x="4229285" y="1052016"/>
                  <a:pt x="4226755" y="1053108"/>
                </a:cubicBezTo>
                <a:cubicBezTo>
                  <a:pt x="4224224" y="1054199"/>
                  <a:pt x="4219612" y="1054943"/>
                  <a:pt x="4212914" y="1055340"/>
                </a:cubicBezTo>
                <a:lnTo>
                  <a:pt x="4214923" y="1066130"/>
                </a:lnTo>
                <a:cubicBezTo>
                  <a:pt x="4225936" y="1065783"/>
                  <a:pt x="4234531" y="1064146"/>
                  <a:pt x="4240707" y="1061219"/>
                </a:cubicBezTo>
                <a:cubicBezTo>
                  <a:pt x="4246884" y="1058292"/>
                  <a:pt x="4249972" y="1053778"/>
                  <a:pt x="4249972" y="1047676"/>
                </a:cubicBezTo>
                <a:cubicBezTo>
                  <a:pt x="4249972" y="1044054"/>
                  <a:pt x="4248831" y="1041239"/>
                  <a:pt x="4246549" y="1039230"/>
                </a:cubicBezTo>
                <a:cubicBezTo>
                  <a:pt x="4244267" y="1037220"/>
                  <a:pt x="4240918" y="1035670"/>
                  <a:pt x="4236503" y="1034579"/>
                </a:cubicBezTo>
                <a:lnTo>
                  <a:pt x="4240522" y="1025798"/>
                </a:lnTo>
                <a:cubicBezTo>
                  <a:pt x="4252278" y="1024061"/>
                  <a:pt x="4262127" y="1018604"/>
                  <a:pt x="4270064" y="1009427"/>
                </a:cubicBezTo>
                <a:lnTo>
                  <a:pt x="4255701" y="992386"/>
                </a:lnTo>
                <a:cubicBezTo>
                  <a:pt x="4253073" y="995263"/>
                  <a:pt x="4249960" y="997706"/>
                  <a:pt x="4246363" y="999716"/>
                </a:cubicBezTo>
                <a:cubicBezTo>
                  <a:pt x="4242766" y="1001725"/>
                  <a:pt x="4238686" y="1002730"/>
                  <a:pt x="4234122" y="1002730"/>
                </a:cubicBezTo>
                <a:cubicBezTo>
                  <a:pt x="4226086" y="1002730"/>
                  <a:pt x="4219673" y="999604"/>
                  <a:pt x="4214885" y="993353"/>
                </a:cubicBezTo>
                <a:cubicBezTo>
                  <a:pt x="4210099" y="987103"/>
                  <a:pt x="4207704" y="978347"/>
                  <a:pt x="4207704" y="967085"/>
                </a:cubicBezTo>
                <a:cubicBezTo>
                  <a:pt x="4207704" y="959743"/>
                  <a:pt x="4208920" y="953443"/>
                  <a:pt x="4211351" y="948184"/>
                </a:cubicBezTo>
                <a:cubicBezTo>
                  <a:pt x="4213782" y="942925"/>
                  <a:pt x="4217006" y="938895"/>
                  <a:pt x="4221026" y="936092"/>
                </a:cubicBezTo>
                <a:cubicBezTo>
                  <a:pt x="4225043" y="933289"/>
                  <a:pt x="4229509" y="931887"/>
                  <a:pt x="4234419" y="931887"/>
                </a:cubicBezTo>
                <a:cubicBezTo>
                  <a:pt x="4238438" y="931887"/>
                  <a:pt x="4242023" y="932718"/>
                  <a:pt x="4245173" y="934380"/>
                </a:cubicBezTo>
                <a:cubicBezTo>
                  <a:pt x="4248323" y="936042"/>
                  <a:pt x="4251337" y="938163"/>
                  <a:pt x="4254214" y="940743"/>
                </a:cubicBezTo>
                <a:lnTo>
                  <a:pt x="4268353" y="923330"/>
                </a:lnTo>
                <a:cubicBezTo>
                  <a:pt x="4264483" y="919361"/>
                  <a:pt x="4259633" y="915913"/>
                  <a:pt x="4253805" y="912986"/>
                </a:cubicBezTo>
                <a:cubicBezTo>
                  <a:pt x="4247975" y="910059"/>
                  <a:pt x="4241364" y="908596"/>
                  <a:pt x="4233973" y="908596"/>
                </a:cubicBezTo>
                <a:close/>
                <a:moveTo>
                  <a:pt x="4309132" y="904428"/>
                </a:moveTo>
                <a:cubicBezTo>
                  <a:pt x="4304319" y="904428"/>
                  <a:pt x="4299966" y="905545"/>
                  <a:pt x="4296072" y="907777"/>
                </a:cubicBezTo>
                <a:cubicBezTo>
                  <a:pt x="4292177" y="910010"/>
                  <a:pt x="4289089" y="913048"/>
                  <a:pt x="4286807" y="916893"/>
                </a:cubicBezTo>
                <a:cubicBezTo>
                  <a:pt x="4284525" y="920738"/>
                  <a:pt x="4283384" y="925116"/>
                  <a:pt x="4283384" y="930027"/>
                </a:cubicBezTo>
                <a:cubicBezTo>
                  <a:pt x="4283384" y="934938"/>
                  <a:pt x="4284525" y="939291"/>
                  <a:pt x="4286807" y="943087"/>
                </a:cubicBezTo>
                <a:cubicBezTo>
                  <a:pt x="4289089" y="946882"/>
                  <a:pt x="4292177" y="949871"/>
                  <a:pt x="4296072" y="952054"/>
                </a:cubicBezTo>
                <a:cubicBezTo>
                  <a:pt x="4299966" y="954236"/>
                  <a:pt x="4304319" y="955328"/>
                  <a:pt x="4309132" y="955328"/>
                </a:cubicBezTo>
                <a:cubicBezTo>
                  <a:pt x="4313844" y="955328"/>
                  <a:pt x="4318135" y="954236"/>
                  <a:pt x="4322005" y="952054"/>
                </a:cubicBezTo>
                <a:cubicBezTo>
                  <a:pt x="4325874" y="949871"/>
                  <a:pt x="4328938" y="946882"/>
                  <a:pt x="4331195" y="943087"/>
                </a:cubicBezTo>
                <a:cubicBezTo>
                  <a:pt x="4333453" y="939291"/>
                  <a:pt x="4334581" y="934938"/>
                  <a:pt x="4334581" y="930027"/>
                </a:cubicBezTo>
                <a:cubicBezTo>
                  <a:pt x="4334581" y="925116"/>
                  <a:pt x="4333453" y="920738"/>
                  <a:pt x="4331195" y="916893"/>
                </a:cubicBezTo>
                <a:cubicBezTo>
                  <a:pt x="4328938" y="913048"/>
                  <a:pt x="4325874" y="910010"/>
                  <a:pt x="4322005" y="907777"/>
                </a:cubicBezTo>
                <a:cubicBezTo>
                  <a:pt x="4318135" y="905545"/>
                  <a:pt x="4313844" y="904428"/>
                  <a:pt x="4309132" y="904428"/>
                </a:cubicBezTo>
                <a:close/>
                <a:moveTo>
                  <a:pt x="7605350" y="904367"/>
                </a:moveTo>
                <a:cubicBezTo>
                  <a:pt x="7600885" y="904367"/>
                  <a:pt x="7596495" y="905037"/>
                  <a:pt x="7592179" y="906376"/>
                </a:cubicBezTo>
                <a:cubicBezTo>
                  <a:pt x="7587863" y="907716"/>
                  <a:pt x="7583720" y="909527"/>
                  <a:pt x="7579752" y="911809"/>
                </a:cubicBezTo>
                <a:lnTo>
                  <a:pt x="7586449" y="924310"/>
                </a:lnTo>
                <a:cubicBezTo>
                  <a:pt x="7589425" y="922822"/>
                  <a:pt x="7592191" y="921619"/>
                  <a:pt x="7594746" y="920701"/>
                </a:cubicBezTo>
                <a:cubicBezTo>
                  <a:pt x="7597301" y="919783"/>
                  <a:pt x="7599719" y="919324"/>
                  <a:pt x="7602001" y="919324"/>
                </a:cubicBezTo>
                <a:cubicBezTo>
                  <a:pt x="7607061" y="919324"/>
                  <a:pt x="7609815" y="921656"/>
                  <a:pt x="7610261" y="926319"/>
                </a:cubicBezTo>
                <a:cubicBezTo>
                  <a:pt x="7598901" y="927312"/>
                  <a:pt x="7590678" y="929494"/>
                  <a:pt x="7585593" y="932868"/>
                </a:cubicBezTo>
                <a:cubicBezTo>
                  <a:pt x="7580508" y="936241"/>
                  <a:pt x="7577966" y="941004"/>
                  <a:pt x="7577966" y="947155"/>
                </a:cubicBezTo>
                <a:cubicBezTo>
                  <a:pt x="7577966" y="951918"/>
                  <a:pt x="7579541" y="956035"/>
                  <a:pt x="7582691" y="959508"/>
                </a:cubicBezTo>
                <a:cubicBezTo>
                  <a:pt x="7585841" y="962981"/>
                  <a:pt x="7590145" y="964717"/>
                  <a:pt x="7595602" y="964717"/>
                </a:cubicBezTo>
                <a:cubicBezTo>
                  <a:pt x="7598876" y="964717"/>
                  <a:pt x="7601840" y="964060"/>
                  <a:pt x="7604494" y="962745"/>
                </a:cubicBezTo>
                <a:cubicBezTo>
                  <a:pt x="7607148" y="961430"/>
                  <a:pt x="7609567" y="959706"/>
                  <a:pt x="7611750" y="957573"/>
                </a:cubicBezTo>
                <a:lnTo>
                  <a:pt x="7612345" y="957573"/>
                </a:lnTo>
                <a:lnTo>
                  <a:pt x="7614056" y="963378"/>
                </a:lnTo>
                <a:lnTo>
                  <a:pt x="7629311" y="963378"/>
                </a:lnTo>
                <a:lnTo>
                  <a:pt x="7629311" y="930561"/>
                </a:lnTo>
                <a:cubicBezTo>
                  <a:pt x="7629311" y="921681"/>
                  <a:pt x="7627190" y="915095"/>
                  <a:pt x="7622949" y="910804"/>
                </a:cubicBezTo>
                <a:cubicBezTo>
                  <a:pt x="7618707" y="906513"/>
                  <a:pt x="7612841" y="904367"/>
                  <a:pt x="7605350" y="904367"/>
                </a:cubicBezTo>
                <a:close/>
                <a:moveTo>
                  <a:pt x="2919127" y="902396"/>
                </a:moveTo>
                <a:lnTo>
                  <a:pt x="2953210" y="975843"/>
                </a:lnTo>
                <a:lnTo>
                  <a:pt x="2953210" y="1015952"/>
                </a:lnTo>
                <a:lnTo>
                  <a:pt x="2980370" y="1015952"/>
                </a:lnTo>
                <a:lnTo>
                  <a:pt x="2980370" y="975843"/>
                </a:lnTo>
                <a:lnTo>
                  <a:pt x="3014675" y="902396"/>
                </a:lnTo>
                <a:lnTo>
                  <a:pt x="2986175" y="902396"/>
                </a:lnTo>
                <a:lnTo>
                  <a:pt x="2976724" y="927697"/>
                </a:lnTo>
                <a:cubicBezTo>
                  <a:pt x="2975087" y="931963"/>
                  <a:pt x="2973500" y="936143"/>
                  <a:pt x="2971961" y="940236"/>
                </a:cubicBezTo>
                <a:cubicBezTo>
                  <a:pt x="2970424" y="944329"/>
                  <a:pt x="2968861" y="948583"/>
                  <a:pt x="2967274" y="952998"/>
                </a:cubicBezTo>
                <a:lnTo>
                  <a:pt x="2966678" y="952998"/>
                </a:lnTo>
                <a:cubicBezTo>
                  <a:pt x="2965041" y="948583"/>
                  <a:pt x="2963478" y="944329"/>
                  <a:pt x="2961990" y="940236"/>
                </a:cubicBezTo>
                <a:cubicBezTo>
                  <a:pt x="2960502" y="936143"/>
                  <a:pt x="2959013" y="931963"/>
                  <a:pt x="2957525" y="927697"/>
                </a:cubicBezTo>
                <a:lnTo>
                  <a:pt x="2948075" y="902396"/>
                </a:lnTo>
                <a:close/>
                <a:moveTo>
                  <a:pt x="2184409" y="902396"/>
                </a:moveTo>
                <a:lnTo>
                  <a:pt x="2184409" y="1015951"/>
                </a:lnTo>
                <a:lnTo>
                  <a:pt x="2211719" y="1015951"/>
                </a:lnTo>
                <a:lnTo>
                  <a:pt x="2211719" y="902396"/>
                </a:lnTo>
                <a:close/>
                <a:moveTo>
                  <a:pt x="2079633" y="902396"/>
                </a:moveTo>
                <a:lnTo>
                  <a:pt x="2079633" y="1015951"/>
                </a:lnTo>
                <a:lnTo>
                  <a:pt x="2106944" y="1015951"/>
                </a:lnTo>
                <a:lnTo>
                  <a:pt x="2106944" y="995190"/>
                </a:lnTo>
                <a:lnTo>
                  <a:pt x="2121975" y="995190"/>
                </a:lnTo>
                <a:cubicBezTo>
                  <a:pt x="2129962" y="995190"/>
                  <a:pt x="2137367" y="993826"/>
                  <a:pt x="2144188" y="991097"/>
                </a:cubicBezTo>
                <a:cubicBezTo>
                  <a:pt x="2151009" y="988368"/>
                  <a:pt x="2156491" y="984127"/>
                  <a:pt x="2160633" y="978372"/>
                </a:cubicBezTo>
                <a:cubicBezTo>
                  <a:pt x="2164775" y="972618"/>
                  <a:pt x="2166847" y="965226"/>
                  <a:pt x="2166847" y="956197"/>
                </a:cubicBezTo>
                <a:cubicBezTo>
                  <a:pt x="2166847" y="946920"/>
                  <a:pt x="2164813" y="939590"/>
                  <a:pt x="2160745" y="934207"/>
                </a:cubicBezTo>
                <a:cubicBezTo>
                  <a:pt x="2156677" y="928825"/>
                  <a:pt x="2151245" y="925005"/>
                  <a:pt x="2144448" y="922748"/>
                </a:cubicBezTo>
                <a:cubicBezTo>
                  <a:pt x="2137652" y="920490"/>
                  <a:pt x="2130161" y="919362"/>
                  <a:pt x="2121975" y="919362"/>
                </a:cubicBezTo>
                <a:lnTo>
                  <a:pt x="2106944" y="919362"/>
                </a:lnTo>
                <a:lnTo>
                  <a:pt x="2106944" y="902396"/>
                </a:lnTo>
                <a:close/>
                <a:moveTo>
                  <a:pt x="2022483" y="902396"/>
                </a:moveTo>
                <a:lnTo>
                  <a:pt x="2022483" y="1015951"/>
                </a:lnTo>
                <a:lnTo>
                  <a:pt x="2049793" y="1015951"/>
                </a:lnTo>
                <a:lnTo>
                  <a:pt x="2049793" y="902396"/>
                </a:lnTo>
                <a:close/>
                <a:moveTo>
                  <a:pt x="9164829" y="900500"/>
                </a:moveTo>
                <a:lnTo>
                  <a:pt x="9150467" y="917987"/>
                </a:lnTo>
                <a:lnTo>
                  <a:pt x="9183209" y="938749"/>
                </a:lnTo>
                <a:lnTo>
                  <a:pt x="9195265" y="925131"/>
                </a:lnTo>
                <a:close/>
                <a:moveTo>
                  <a:pt x="8917131" y="894397"/>
                </a:moveTo>
                <a:cubicBezTo>
                  <a:pt x="8913410" y="894397"/>
                  <a:pt x="8910371" y="895625"/>
                  <a:pt x="8908015" y="898081"/>
                </a:cubicBezTo>
                <a:cubicBezTo>
                  <a:pt x="8905659" y="900537"/>
                  <a:pt x="8904480" y="903526"/>
                  <a:pt x="8904480" y="907048"/>
                </a:cubicBezTo>
                <a:cubicBezTo>
                  <a:pt x="8904480" y="910669"/>
                  <a:pt x="8905659" y="913708"/>
                  <a:pt x="8908015" y="916163"/>
                </a:cubicBezTo>
                <a:cubicBezTo>
                  <a:pt x="8910371" y="918619"/>
                  <a:pt x="8913410" y="919847"/>
                  <a:pt x="8917131" y="919847"/>
                </a:cubicBezTo>
                <a:cubicBezTo>
                  <a:pt x="8920851" y="919847"/>
                  <a:pt x="8923890" y="918619"/>
                  <a:pt x="8926246" y="916163"/>
                </a:cubicBezTo>
                <a:cubicBezTo>
                  <a:pt x="8928603" y="913708"/>
                  <a:pt x="8929781" y="910669"/>
                  <a:pt x="8929781" y="907048"/>
                </a:cubicBezTo>
                <a:cubicBezTo>
                  <a:pt x="8929781" y="903526"/>
                  <a:pt x="8928603" y="900537"/>
                  <a:pt x="8926246" y="898081"/>
                </a:cubicBezTo>
                <a:cubicBezTo>
                  <a:pt x="8923890" y="895625"/>
                  <a:pt x="8920851" y="894397"/>
                  <a:pt x="8917131" y="894397"/>
                </a:cubicBezTo>
                <a:close/>
                <a:moveTo>
                  <a:pt x="8877989" y="894397"/>
                </a:moveTo>
                <a:cubicBezTo>
                  <a:pt x="8874318" y="894397"/>
                  <a:pt x="8871316" y="895625"/>
                  <a:pt x="8868985" y="898081"/>
                </a:cubicBezTo>
                <a:cubicBezTo>
                  <a:pt x="8866653" y="900537"/>
                  <a:pt x="8865487" y="903526"/>
                  <a:pt x="8865487" y="907048"/>
                </a:cubicBezTo>
                <a:cubicBezTo>
                  <a:pt x="8865487" y="910669"/>
                  <a:pt x="8866653" y="913708"/>
                  <a:pt x="8868985" y="916163"/>
                </a:cubicBezTo>
                <a:cubicBezTo>
                  <a:pt x="8871316" y="918619"/>
                  <a:pt x="8874318" y="919847"/>
                  <a:pt x="8877989" y="919847"/>
                </a:cubicBezTo>
                <a:cubicBezTo>
                  <a:pt x="8881710" y="919847"/>
                  <a:pt x="8884773" y="918619"/>
                  <a:pt x="8887179" y="916163"/>
                </a:cubicBezTo>
                <a:cubicBezTo>
                  <a:pt x="8889585" y="913708"/>
                  <a:pt x="8890788" y="910669"/>
                  <a:pt x="8890788" y="907048"/>
                </a:cubicBezTo>
                <a:cubicBezTo>
                  <a:pt x="8890788" y="903526"/>
                  <a:pt x="8889585" y="900537"/>
                  <a:pt x="8887179" y="898081"/>
                </a:cubicBezTo>
                <a:cubicBezTo>
                  <a:pt x="8884773" y="895625"/>
                  <a:pt x="8881710" y="894397"/>
                  <a:pt x="8877989" y="894397"/>
                </a:cubicBezTo>
                <a:close/>
                <a:moveTo>
                  <a:pt x="8780134" y="892686"/>
                </a:moveTo>
                <a:cubicBezTo>
                  <a:pt x="8773933" y="892686"/>
                  <a:pt x="8768712" y="894683"/>
                  <a:pt x="8764470" y="898676"/>
                </a:cubicBezTo>
                <a:cubicBezTo>
                  <a:pt x="8760229" y="902670"/>
                  <a:pt x="8757885" y="909156"/>
                  <a:pt x="8757438" y="918136"/>
                </a:cubicBezTo>
                <a:lnTo>
                  <a:pt x="8774925" y="919549"/>
                </a:lnTo>
                <a:cubicBezTo>
                  <a:pt x="8775223" y="916424"/>
                  <a:pt x="8775905" y="914291"/>
                  <a:pt x="8776972" y="913150"/>
                </a:cubicBezTo>
                <a:cubicBezTo>
                  <a:pt x="8778038" y="912009"/>
                  <a:pt x="8779341" y="911438"/>
                  <a:pt x="8780879" y="911438"/>
                </a:cubicBezTo>
                <a:cubicBezTo>
                  <a:pt x="8782268" y="911438"/>
                  <a:pt x="8783731" y="911922"/>
                  <a:pt x="8785269" y="912890"/>
                </a:cubicBezTo>
                <a:cubicBezTo>
                  <a:pt x="8786807" y="913857"/>
                  <a:pt x="8788494" y="914973"/>
                  <a:pt x="8790329" y="916238"/>
                </a:cubicBezTo>
                <a:cubicBezTo>
                  <a:pt x="8792165" y="917503"/>
                  <a:pt x="8794261" y="918619"/>
                  <a:pt x="8796617" y="919587"/>
                </a:cubicBezTo>
                <a:cubicBezTo>
                  <a:pt x="8798974" y="920554"/>
                  <a:pt x="8801715" y="921038"/>
                  <a:pt x="8804840" y="921038"/>
                </a:cubicBezTo>
                <a:cubicBezTo>
                  <a:pt x="8810892" y="921038"/>
                  <a:pt x="8816039" y="919053"/>
                  <a:pt x="8820281" y="915085"/>
                </a:cubicBezTo>
                <a:cubicBezTo>
                  <a:pt x="8824522" y="911116"/>
                  <a:pt x="8826891" y="904568"/>
                  <a:pt x="8827387" y="895439"/>
                </a:cubicBezTo>
                <a:lnTo>
                  <a:pt x="8809826" y="894249"/>
                </a:lnTo>
                <a:cubicBezTo>
                  <a:pt x="8809528" y="897374"/>
                  <a:pt x="8808846" y="899495"/>
                  <a:pt x="8807779" y="900611"/>
                </a:cubicBezTo>
                <a:cubicBezTo>
                  <a:pt x="8806713" y="901728"/>
                  <a:pt x="8805410" y="902286"/>
                  <a:pt x="8803873" y="902286"/>
                </a:cubicBezTo>
                <a:cubicBezTo>
                  <a:pt x="8802483" y="902286"/>
                  <a:pt x="8801032" y="901802"/>
                  <a:pt x="8799519" y="900834"/>
                </a:cubicBezTo>
                <a:cubicBezTo>
                  <a:pt x="8798006" y="899867"/>
                  <a:pt x="8796332" y="898751"/>
                  <a:pt x="8794496" y="897486"/>
                </a:cubicBezTo>
                <a:cubicBezTo>
                  <a:pt x="8792661" y="896221"/>
                  <a:pt x="8790577" y="895105"/>
                  <a:pt x="8788246" y="894137"/>
                </a:cubicBezTo>
                <a:cubicBezTo>
                  <a:pt x="8785914" y="893170"/>
                  <a:pt x="8783210" y="892686"/>
                  <a:pt x="8780134" y="892686"/>
                </a:cubicBezTo>
                <a:close/>
                <a:moveTo>
                  <a:pt x="7535029" y="871774"/>
                </a:moveTo>
                <a:lnTo>
                  <a:pt x="7504519" y="896405"/>
                </a:lnTo>
                <a:lnTo>
                  <a:pt x="7516574" y="910023"/>
                </a:lnTo>
                <a:lnTo>
                  <a:pt x="7549391" y="889261"/>
                </a:lnTo>
                <a:close/>
                <a:moveTo>
                  <a:pt x="2021590" y="870398"/>
                </a:moveTo>
                <a:lnTo>
                  <a:pt x="2006335" y="889596"/>
                </a:lnTo>
                <a:lnTo>
                  <a:pt x="2017944" y="896740"/>
                </a:lnTo>
                <a:lnTo>
                  <a:pt x="2036027" y="882452"/>
                </a:lnTo>
                <a:lnTo>
                  <a:pt x="2036696" y="882452"/>
                </a:lnTo>
                <a:lnTo>
                  <a:pt x="2054779" y="896740"/>
                </a:lnTo>
                <a:lnTo>
                  <a:pt x="2066536" y="889596"/>
                </a:lnTo>
                <a:lnTo>
                  <a:pt x="2051133" y="870398"/>
                </a:lnTo>
                <a:close/>
                <a:moveTo>
                  <a:pt x="2983570" y="859459"/>
                </a:moveTo>
                <a:lnTo>
                  <a:pt x="2953060" y="884091"/>
                </a:lnTo>
                <a:lnTo>
                  <a:pt x="2965116" y="897708"/>
                </a:lnTo>
                <a:lnTo>
                  <a:pt x="2997858" y="876947"/>
                </a:lnTo>
                <a:close/>
                <a:moveTo>
                  <a:pt x="2215216" y="859459"/>
                </a:moveTo>
                <a:lnTo>
                  <a:pt x="2184557" y="884090"/>
                </a:lnTo>
                <a:lnTo>
                  <a:pt x="2196613" y="897707"/>
                </a:lnTo>
                <a:lnTo>
                  <a:pt x="2229355" y="876946"/>
                </a:lnTo>
                <a:close/>
                <a:moveTo>
                  <a:pt x="10636017" y="770056"/>
                </a:moveTo>
                <a:cubicBezTo>
                  <a:pt x="10643459" y="770056"/>
                  <a:pt x="10649350" y="773132"/>
                  <a:pt x="10653691" y="779284"/>
                </a:cubicBezTo>
                <a:cubicBezTo>
                  <a:pt x="10658031" y="785435"/>
                  <a:pt x="10660202" y="793993"/>
                  <a:pt x="10660202" y="804956"/>
                </a:cubicBezTo>
                <a:cubicBezTo>
                  <a:pt x="10660202" y="815920"/>
                  <a:pt x="10658031" y="824651"/>
                  <a:pt x="10653691" y="831150"/>
                </a:cubicBezTo>
                <a:cubicBezTo>
                  <a:pt x="10649350" y="837649"/>
                  <a:pt x="10643459" y="840898"/>
                  <a:pt x="10636017" y="840898"/>
                </a:cubicBezTo>
                <a:cubicBezTo>
                  <a:pt x="10628526" y="840898"/>
                  <a:pt x="10622635" y="837649"/>
                  <a:pt x="10618344" y="831150"/>
                </a:cubicBezTo>
                <a:cubicBezTo>
                  <a:pt x="10614053" y="824651"/>
                  <a:pt x="10611907" y="815920"/>
                  <a:pt x="10611907" y="804956"/>
                </a:cubicBezTo>
                <a:cubicBezTo>
                  <a:pt x="10611907" y="793993"/>
                  <a:pt x="10614053" y="785435"/>
                  <a:pt x="10618344" y="779284"/>
                </a:cubicBezTo>
                <a:cubicBezTo>
                  <a:pt x="10622635" y="773132"/>
                  <a:pt x="10628526" y="770056"/>
                  <a:pt x="10636017" y="770056"/>
                </a:cubicBezTo>
                <a:close/>
                <a:moveTo>
                  <a:pt x="10749350" y="769163"/>
                </a:moveTo>
                <a:lnTo>
                  <a:pt x="10749945" y="769163"/>
                </a:lnTo>
                <a:cubicBezTo>
                  <a:pt x="10751434" y="774918"/>
                  <a:pt x="10752922" y="781007"/>
                  <a:pt x="10754410" y="787432"/>
                </a:cubicBezTo>
                <a:cubicBezTo>
                  <a:pt x="10755898" y="793856"/>
                  <a:pt x="10757411" y="799896"/>
                  <a:pt x="10758949" y="805552"/>
                </a:cubicBezTo>
                <a:lnTo>
                  <a:pt x="10761331" y="815151"/>
                </a:lnTo>
                <a:lnTo>
                  <a:pt x="10738188" y="815151"/>
                </a:lnTo>
                <a:lnTo>
                  <a:pt x="10740643" y="805552"/>
                </a:lnTo>
                <a:cubicBezTo>
                  <a:pt x="10742082" y="799896"/>
                  <a:pt x="10743546" y="793893"/>
                  <a:pt x="10745034" y="787543"/>
                </a:cubicBezTo>
                <a:cubicBezTo>
                  <a:pt x="10746522" y="781193"/>
                  <a:pt x="10747961" y="775067"/>
                  <a:pt x="10749350" y="769163"/>
                </a:cubicBezTo>
                <a:close/>
                <a:moveTo>
                  <a:pt x="10733946" y="748699"/>
                </a:moveTo>
                <a:lnTo>
                  <a:pt x="10698748" y="862255"/>
                </a:lnTo>
                <a:lnTo>
                  <a:pt x="10726430" y="862255"/>
                </a:lnTo>
                <a:lnTo>
                  <a:pt x="10732979" y="836210"/>
                </a:lnTo>
                <a:lnTo>
                  <a:pt x="10766540" y="836210"/>
                </a:lnTo>
                <a:lnTo>
                  <a:pt x="10773088" y="862255"/>
                </a:lnTo>
                <a:lnTo>
                  <a:pt x="10801737" y="862255"/>
                </a:lnTo>
                <a:lnTo>
                  <a:pt x="10766540" y="748699"/>
                </a:lnTo>
                <a:close/>
                <a:moveTo>
                  <a:pt x="10532061" y="748699"/>
                </a:moveTo>
                <a:lnTo>
                  <a:pt x="10532061" y="862255"/>
                </a:lnTo>
                <a:lnTo>
                  <a:pt x="10559371" y="862255"/>
                </a:lnTo>
                <a:lnTo>
                  <a:pt x="10559371" y="748699"/>
                </a:lnTo>
                <a:close/>
                <a:moveTo>
                  <a:pt x="10636017" y="746764"/>
                </a:moveTo>
                <a:cubicBezTo>
                  <a:pt x="10625699" y="746764"/>
                  <a:pt x="10616632" y="749034"/>
                  <a:pt x="10608819" y="753573"/>
                </a:cubicBezTo>
                <a:cubicBezTo>
                  <a:pt x="10601005" y="758113"/>
                  <a:pt x="10594916" y="764711"/>
                  <a:pt x="10590550" y="773368"/>
                </a:cubicBezTo>
                <a:cubicBezTo>
                  <a:pt x="10586185" y="782024"/>
                  <a:pt x="10584002" y="792554"/>
                  <a:pt x="10584002" y="804956"/>
                </a:cubicBezTo>
                <a:cubicBezTo>
                  <a:pt x="10584002" y="817359"/>
                  <a:pt x="10586185" y="828000"/>
                  <a:pt x="10590550" y="836880"/>
                </a:cubicBezTo>
                <a:cubicBezTo>
                  <a:pt x="10594916" y="845760"/>
                  <a:pt x="10601005" y="852569"/>
                  <a:pt x="10608819" y="857307"/>
                </a:cubicBezTo>
                <a:cubicBezTo>
                  <a:pt x="10616632" y="862044"/>
                  <a:pt x="10625699" y="864413"/>
                  <a:pt x="10636017" y="864413"/>
                </a:cubicBezTo>
                <a:cubicBezTo>
                  <a:pt x="10646336" y="864413"/>
                  <a:pt x="10655390" y="862044"/>
                  <a:pt x="10663178" y="857307"/>
                </a:cubicBezTo>
                <a:cubicBezTo>
                  <a:pt x="10670967" y="852569"/>
                  <a:pt x="10677044" y="845760"/>
                  <a:pt x="10681410" y="836880"/>
                </a:cubicBezTo>
                <a:cubicBezTo>
                  <a:pt x="10685776" y="828000"/>
                  <a:pt x="10687958" y="817359"/>
                  <a:pt x="10687958" y="804956"/>
                </a:cubicBezTo>
                <a:cubicBezTo>
                  <a:pt x="10687958" y="792604"/>
                  <a:pt x="10685776" y="782086"/>
                  <a:pt x="10681410" y="773405"/>
                </a:cubicBezTo>
                <a:cubicBezTo>
                  <a:pt x="10677044" y="764723"/>
                  <a:pt x="10670967" y="758113"/>
                  <a:pt x="10663178" y="753573"/>
                </a:cubicBezTo>
                <a:cubicBezTo>
                  <a:pt x="10655390" y="749034"/>
                  <a:pt x="10646336" y="746764"/>
                  <a:pt x="10636017" y="746764"/>
                </a:cubicBezTo>
                <a:close/>
                <a:moveTo>
                  <a:pt x="9260377" y="742370"/>
                </a:moveTo>
                <a:lnTo>
                  <a:pt x="9241029" y="758965"/>
                </a:lnTo>
                <a:cubicBezTo>
                  <a:pt x="9244502" y="762090"/>
                  <a:pt x="9248161" y="765538"/>
                  <a:pt x="9252005" y="769309"/>
                </a:cubicBezTo>
                <a:cubicBezTo>
                  <a:pt x="9255850" y="773078"/>
                  <a:pt x="9259608" y="776948"/>
                  <a:pt x="9263279" y="780917"/>
                </a:cubicBezTo>
                <a:cubicBezTo>
                  <a:pt x="9266950" y="784886"/>
                  <a:pt x="9270299" y="788706"/>
                  <a:pt x="9273325" y="792377"/>
                </a:cubicBezTo>
                <a:lnTo>
                  <a:pt x="9292970" y="775410"/>
                </a:lnTo>
                <a:cubicBezTo>
                  <a:pt x="9290738" y="772583"/>
                  <a:pt x="9287736" y="769147"/>
                  <a:pt x="9283966" y="765104"/>
                </a:cubicBezTo>
                <a:cubicBezTo>
                  <a:pt x="9280196" y="761061"/>
                  <a:pt x="9276202" y="756993"/>
                  <a:pt x="9271985" y="752900"/>
                </a:cubicBezTo>
                <a:cubicBezTo>
                  <a:pt x="9267769" y="748807"/>
                  <a:pt x="9263899" y="745297"/>
                  <a:pt x="9260377" y="742370"/>
                </a:cubicBezTo>
                <a:close/>
                <a:moveTo>
                  <a:pt x="1022218" y="734934"/>
                </a:moveTo>
                <a:lnTo>
                  <a:pt x="1022218" y="753240"/>
                </a:lnTo>
                <a:lnTo>
                  <a:pt x="1130416" y="753240"/>
                </a:lnTo>
                <a:lnTo>
                  <a:pt x="1130416" y="734934"/>
                </a:lnTo>
                <a:close/>
                <a:moveTo>
                  <a:pt x="10531168" y="716701"/>
                </a:moveTo>
                <a:lnTo>
                  <a:pt x="10515913" y="735900"/>
                </a:lnTo>
                <a:lnTo>
                  <a:pt x="10527522" y="743044"/>
                </a:lnTo>
                <a:lnTo>
                  <a:pt x="10545604" y="728756"/>
                </a:lnTo>
                <a:lnTo>
                  <a:pt x="10546274" y="728756"/>
                </a:lnTo>
                <a:lnTo>
                  <a:pt x="10564357" y="743044"/>
                </a:lnTo>
                <a:lnTo>
                  <a:pt x="10576114" y="735900"/>
                </a:lnTo>
                <a:lnTo>
                  <a:pt x="10560710" y="716701"/>
                </a:lnTo>
                <a:close/>
                <a:moveTo>
                  <a:pt x="10737593" y="713501"/>
                </a:moveTo>
                <a:cubicBezTo>
                  <a:pt x="10731391" y="713501"/>
                  <a:pt x="10726195" y="715498"/>
                  <a:pt x="10722003" y="719492"/>
                </a:cubicBezTo>
                <a:cubicBezTo>
                  <a:pt x="10717811" y="723485"/>
                  <a:pt x="10715492" y="729972"/>
                  <a:pt x="10715045" y="738951"/>
                </a:cubicBezTo>
                <a:lnTo>
                  <a:pt x="10732384" y="740365"/>
                </a:lnTo>
                <a:cubicBezTo>
                  <a:pt x="10732780" y="737239"/>
                  <a:pt x="10733512" y="735106"/>
                  <a:pt x="10734579" y="733965"/>
                </a:cubicBezTo>
                <a:cubicBezTo>
                  <a:pt x="10735645" y="732824"/>
                  <a:pt x="10736948" y="732254"/>
                  <a:pt x="10738485" y="732254"/>
                </a:cubicBezTo>
                <a:cubicBezTo>
                  <a:pt x="10739875" y="732254"/>
                  <a:pt x="10741313" y="732737"/>
                  <a:pt x="10742801" y="733705"/>
                </a:cubicBezTo>
                <a:cubicBezTo>
                  <a:pt x="10744290" y="734672"/>
                  <a:pt x="10745952" y="735788"/>
                  <a:pt x="10747787" y="737053"/>
                </a:cubicBezTo>
                <a:cubicBezTo>
                  <a:pt x="10749623" y="738319"/>
                  <a:pt x="10751719" y="739435"/>
                  <a:pt x="10754075" y="740402"/>
                </a:cubicBezTo>
                <a:cubicBezTo>
                  <a:pt x="10756432" y="741370"/>
                  <a:pt x="10759173" y="741853"/>
                  <a:pt x="10762298" y="741853"/>
                </a:cubicBezTo>
                <a:cubicBezTo>
                  <a:pt x="10768450" y="741853"/>
                  <a:pt x="10773646" y="739869"/>
                  <a:pt x="10777888" y="735900"/>
                </a:cubicBezTo>
                <a:cubicBezTo>
                  <a:pt x="10782129" y="731931"/>
                  <a:pt x="10784449" y="725383"/>
                  <a:pt x="10784845" y="716255"/>
                </a:cubicBezTo>
                <a:lnTo>
                  <a:pt x="10767433" y="715064"/>
                </a:lnTo>
                <a:cubicBezTo>
                  <a:pt x="10767085" y="718190"/>
                  <a:pt x="10766391" y="720310"/>
                  <a:pt x="10765349" y="721427"/>
                </a:cubicBezTo>
                <a:cubicBezTo>
                  <a:pt x="10764307" y="722543"/>
                  <a:pt x="10762968" y="723101"/>
                  <a:pt x="10761331" y="723101"/>
                </a:cubicBezTo>
                <a:cubicBezTo>
                  <a:pt x="10759991" y="723101"/>
                  <a:pt x="10758565" y="722617"/>
                  <a:pt x="10757052" y="721650"/>
                </a:cubicBezTo>
                <a:cubicBezTo>
                  <a:pt x="10755539" y="720682"/>
                  <a:pt x="10753864" y="719566"/>
                  <a:pt x="10752029" y="718301"/>
                </a:cubicBezTo>
                <a:cubicBezTo>
                  <a:pt x="10750193" y="717036"/>
                  <a:pt x="10748097" y="715920"/>
                  <a:pt x="10745741" y="714952"/>
                </a:cubicBezTo>
                <a:cubicBezTo>
                  <a:pt x="10743384" y="713985"/>
                  <a:pt x="10740668" y="713501"/>
                  <a:pt x="10737593" y="713501"/>
                </a:cubicBezTo>
                <a:close/>
                <a:moveTo>
                  <a:pt x="10619274" y="705762"/>
                </a:moveTo>
                <a:lnTo>
                  <a:pt x="10604912" y="723250"/>
                </a:lnTo>
                <a:lnTo>
                  <a:pt x="10637654" y="744011"/>
                </a:lnTo>
                <a:lnTo>
                  <a:pt x="10649710" y="730393"/>
                </a:lnTo>
                <a:close/>
                <a:moveTo>
                  <a:pt x="266506" y="695779"/>
                </a:moveTo>
                <a:lnTo>
                  <a:pt x="280049" y="695779"/>
                </a:lnTo>
                <a:cubicBezTo>
                  <a:pt x="286449" y="695779"/>
                  <a:pt x="291323" y="696945"/>
                  <a:pt x="294672" y="699276"/>
                </a:cubicBezTo>
                <a:cubicBezTo>
                  <a:pt x="298020" y="701608"/>
                  <a:pt x="299694" y="705576"/>
                  <a:pt x="299694" y="711182"/>
                </a:cubicBezTo>
                <a:cubicBezTo>
                  <a:pt x="299694" y="716838"/>
                  <a:pt x="298094" y="721179"/>
                  <a:pt x="294895" y="724205"/>
                </a:cubicBezTo>
                <a:cubicBezTo>
                  <a:pt x="291695" y="727231"/>
                  <a:pt x="286746" y="728744"/>
                  <a:pt x="280049" y="728744"/>
                </a:cubicBezTo>
                <a:lnTo>
                  <a:pt x="266506" y="728744"/>
                </a:lnTo>
                <a:close/>
                <a:moveTo>
                  <a:pt x="2040491" y="694185"/>
                </a:moveTo>
                <a:cubicBezTo>
                  <a:pt x="2040888" y="698154"/>
                  <a:pt x="2040355" y="701689"/>
                  <a:pt x="2038892" y="704789"/>
                </a:cubicBezTo>
                <a:cubicBezTo>
                  <a:pt x="2037428" y="707889"/>
                  <a:pt x="2035468" y="710779"/>
                  <a:pt x="2033013" y="713458"/>
                </a:cubicBezTo>
                <a:cubicBezTo>
                  <a:pt x="2030557" y="716137"/>
                  <a:pt x="2028064" y="718841"/>
                  <a:pt x="2025534" y="721569"/>
                </a:cubicBezTo>
                <a:cubicBezTo>
                  <a:pt x="2023004" y="724298"/>
                  <a:pt x="2020871" y="727274"/>
                  <a:pt x="2019135" y="730499"/>
                </a:cubicBezTo>
                <a:cubicBezTo>
                  <a:pt x="2017398" y="733723"/>
                  <a:pt x="2016530" y="737469"/>
                  <a:pt x="2016530" y="741736"/>
                </a:cubicBezTo>
                <a:cubicBezTo>
                  <a:pt x="2016530" y="748780"/>
                  <a:pt x="2018018" y="754522"/>
                  <a:pt x="2020995" y="758963"/>
                </a:cubicBezTo>
                <a:cubicBezTo>
                  <a:pt x="2023972" y="763403"/>
                  <a:pt x="2028002" y="766664"/>
                  <a:pt x="2033087" y="768748"/>
                </a:cubicBezTo>
                <a:cubicBezTo>
                  <a:pt x="2038172" y="770832"/>
                  <a:pt x="2043890" y="771873"/>
                  <a:pt x="2050240" y="771873"/>
                </a:cubicBezTo>
                <a:cubicBezTo>
                  <a:pt x="2057086" y="771873"/>
                  <a:pt x="2063336" y="770410"/>
                  <a:pt x="2068992" y="767483"/>
                </a:cubicBezTo>
                <a:cubicBezTo>
                  <a:pt x="2074647" y="764556"/>
                  <a:pt x="2079559" y="760686"/>
                  <a:pt x="2083726" y="755874"/>
                </a:cubicBezTo>
                <a:lnTo>
                  <a:pt x="2068843" y="742182"/>
                </a:lnTo>
                <a:cubicBezTo>
                  <a:pt x="2066561" y="744464"/>
                  <a:pt x="2064230" y="746349"/>
                  <a:pt x="2061848" y="747838"/>
                </a:cubicBezTo>
                <a:cubicBezTo>
                  <a:pt x="2059467" y="749326"/>
                  <a:pt x="2056714" y="750070"/>
                  <a:pt x="2053588" y="750070"/>
                </a:cubicBezTo>
                <a:cubicBezTo>
                  <a:pt x="2050463" y="750070"/>
                  <a:pt x="2047846" y="749214"/>
                  <a:pt x="2045738" y="747503"/>
                </a:cubicBezTo>
                <a:cubicBezTo>
                  <a:pt x="2043629" y="745791"/>
                  <a:pt x="2042575" y="743249"/>
                  <a:pt x="2042575" y="739875"/>
                </a:cubicBezTo>
                <a:cubicBezTo>
                  <a:pt x="2042575" y="737345"/>
                  <a:pt x="2043418" y="734877"/>
                  <a:pt x="2045105" y="732471"/>
                </a:cubicBezTo>
                <a:cubicBezTo>
                  <a:pt x="2046792" y="730065"/>
                  <a:pt x="2048826" y="727585"/>
                  <a:pt x="2051207" y="725030"/>
                </a:cubicBezTo>
                <a:cubicBezTo>
                  <a:pt x="2053588" y="722475"/>
                  <a:pt x="2055908" y="719696"/>
                  <a:pt x="2058165" y="716695"/>
                </a:cubicBezTo>
                <a:cubicBezTo>
                  <a:pt x="2060422" y="713694"/>
                  <a:pt x="2062171" y="710358"/>
                  <a:pt x="2063411" y="706686"/>
                </a:cubicBezTo>
                <a:cubicBezTo>
                  <a:pt x="2064651" y="703015"/>
                  <a:pt x="2064924" y="698848"/>
                  <a:pt x="2064230" y="694185"/>
                </a:cubicBezTo>
                <a:close/>
                <a:moveTo>
                  <a:pt x="7236189" y="692632"/>
                </a:moveTo>
                <a:lnTo>
                  <a:pt x="7236784" y="692632"/>
                </a:lnTo>
                <a:cubicBezTo>
                  <a:pt x="7238273" y="698387"/>
                  <a:pt x="7239761" y="704477"/>
                  <a:pt x="7241249" y="710901"/>
                </a:cubicBezTo>
                <a:cubicBezTo>
                  <a:pt x="7242738" y="717326"/>
                  <a:pt x="7244251" y="723365"/>
                  <a:pt x="7245789" y="729021"/>
                </a:cubicBezTo>
                <a:lnTo>
                  <a:pt x="7248170" y="738620"/>
                </a:lnTo>
                <a:lnTo>
                  <a:pt x="7225027" y="738620"/>
                </a:lnTo>
                <a:lnTo>
                  <a:pt x="7227483" y="729021"/>
                </a:lnTo>
                <a:cubicBezTo>
                  <a:pt x="7228921" y="723365"/>
                  <a:pt x="7230385" y="717363"/>
                  <a:pt x="7231873" y="711013"/>
                </a:cubicBezTo>
                <a:cubicBezTo>
                  <a:pt x="7233361" y="704663"/>
                  <a:pt x="7234800" y="698536"/>
                  <a:pt x="7236189" y="692632"/>
                </a:cubicBezTo>
                <a:close/>
                <a:moveTo>
                  <a:pt x="10131485" y="684640"/>
                </a:moveTo>
                <a:lnTo>
                  <a:pt x="10131485" y="798196"/>
                </a:lnTo>
                <a:lnTo>
                  <a:pt x="10205080" y="798196"/>
                </a:lnTo>
                <a:lnTo>
                  <a:pt x="10205080" y="775351"/>
                </a:lnTo>
                <a:lnTo>
                  <a:pt x="10158795" y="775351"/>
                </a:lnTo>
                <a:lnTo>
                  <a:pt x="10158795" y="751241"/>
                </a:lnTo>
                <a:lnTo>
                  <a:pt x="10196746" y="751241"/>
                </a:lnTo>
                <a:lnTo>
                  <a:pt x="10196746" y="728396"/>
                </a:lnTo>
                <a:lnTo>
                  <a:pt x="10158795" y="728396"/>
                </a:lnTo>
                <a:lnTo>
                  <a:pt x="10158795" y="707336"/>
                </a:lnTo>
                <a:lnTo>
                  <a:pt x="10203443" y="707336"/>
                </a:lnTo>
                <a:lnTo>
                  <a:pt x="10203443" y="684640"/>
                </a:lnTo>
                <a:close/>
                <a:moveTo>
                  <a:pt x="11665162" y="682705"/>
                </a:moveTo>
                <a:cubicBezTo>
                  <a:pt x="11657126" y="682705"/>
                  <a:pt x="11650242" y="684131"/>
                  <a:pt x="11644512" y="686984"/>
                </a:cubicBezTo>
                <a:cubicBezTo>
                  <a:pt x="11638782" y="689836"/>
                  <a:pt x="11633139" y="694239"/>
                  <a:pt x="11627583" y="700193"/>
                </a:cubicBezTo>
                <a:lnTo>
                  <a:pt x="11642317" y="714852"/>
                </a:lnTo>
                <a:cubicBezTo>
                  <a:pt x="11645095" y="711925"/>
                  <a:pt x="11648022" y="709358"/>
                  <a:pt x="11651098" y="707150"/>
                </a:cubicBezTo>
                <a:cubicBezTo>
                  <a:pt x="11654174" y="704943"/>
                  <a:pt x="11657646" y="703839"/>
                  <a:pt x="11661516" y="703839"/>
                </a:cubicBezTo>
                <a:cubicBezTo>
                  <a:pt x="11666080" y="703839"/>
                  <a:pt x="11669689" y="705215"/>
                  <a:pt x="11672343" y="707969"/>
                </a:cubicBezTo>
                <a:cubicBezTo>
                  <a:pt x="11674997" y="710722"/>
                  <a:pt x="11676324" y="714678"/>
                  <a:pt x="11676324" y="719838"/>
                </a:cubicBezTo>
                <a:cubicBezTo>
                  <a:pt x="11676324" y="725344"/>
                  <a:pt x="11674340" y="731310"/>
                  <a:pt x="11670371" y="737734"/>
                </a:cubicBezTo>
                <a:cubicBezTo>
                  <a:pt x="11666403" y="744159"/>
                  <a:pt x="11660859" y="751104"/>
                  <a:pt x="11653740" y="758570"/>
                </a:cubicBezTo>
                <a:cubicBezTo>
                  <a:pt x="11646621" y="766036"/>
                  <a:pt x="11638348" y="774061"/>
                  <a:pt x="11628923" y="782643"/>
                </a:cubicBezTo>
                <a:lnTo>
                  <a:pt x="11628923" y="798196"/>
                </a:lnTo>
                <a:lnTo>
                  <a:pt x="11707578" y="798196"/>
                </a:lnTo>
                <a:lnTo>
                  <a:pt x="11707578" y="775351"/>
                </a:lnTo>
                <a:lnTo>
                  <a:pt x="11686817" y="775351"/>
                </a:lnTo>
                <a:cubicBezTo>
                  <a:pt x="11684237" y="775351"/>
                  <a:pt x="11681198" y="775512"/>
                  <a:pt x="11677701" y="775834"/>
                </a:cubicBezTo>
                <a:cubicBezTo>
                  <a:pt x="11674204" y="776157"/>
                  <a:pt x="11671041" y="776491"/>
                  <a:pt x="11668213" y="776839"/>
                </a:cubicBezTo>
                <a:cubicBezTo>
                  <a:pt x="11674018" y="771034"/>
                  <a:pt x="11679524" y="764846"/>
                  <a:pt x="11684733" y="758272"/>
                </a:cubicBezTo>
                <a:cubicBezTo>
                  <a:pt x="11689942" y="751699"/>
                  <a:pt x="11694184" y="745027"/>
                  <a:pt x="11697458" y="738255"/>
                </a:cubicBezTo>
                <a:cubicBezTo>
                  <a:pt x="11700732" y="731484"/>
                  <a:pt x="11702369" y="724848"/>
                  <a:pt x="11702369" y="718349"/>
                </a:cubicBezTo>
                <a:cubicBezTo>
                  <a:pt x="11702369" y="711107"/>
                  <a:pt x="11700794" y="704819"/>
                  <a:pt x="11697644" y="699485"/>
                </a:cubicBezTo>
                <a:cubicBezTo>
                  <a:pt x="11694494" y="694152"/>
                  <a:pt x="11690128" y="690022"/>
                  <a:pt x="11684547" y="687096"/>
                </a:cubicBezTo>
                <a:cubicBezTo>
                  <a:pt x="11678966" y="684168"/>
                  <a:pt x="11672504" y="682705"/>
                  <a:pt x="11665162" y="682705"/>
                </a:cubicBezTo>
                <a:close/>
                <a:moveTo>
                  <a:pt x="8850381" y="682541"/>
                </a:moveTo>
                <a:cubicBezTo>
                  <a:pt x="8857823" y="682541"/>
                  <a:pt x="8863714" y="685617"/>
                  <a:pt x="8868055" y="691768"/>
                </a:cubicBezTo>
                <a:cubicBezTo>
                  <a:pt x="8872395" y="697919"/>
                  <a:pt x="8874566" y="706477"/>
                  <a:pt x="8874566" y="717441"/>
                </a:cubicBezTo>
                <a:cubicBezTo>
                  <a:pt x="8874566" y="728405"/>
                  <a:pt x="8872395" y="737136"/>
                  <a:pt x="8868055" y="743635"/>
                </a:cubicBezTo>
                <a:cubicBezTo>
                  <a:pt x="8863714" y="750134"/>
                  <a:pt x="8857823" y="753383"/>
                  <a:pt x="8850381" y="753383"/>
                </a:cubicBezTo>
                <a:cubicBezTo>
                  <a:pt x="8842890" y="753383"/>
                  <a:pt x="8836999" y="750134"/>
                  <a:pt x="8832708" y="743635"/>
                </a:cubicBezTo>
                <a:cubicBezTo>
                  <a:pt x="8828417" y="737136"/>
                  <a:pt x="8826271" y="728405"/>
                  <a:pt x="8826271" y="717441"/>
                </a:cubicBezTo>
                <a:cubicBezTo>
                  <a:pt x="8826271" y="706477"/>
                  <a:pt x="8828417" y="697919"/>
                  <a:pt x="8832708" y="691768"/>
                </a:cubicBezTo>
                <a:cubicBezTo>
                  <a:pt x="8836999" y="685617"/>
                  <a:pt x="8842890" y="682541"/>
                  <a:pt x="8850381" y="682541"/>
                </a:cubicBezTo>
                <a:close/>
                <a:moveTo>
                  <a:pt x="7324147" y="676783"/>
                </a:moveTo>
                <a:cubicBezTo>
                  <a:pt x="7327371" y="676783"/>
                  <a:pt x="7329678" y="678184"/>
                  <a:pt x="7331067" y="680987"/>
                </a:cubicBezTo>
                <a:cubicBezTo>
                  <a:pt x="7332456" y="683790"/>
                  <a:pt x="7333151" y="687523"/>
                  <a:pt x="7333151" y="692186"/>
                </a:cubicBezTo>
                <a:cubicBezTo>
                  <a:pt x="7333151" y="696651"/>
                  <a:pt x="7332456" y="700248"/>
                  <a:pt x="7331067" y="702976"/>
                </a:cubicBezTo>
                <a:cubicBezTo>
                  <a:pt x="7329678" y="705705"/>
                  <a:pt x="7327371" y="707069"/>
                  <a:pt x="7324147" y="707069"/>
                </a:cubicBezTo>
                <a:cubicBezTo>
                  <a:pt x="7320872" y="707069"/>
                  <a:pt x="7318528" y="705705"/>
                  <a:pt x="7317114" y="702976"/>
                </a:cubicBezTo>
                <a:cubicBezTo>
                  <a:pt x="7315701" y="700248"/>
                  <a:pt x="7314994" y="696651"/>
                  <a:pt x="7314994" y="692186"/>
                </a:cubicBezTo>
                <a:cubicBezTo>
                  <a:pt x="7314994" y="687523"/>
                  <a:pt x="7315701" y="683790"/>
                  <a:pt x="7317114" y="680987"/>
                </a:cubicBezTo>
                <a:cubicBezTo>
                  <a:pt x="7318528" y="678184"/>
                  <a:pt x="7320872" y="676783"/>
                  <a:pt x="7324147" y="676783"/>
                </a:cubicBezTo>
                <a:close/>
                <a:moveTo>
                  <a:pt x="7220785" y="672168"/>
                </a:moveTo>
                <a:lnTo>
                  <a:pt x="7185588" y="785725"/>
                </a:lnTo>
                <a:lnTo>
                  <a:pt x="7213270" y="785725"/>
                </a:lnTo>
                <a:lnTo>
                  <a:pt x="7219818" y="759680"/>
                </a:lnTo>
                <a:lnTo>
                  <a:pt x="7253379" y="759680"/>
                </a:lnTo>
                <a:lnTo>
                  <a:pt x="7259927" y="785725"/>
                </a:lnTo>
                <a:lnTo>
                  <a:pt x="7288577" y="785725"/>
                </a:lnTo>
                <a:lnTo>
                  <a:pt x="7253379" y="672168"/>
                </a:lnTo>
                <a:close/>
                <a:moveTo>
                  <a:pt x="8946748" y="668030"/>
                </a:moveTo>
                <a:cubicBezTo>
                  <a:pt x="8950121" y="668030"/>
                  <a:pt x="8952874" y="669196"/>
                  <a:pt x="8955007" y="671527"/>
                </a:cubicBezTo>
                <a:cubicBezTo>
                  <a:pt x="8957141" y="673859"/>
                  <a:pt x="8958207" y="676910"/>
                  <a:pt x="8958207" y="680680"/>
                </a:cubicBezTo>
                <a:cubicBezTo>
                  <a:pt x="8958207" y="684451"/>
                  <a:pt x="8957141" y="687477"/>
                  <a:pt x="8955007" y="689759"/>
                </a:cubicBezTo>
                <a:cubicBezTo>
                  <a:pt x="8952874" y="692041"/>
                  <a:pt x="8950121" y="693182"/>
                  <a:pt x="8946748" y="693182"/>
                </a:cubicBezTo>
                <a:cubicBezTo>
                  <a:pt x="8943325" y="693182"/>
                  <a:pt x="8940546" y="692041"/>
                  <a:pt x="8938413" y="689759"/>
                </a:cubicBezTo>
                <a:cubicBezTo>
                  <a:pt x="8936280" y="687477"/>
                  <a:pt x="8935213" y="684451"/>
                  <a:pt x="8935213" y="680680"/>
                </a:cubicBezTo>
                <a:cubicBezTo>
                  <a:pt x="8935213" y="676910"/>
                  <a:pt x="8936280" y="673859"/>
                  <a:pt x="8938413" y="671527"/>
                </a:cubicBezTo>
                <a:cubicBezTo>
                  <a:pt x="8940546" y="669196"/>
                  <a:pt x="8943325" y="668030"/>
                  <a:pt x="8946748" y="668030"/>
                </a:cubicBezTo>
                <a:close/>
                <a:moveTo>
                  <a:pt x="9134171" y="667212"/>
                </a:moveTo>
                <a:lnTo>
                  <a:pt x="9134171" y="727413"/>
                </a:lnTo>
                <a:cubicBezTo>
                  <a:pt x="9134171" y="746563"/>
                  <a:pt x="9138053" y="760602"/>
                  <a:pt x="9145816" y="769532"/>
                </a:cubicBezTo>
                <a:cubicBezTo>
                  <a:pt x="9153580" y="778461"/>
                  <a:pt x="9165028" y="782926"/>
                  <a:pt x="9180158" y="782926"/>
                </a:cubicBezTo>
                <a:cubicBezTo>
                  <a:pt x="9195289" y="782926"/>
                  <a:pt x="9206650" y="778461"/>
                  <a:pt x="9214240" y="769532"/>
                </a:cubicBezTo>
                <a:cubicBezTo>
                  <a:pt x="9221830" y="760602"/>
                  <a:pt x="9225625" y="746563"/>
                  <a:pt x="9225625" y="727413"/>
                </a:cubicBezTo>
                <a:lnTo>
                  <a:pt x="9225625" y="667212"/>
                </a:lnTo>
                <a:lnTo>
                  <a:pt x="9199357" y="667212"/>
                </a:lnTo>
                <a:lnTo>
                  <a:pt x="9199357" y="730315"/>
                </a:lnTo>
                <a:cubicBezTo>
                  <a:pt x="9199357" y="741081"/>
                  <a:pt x="9197708" y="748621"/>
                  <a:pt x="9194409" y="752937"/>
                </a:cubicBezTo>
                <a:cubicBezTo>
                  <a:pt x="9191110" y="757253"/>
                  <a:pt x="9186360" y="759411"/>
                  <a:pt x="9180158" y="759411"/>
                </a:cubicBezTo>
                <a:cubicBezTo>
                  <a:pt x="9173908" y="759411"/>
                  <a:pt x="9169195" y="757253"/>
                  <a:pt x="9166020" y="752937"/>
                </a:cubicBezTo>
                <a:cubicBezTo>
                  <a:pt x="9162845" y="748621"/>
                  <a:pt x="9161257" y="741081"/>
                  <a:pt x="9161257" y="730315"/>
                </a:cubicBezTo>
                <a:lnTo>
                  <a:pt x="9161257" y="667212"/>
                </a:lnTo>
                <a:close/>
                <a:moveTo>
                  <a:pt x="7324147" y="661825"/>
                </a:moveTo>
                <a:cubicBezTo>
                  <a:pt x="7319186" y="661825"/>
                  <a:pt x="7314522" y="663028"/>
                  <a:pt x="7310157" y="665434"/>
                </a:cubicBezTo>
                <a:cubicBezTo>
                  <a:pt x="7305791" y="667841"/>
                  <a:pt x="7302256" y="671313"/>
                  <a:pt x="7299553" y="675852"/>
                </a:cubicBezTo>
                <a:cubicBezTo>
                  <a:pt x="7296849" y="680391"/>
                  <a:pt x="7295497" y="685836"/>
                  <a:pt x="7295497" y="692186"/>
                </a:cubicBezTo>
                <a:cubicBezTo>
                  <a:pt x="7295497" y="698387"/>
                  <a:pt x="7296849" y="703733"/>
                  <a:pt x="7299553" y="708222"/>
                </a:cubicBezTo>
                <a:cubicBezTo>
                  <a:pt x="7302256" y="712712"/>
                  <a:pt x="7305791" y="716160"/>
                  <a:pt x="7310157" y="718566"/>
                </a:cubicBezTo>
                <a:cubicBezTo>
                  <a:pt x="7314522" y="720972"/>
                  <a:pt x="7319186" y="722175"/>
                  <a:pt x="7324147" y="722175"/>
                </a:cubicBezTo>
                <a:cubicBezTo>
                  <a:pt x="7329108" y="722175"/>
                  <a:pt x="7333758" y="720972"/>
                  <a:pt x="7338099" y="718566"/>
                </a:cubicBezTo>
                <a:cubicBezTo>
                  <a:pt x="7342440" y="716160"/>
                  <a:pt x="7345950" y="712712"/>
                  <a:pt x="7348629" y="708222"/>
                </a:cubicBezTo>
                <a:cubicBezTo>
                  <a:pt x="7351308" y="703733"/>
                  <a:pt x="7352647" y="698387"/>
                  <a:pt x="7352647" y="692186"/>
                </a:cubicBezTo>
                <a:cubicBezTo>
                  <a:pt x="7352647" y="685836"/>
                  <a:pt x="7351308" y="680391"/>
                  <a:pt x="7348629" y="675852"/>
                </a:cubicBezTo>
                <a:cubicBezTo>
                  <a:pt x="7345950" y="671313"/>
                  <a:pt x="7342440" y="667841"/>
                  <a:pt x="7338099" y="665434"/>
                </a:cubicBezTo>
                <a:cubicBezTo>
                  <a:pt x="7333758" y="663028"/>
                  <a:pt x="7329108" y="661825"/>
                  <a:pt x="7324147" y="661825"/>
                </a:cubicBezTo>
                <a:close/>
                <a:moveTo>
                  <a:pt x="8746425" y="661184"/>
                </a:moveTo>
                <a:lnTo>
                  <a:pt x="8746425" y="774740"/>
                </a:lnTo>
                <a:lnTo>
                  <a:pt x="8773735" y="774740"/>
                </a:lnTo>
                <a:lnTo>
                  <a:pt x="8773735" y="661184"/>
                </a:lnTo>
                <a:close/>
                <a:moveTo>
                  <a:pt x="7528183" y="659843"/>
                </a:moveTo>
                <a:cubicBezTo>
                  <a:pt x="7535624" y="659843"/>
                  <a:pt x="7541515" y="662918"/>
                  <a:pt x="7545856" y="669070"/>
                </a:cubicBezTo>
                <a:cubicBezTo>
                  <a:pt x="7550197" y="675222"/>
                  <a:pt x="7552367" y="683779"/>
                  <a:pt x="7552367" y="694743"/>
                </a:cubicBezTo>
                <a:cubicBezTo>
                  <a:pt x="7552367" y="705706"/>
                  <a:pt x="7550197" y="714438"/>
                  <a:pt x="7545856" y="720936"/>
                </a:cubicBezTo>
                <a:cubicBezTo>
                  <a:pt x="7541515" y="727435"/>
                  <a:pt x="7535624" y="730685"/>
                  <a:pt x="7528183" y="730685"/>
                </a:cubicBezTo>
                <a:cubicBezTo>
                  <a:pt x="7520692" y="730685"/>
                  <a:pt x="7514800" y="727435"/>
                  <a:pt x="7510509" y="720936"/>
                </a:cubicBezTo>
                <a:cubicBezTo>
                  <a:pt x="7506218" y="714438"/>
                  <a:pt x="7504072" y="705706"/>
                  <a:pt x="7504072" y="694743"/>
                </a:cubicBezTo>
                <a:cubicBezTo>
                  <a:pt x="7504072" y="683779"/>
                  <a:pt x="7506218" y="675222"/>
                  <a:pt x="7510509" y="669070"/>
                </a:cubicBezTo>
                <a:cubicBezTo>
                  <a:pt x="7514800" y="662918"/>
                  <a:pt x="7520692" y="659843"/>
                  <a:pt x="7528183" y="659843"/>
                </a:cubicBezTo>
                <a:close/>
                <a:moveTo>
                  <a:pt x="8850381" y="659249"/>
                </a:moveTo>
                <a:cubicBezTo>
                  <a:pt x="8840063" y="659249"/>
                  <a:pt x="8830996" y="661519"/>
                  <a:pt x="8823183" y="666058"/>
                </a:cubicBezTo>
                <a:cubicBezTo>
                  <a:pt x="8815369" y="670597"/>
                  <a:pt x="8809280" y="677195"/>
                  <a:pt x="8804914" y="685853"/>
                </a:cubicBezTo>
                <a:cubicBezTo>
                  <a:pt x="8800549" y="694509"/>
                  <a:pt x="8798366" y="705038"/>
                  <a:pt x="8798366" y="717441"/>
                </a:cubicBezTo>
                <a:cubicBezTo>
                  <a:pt x="8798366" y="729843"/>
                  <a:pt x="8800549" y="740485"/>
                  <a:pt x="8804914" y="749365"/>
                </a:cubicBezTo>
                <a:cubicBezTo>
                  <a:pt x="8809280" y="758245"/>
                  <a:pt x="8815369" y="765054"/>
                  <a:pt x="8823183" y="769791"/>
                </a:cubicBezTo>
                <a:cubicBezTo>
                  <a:pt x="8830996" y="774529"/>
                  <a:pt x="8840063" y="776898"/>
                  <a:pt x="8850381" y="776898"/>
                </a:cubicBezTo>
                <a:cubicBezTo>
                  <a:pt x="8860700" y="776898"/>
                  <a:pt x="8869754" y="774529"/>
                  <a:pt x="8877542" y="769791"/>
                </a:cubicBezTo>
                <a:cubicBezTo>
                  <a:pt x="8885331" y="765054"/>
                  <a:pt x="8891408" y="758245"/>
                  <a:pt x="8895774" y="749365"/>
                </a:cubicBezTo>
                <a:cubicBezTo>
                  <a:pt x="8900140" y="740485"/>
                  <a:pt x="8902322" y="729843"/>
                  <a:pt x="8902322" y="717441"/>
                </a:cubicBezTo>
                <a:cubicBezTo>
                  <a:pt x="8902322" y="705088"/>
                  <a:pt x="8900140" y="694571"/>
                  <a:pt x="8895774" y="685890"/>
                </a:cubicBezTo>
                <a:cubicBezTo>
                  <a:pt x="8891408" y="677208"/>
                  <a:pt x="8885331" y="670597"/>
                  <a:pt x="8877542" y="666058"/>
                </a:cubicBezTo>
                <a:cubicBezTo>
                  <a:pt x="8869754" y="661519"/>
                  <a:pt x="8860700" y="659249"/>
                  <a:pt x="8850381" y="659249"/>
                </a:cubicBezTo>
                <a:close/>
                <a:moveTo>
                  <a:pt x="239196" y="657381"/>
                </a:moveTo>
                <a:lnTo>
                  <a:pt x="239196" y="770937"/>
                </a:lnTo>
                <a:lnTo>
                  <a:pt x="266506" y="770937"/>
                </a:lnTo>
                <a:lnTo>
                  <a:pt x="266506" y="750176"/>
                </a:lnTo>
                <a:lnTo>
                  <a:pt x="281537" y="750176"/>
                </a:lnTo>
                <a:cubicBezTo>
                  <a:pt x="289525" y="750176"/>
                  <a:pt x="296929" y="748811"/>
                  <a:pt x="303750" y="746083"/>
                </a:cubicBezTo>
                <a:cubicBezTo>
                  <a:pt x="310571" y="743354"/>
                  <a:pt x="316053" y="739113"/>
                  <a:pt x="320195" y="733358"/>
                </a:cubicBezTo>
                <a:cubicBezTo>
                  <a:pt x="324338" y="727603"/>
                  <a:pt x="326409" y="720211"/>
                  <a:pt x="326409" y="711182"/>
                </a:cubicBezTo>
                <a:cubicBezTo>
                  <a:pt x="326409" y="701905"/>
                  <a:pt x="324375" y="694576"/>
                  <a:pt x="320307" y="689193"/>
                </a:cubicBezTo>
                <a:cubicBezTo>
                  <a:pt x="316239" y="683810"/>
                  <a:pt x="310807" y="679991"/>
                  <a:pt x="304010" y="677733"/>
                </a:cubicBezTo>
                <a:cubicBezTo>
                  <a:pt x="297214" y="675476"/>
                  <a:pt x="289723" y="674347"/>
                  <a:pt x="281537" y="674347"/>
                </a:cubicBezTo>
                <a:lnTo>
                  <a:pt x="266506" y="674347"/>
                </a:lnTo>
                <a:lnTo>
                  <a:pt x="266506" y="657381"/>
                </a:lnTo>
                <a:close/>
                <a:moveTo>
                  <a:pt x="8946748" y="655082"/>
                </a:moveTo>
                <a:cubicBezTo>
                  <a:pt x="8941935" y="655082"/>
                  <a:pt x="8937582" y="656198"/>
                  <a:pt x="8933688" y="658431"/>
                </a:cubicBezTo>
                <a:cubicBezTo>
                  <a:pt x="8929794" y="660663"/>
                  <a:pt x="8926705" y="663702"/>
                  <a:pt x="8924423" y="667546"/>
                </a:cubicBezTo>
                <a:cubicBezTo>
                  <a:pt x="8922141" y="671391"/>
                  <a:pt x="8921000" y="675769"/>
                  <a:pt x="8921000" y="680680"/>
                </a:cubicBezTo>
                <a:cubicBezTo>
                  <a:pt x="8921000" y="685592"/>
                  <a:pt x="8922141" y="689945"/>
                  <a:pt x="8924423" y="693740"/>
                </a:cubicBezTo>
                <a:cubicBezTo>
                  <a:pt x="8926705" y="697535"/>
                  <a:pt x="8929794" y="700524"/>
                  <a:pt x="8933688" y="702707"/>
                </a:cubicBezTo>
                <a:cubicBezTo>
                  <a:pt x="8937582" y="704890"/>
                  <a:pt x="8941935" y="705981"/>
                  <a:pt x="8946748" y="705981"/>
                </a:cubicBezTo>
                <a:cubicBezTo>
                  <a:pt x="8951460" y="705981"/>
                  <a:pt x="8955752" y="704890"/>
                  <a:pt x="8959621" y="702707"/>
                </a:cubicBezTo>
                <a:cubicBezTo>
                  <a:pt x="8963491" y="700524"/>
                  <a:pt x="8966554" y="697535"/>
                  <a:pt x="8968811" y="693740"/>
                </a:cubicBezTo>
                <a:cubicBezTo>
                  <a:pt x="8971069" y="689945"/>
                  <a:pt x="8972197" y="685592"/>
                  <a:pt x="8972197" y="680680"/>
                </a:cubicBezTo>
                <a:cubicBezTo>
                  <a:pt x="8972197" y="675769"/>
                  <a:pt x="8971069" y="671391"/>
                  <a:pt x="8968811" y="667546"/>
                </a:cubicBezTo>
                <a:cubicBezTo>
                  <a:pt x="8966554" y="663702"/>
                  <a:pt x="8963491" y="660663"/>
                  <a:pt x="8959621" y="658431"/>
                </a:cubicBezTo>
                <a:cubicBezTo>
                  <a:pt x="8955752" y="656198"/>
                  <a:pt x="8951460" y="655082"/>
                  <a:pt x="8946748" y="655082"/>
                </a:cubicBezTo>
                <a:close/>
                <a:moveTo>
                  <a:pt x="4238066" y="654769"/>
                </a:moveTo>
                <a:lnTo>
                  <a:pt x="4238810" y="654769"/>
                </a:lnTo>
                <a:lnTo>
                  <a:pt x="4238810" y="701874"/>
                </a:lnTo>
                <a:lnTo>
                  <a:pt x="4218123" y="701874"/>
                </a:lnTo>
                <a:lnTo>
                  <a:pt x="4224969" y="686321"/>
                </a:lnTo>
                <a:cubicBezTo>
                  <a:pt x="4227152" y="681509"/>
                  <a:pt x="4229322" y="676411"/>
                  <a:pt x="4231480" y="671029"/>
                </a:cubicBezTo>
                <a:cubicBezTo>
                  <a:pt x="4233638" y="665646"/>
                  <a:pt x="4235834" y="660226"/>
                  <a:pt x="4238066" y="654769"/>
                </a:cubicBezTo>
                <a:close/>
                <a:moveTo>
                  <a:pt x="10154032" y="652642"/>
                </a:moveTo>
                <a:lnTo>
                  <a:pt x="10138926" y="671841"/>
                </a:lnTo>
                <a:lnTo>
                  <a:pt x="10150535" y="678984"/>
                </a:lnTo>
                <a:lnTo>
                  <a:pt x="10168543" y="664697"/>
                </a:lnTo>
                <a:lnTo>
                  <a:pt x="10169287" y="664697"/>
                </a:lnTo>
                <a:lnTo>
                  <a:pt x="10187295" y="678984"/>
                </a:lnTo>
                <a:lnTo>
                  <a:pt x="10198978" y="671841"/>
                </a:lnTo>
                <a:lnTo>
                  <a:pt x="10183798" y="652642"/>
                </a:lnTo>
                <a:close/>
                <a:moveTo>
                  <a:pt x="2052547" y="650876"/>
                </a:moveTo>
                <a:cubicBezTo>
                  <a:pt x="2047883" y="650876"/>
                  <a:pt x="2044014" y="652501"/>
                  <a:pt x="2040938" y="655750"/>
                </a:cubicBezTo>
                <a:cubicBezTo>
                  <a:pt x="2037862" y="659000"/>
                  <a:pt x="2036324" y="663005"/>
                  <a:pt x="2036324" y="667768"/>
                </a:cubicBezTo>
                <a:cubicBezTo>
                  <a:pt x="2036324" y="672431"/>
                  <a:pt x="2037862" y="676400"/>
                  <a:pt x="2040938" y="679674"/>
                </a:cubicBezTo>
                <a:cubicBezTo>
                  <a:pt x="2044014" y="682948"/>
                  <a:pt x="2047883" y="684586"/>
                  <a:pt x="2052547" y="684586"/>
                </a:cubicBezTo>
                <a:cubicBezTo>
                  <a:pt x="2057259" y="684586"/>
                  <a:pt x="2061129" y="682948"/>
                  <a:pt x="2064155" y="679674"/>
                </a:cubicBezTo>
                <a:cubicBezTo>
                  <a:pt x="2067181" y="676400"/>
                  <a:pt x="2068694" y="672431"/>
                  <a:pt x="2068694" y="667768"/>
                </a:cubicBezTo>
                <a:cubicBezTo>
                  <a:pt x="2068694" y="663005"/>
                  <a:pt x="2067181" y="659000"/>
                  <a:pt x="2064155" y="655750"/>
                </a:cubicBezTo>
                <a:cubicBezTo>
                  <a:pt x="2061129" y="652501"/>
                  <a:pt x="2057259" y="650876"/>
                  <a:pt x="2052547" y="650876"/>
                </a:cubicBezTo>
                <a:close/>
                <a:moveTo>
                  <a:pt x="2980370" y="647528"/>
                </a:moveTo>
                <a:cubicBezTo>
                  <a:pt x="2987811" y="647528"/>
                  <a:pt x="2993703" y="650604"/>
                  <a:pt x="2998044" y="656756"/>
                </a:cubicBezTo>
                <a:cubicBezTo>
                  <a:pt x="3002385" y="662907"/>
                  <a:pt x="3004555" y="671465"/>
                  <a:pt x="3004555" y="682428"/>
                </a:cubicBezTo>
                <a:cubicBezTo>
                  <a:pt x="3004555" y="693392"/>
                  <a:pt x="3002385" y="702123"/>
                  <a:pt x="2998044" y="708622"/>
                </a:cubicBezTo>
                <a:cubicBezTo>
                  <a:pt x="2993703" y="715121"/>
                  <a:pt x="2987811" y="718370"/>
                  <a:pt x="2980370" y="718370"/>
                </a:cubicBezTo>
                <a:cubicBezTo>
                  <a:pt x="2972879" y="718370"/>
                  <a:pt x="2966988" y="715121"/>
                  <a:pt x="2962697" y="708622"/>
                </a:cubicBezTo>
                <a:cubicBezTo>
                  <a:pt x="2958406" y="702123"/>
                  <a:pt x="2956260" y="693392"/>
                  <a:pt x="2956260" y="682428"/>
                </a:cubicBezTo>
                <a:cubicBezTo>
                  <a:pt x="2956260" y="671465"/>
                  <a:pt x="2958406" y="662907"/>
                  <a:pt x="2962697" y="656756"/>
                </a:cubicBezTo>
                <a:cubicBezTo>
                  <a:pt x="2966988" y="650604"/>
                  <a:pt x="2972879" y="647528"/>
                  <a:pt x="2980370" y="647528"/>
                </a:cubicBezTo>
                <a:close/>
                <a:moveTo>
                  <a:pt x="7224432" y="636971"/>
                </a:moveTo>
                <a:cubicBezTo>
                  <a:pt x="7218231" y="636971"/>
                  <a:pt x="7213034" y="638968"/>
                  <a:pt x="7208842" y="642961"/>
                </a:cubicBezTo>
                <a:cubicBezTo>
                  <a:pt x="7204650" y="646955"/>
                  <a:pt x="7202331" y="653441"/>
                  <a:pt x="7201884" y="662420"/>
                </a:cubicBezTo>
                <a:lnTo>
                  <a:pt x="7219223" y="663834"/>
                </a:lnTo>
                <a:cubicBezTo>
                  <a:pt x="7219620" y="660709"/>
                  <a:pt x="7220351" y="658575"/>
                  <a:pt x="7221418" y="657435"/>
                </a:cubicBezTo>
                <a:cubicBezTo>
                  <a:pt x="7222485" y="656293"/>
                  <a:pt x="7223787" y="655723"/>
                  <a:pt x="7225325" y="655723"/>
                </a:cubicBezTo>
                <a:cubicBezTo>
                  <a:pt x="7226714" y="655723"/>
                  <a:pt x="7228152" y="656207"/>
                  <a:pt x="7229641" y="657174"/>
                </a:cubicBezTo>
                <a:cubicBezTo>
                  <a:pt x="7231129" y="658142"/>
                  <a:pt x="7232791" y="659258"/>
                  <a:pt x="7234626" y="660523"/>
                </a:cubicBezTo>
                <a:cubicBezTo>
                  <a:pt x="7236462" y="661788"/>
                  <a:pt x="7238558" y="662904"/>
                  <a:pt x="7240914" y="663872"/>
                </a:cubicBezTo>
                <a:cubicBezTo>
                  <a:pt x="7243271" y="664839"/>
                  <a:pt x="7246012" y="665323"/>
                  <a:pt x="7249137" y="665323"/>
                </a:cubicBezTo>
                <a:cubicBezTo>
                  <a:pt x="7255289" y="665323"/>
                  <a:pt x="7260485" y="663338"/>
                  <a:pt x="7264727" y="659369"/>
                </a:cubicBezTo>
                <a:cubicBezTo>
                  <a:pt x="7268969" y="655401"/>
                  <a:pt x="7271288" y="648852"/>
                  <a:pt x="7271685" y="639724"/>
                </a:cubicBezTo>
                <a:lnTo>
                  <a:pt x="7254272" y="638533"/>
                </a:lnTo>
                <a:cubicBezTo>
                  <a:pt x="7253925" y="641659"/>
                  <a:pt x="7253230" y="643780"/>
                  <a:pt x="7252188" y="644896"/>
                </a:cubicBezTo>
                <a:cubicBezTo>
                  <a:pt x="7251146" y="646012"/>
                  <a:pt x="7249807" y="646570"/>
                  <a:pt x="7248170" y="646570"/>
                </a:cubicBezTo>
                <a:cubicBezTo>
                  <a:pt x="7246830" y="646570"/>
                  <a:pt x="7245404" y="646086"/>
                  <a:pt x="7243891" y="645119"/>
                </a:cubicBezTo>
                <a:cubicBezTo>
                  <a:pt x="7242378" y="644152"/>
                  <a:pt x="7240704" y="643036"/>
                  <a:pt x="7238868" y="641771"/>
                </a:cubicBezTo>
                <a:cubicBezTo>
                  <a:pt x="7237033" y="640505"/>
                  <a:pt x="7234937" y="639389"/>
                  <a:pt x="7232580" y="638422"/>
                </a:cubicBezTo>
                <a:cubicBezTo>
                  <a:pt x="7230224" y="637455"/>
                  <a:pt x="7227508" y="636971"/>
                  <a:pt x="7224432" y="636971"/>
                </a:cubicBezTo>
                <a:close/>
                <a:moveTo>
                  <a:pt x="7528183" y="636551"/>
                </a:moveTo>
                <a:cubicBezTo>
                  <a:pt x="7517864" y="636551"/>
                  <a:pt x="7508798" y="638821"/>
                  <a:pt x="7500984" y="643360"/>
                </a:cubicBezTo>
                <a:cubicBezTo>
                  <a:pt x="7493171" y="647899"/>
                  <a:pt x="7487081" y="654497"/>
                  <a:pt x="7482716" y="663154"/>
                </a:cubicBezTo>
                <a:cubicBezTo>
                  <a:pt x="7478350" y="671811"/>
                  <a:pt x="7476167" y="682340"/>
                  <a:pt x="7476167" y="694743"/>
                </a:cubicBezTo>
                <a:cubicBezTo>
                  <a:pt x="7476167" y="707145"/>
                  <a:pt x="7478350" y="717786"/>
                  <a:pt x="7482716" y="726666"/>
                </a:cubicBezTo>
                <a:cubicBezTo>
                  <a:pt x="7487081" y="735546"/>
                  <a:pt x="7493171" y="742355"/>
                  <a:pt x="7500984" y="747093"/>
                </a:cubicBezTo>
                <a:cubicBezTo>
                  <a:pt x="7508798" y="751831"/>
                  <a:pt x="7517864" y="754200"/>
                  <a:pt x="7528183" y="754200"/>
                </a:cubicBezTo>
                <a:cubicBezTo>
                  <a:pt x="7538501" y="754200"/>
                  <a:pt x="7547555" y="751831"/>
                  <a:pt x="7555344" y="747093"/>
                </a:cubicBezTo>
                <a:cubicBezTo>
                  <a:pt x="7563132" y="742355"/>
                  <a:pt x="7569210" y="735546"/>
                  <a:pt x="7573575" y="726666"/>
                </a:cubicBezTo>
                <a:cubicBezTo>
                  <a:pt x="7577941" y="717786"/>
                  <a:pt x="7580124" y="707145"/>
                  <a:pt x="7580124" y="694743"/>
                </a:cubicBezTo>
                <a:cubicBezTo>
                  <a:pt x="7580124" y="682390"/>
                  <a:pt x="7577941" y="671873"/>
                  <a:pt x="7573575" y="663191"/>
                </a:cubicBezTo>
                <a:cubicBezTo>
                  <a:pt x="7569210" y="654510"/>
                  <a:pt x="7563132" y="647899"/>
                  <a:pt x="7555344" y="643360"/>
                </a:cubicBezTo>
                <a:cubicBezTo>
                  <a:pt x="7547555" y="638821"/>
                  <a:pt x="7538501" y="636551"/>
                  <a:pt x="7528183" y="636551"/>
                </a:cubicBezTo>
                <a:close/>
                <a:moveTo>
                  <a:pt x="4222216" y="634306"/>
                </a:moveTo>
                <a:lnTo>
                  <a:pt x="4169011" y="747861"/>
                </a:lnTo>
                <a:lnTo>
                  <a:pt x="4197510" y="747861"/>
                </a:lnTo>
                <a:lnTo>
                  <a:pt x="4208672" y="722858"/>
                </a:lnTo>
                <a:lnTo>
                  <a:pt x="4238810" y="722858"/>
                </a:lnTo>
                <a:lnTo>
                  <a:pt x="4238810" y="747861"/>
                </a:lnTo>
                <a:lnTo>
                  <a:pt x="4310620" y="747861"/>
                </a:lnTo>
                <a:lnTo>
                  <a:pt x="4310620" y="725016"/>
                </a:lnTo>
                <a:lnTo>
                  <a:pt x="4266120" y="725016"/>
                </a:lnTo>
                <a:lnTo>
                  <a:pt x="4266120" y="700906"/>
                </a:lnTo>
                <a:lnTo>
                  <a:pt x="4302211" y="700906"/>
                </a:lnTo>
                <a:lnTo>
                  <a:pt x="4302211" y="678061"/>
                </a:lnTo>
                <a:lnTo>
                  <a:pt x="4266120" y="678061"/>
                </a:lnTo>
                <a:lnTo>
                  <a:pt x="4266120" y="657002"/>
                </a:lnTo>
                <a:lnTo>
                  <a:pt x="4308908" y="657002"/>
                </a:lnTo>
                <a:lnTo>
                  <a:pt x="4308908" y="634306"/>
                </a:lnTo>
                <a:close/>
                <a:moveTo>
                  <a:pt x="2232331" y="633017"/>
                </a:moveTo>
                <a:cubicBezTo>
                  <a:pt x="2235705" y="633017"/>
                  <a:pt x="2238458" y="634182"/>
                  <a:pt x="2240591" y="636514"/>
                </a:cubicBezTo>
                <a:cubicBezTo>
                  <a:pt x="2242725" y="638846"/>
                  <a:pt x="2243791" y="641897"/>
                  <a:pt x="2243791" y="645667"/>
                </a:cubicBezTo>
                <a:cubicBezTo>
                  <a:pt x="2243791" y="649437"/>
                  <a:pt x="2242725" y="652463"/>
                  <a:pt x="2240591" y="654745"/>
                </a:cubicBezTo>
                <a:cubicBezTo>
                  <a:pt x="2238458" y="657028"/>
                  <a:pt x="2235705" y="658169"/>
                  <a:pt x="2232331" y="658169"/>
                </a:cubicBezTo>
                <a:cubicBezTo>
                  <a:pt x="2228908" y="658169"/>
                  <a:pt x="2226130" y="657028"/>
                  <a:pt x="2223997" y="654745"/>
                </a:cubicBezTo>
                <a:cubicBezTo>
                  <a:pt x="2221864" y="652463"/>
                  <a:pt x="2220797" y="649437"/>
                  <a:pt x="2220797" y="645667"/>
                </a:cubicBezTo>
                <a:cubicBezTo>
                  <a:pt x="2220797" y="641897"/>
                  <a:pt x="2221864" y="638846"/>
                  <a:pt x="2223997" y="636514"/>
                </a:cubicBezTo>
                <a:cubicBezTo>
                  <a:pt x="2226130" y="634182"/>
                  <a:pt x="2228908" y="633017"/>
                  <a:pt x="2232331" y="633017"/>
                </a:cubicBezTo>
                <a:close/>
                <a:moveTo>
                  <a:pt x="1066420" y="629489"/>
                </a:moveTo>
                <a:lnTo>
                  <a:pt x="1066420" y="666026"/>
                </a:lnTo>
                <a:lnTo>
                  <a:pt x="1022218" y="666026"/>
                </a:lnTo>
                <a:lnTo>
                  <a:pt x="1022218" y="684332"/>
                </a:lnTo>
                <a:lnTo>
                  <a:pt x="1066420" y="684332"/>
                </a:lnTo>
                <a:lnTo>
                  <a:pt x="1066420" y="720944"/>
                </a:lnTo>
                <a:lnTo>
                  <a:pt x="1084726" y="720944"/>
                </a:lnTo>
                <a:lnTo>
                  <a:pt x="1084726" y="684332"/>
                </a:lnTo>
                <a:lnTo>
                  <a:pt x="1128928" y="684332"/>
                </a:lnTo>
                <a:lnTo>
                  <a:pt x="1128928" y="666026"/>
                </a:lnTo>
                <a:lnTo>
                  <a:pt x="1084726" y="666026"/>
                </a:lnTo>
                <a:lnTo>
                  <a:pt x="1084726" y="629489"/>
                </a:lnTo>
                <a:close/>
                <a:moveTo>
                  <a:pt x="8745532" y="629186"/>
                </a:moveTo>
                <a:lnTo>
                  <a:pt x="8730277" y="648385"/>
                </a:lnTo>
                <a:lnTo>
                  <a:pt x="8741886" y="655528"/>
                </a:lnTo>
                <a:lnTo>
                  <a:pt x="8759968" y="641241"/>
                </a:lnTo>
                <a:lnTo>
                  <a:pt x="8760638" y="641241"/>
                </a:lnTo>
                <a:lnTo>
                  <a:pt x="8778721" y="655528"/>
                </a:lnTo>
                <a:lnTo>
                  <a:pt x="8790478" y="648385"/>
                </a:lnTo>
                <a:lnTo>
                  <a:pt x="8775074" y="629186"/>
                </a:lnTo>
                <a:close/>
                <a:moveTo>
                  <a:pt x="9196530" y="624275"/>
                </a:moveTo>
                <a:lnTo>
                  <a:pt x="9166169" y="648906"/>
                </a:lnTo>
                <a:lnTo>
                  <a:pt x="9178075" y="662524"/>
                </a:lnTo>
                <a:lnTo>
                  <a:pt x="9210966" y="641763"/>
                </a:lnTo>
                <a:close/>
                <a:moveTo>
                  <a:pt x="2980370" y="624236"/>
                </a:moveTo>
                <a:cubicBezTo>
                  <a:pt x="2970051" y="624236"/>
                  <a:pt x="2960986" y="626506"/>
                  <a:pt x="2953172" y="631046"/>
                </a:cubicBezTo>
                <a:cubicBezTo>
                  <a:pt x="2945359" y="635585"/>
                  <a:pt x="2939269" y="642183"/>
                  <a:pt x="2934904" y="650840"/>
                </a:cubicBezTo>
                <a:cubicBezTo>
                  <a:pt x="2930538" y="659497"/>
                  <a:pt x="2928355" y="670026"/>
                  <a:pt x="2928355" y="682428"/>
                </a:cubicBezTo>
                <a:cubicBezTo>
                  <a:pt x="2928355" y="694831"/>
                  <a:pt x="2930538" y="705472"/>
                  <a:pt x="2934904" y="714352"/>
                </a:cubicBezTo>
                <a:cubicBezTo>
                  <a:pt x="2939269" y="723232"/>
                  <a:pt x="2945359" y="730041"/>
                  <a:pt x="2953172" y="734778"/>
                </a:cubicBezTo>
                <a:cubicBezTo>
                  <a:pt x="2960986" y="739516"/>
                  <a:pt x="2970051" y="741885"/>
                  <a:pt x="2980370" y="741885"/>
                </a:cubicBezTo>
                <a:cubicBezTo>
                  <a:pt x="2990689" y="741885"/>
                  <a:pt x="2999743" y="739516"/>
                  <a:pt x="3007532" y="734778"/>
                </a:cubicBezTo>
                <a:cubicBezTo>
                  <a:pt x="3015320" y="730041"/>
                  <a:pt x="3021397" y="723232"/>
                  <a:pt x="3025763" y="714352"/>
                </a:cubicBezTo>
                <a:cubicBezTo>
                  <a:pt x="3030129" y="705472"/>
                  <a:pt x="3032311" y="694831"/>
                  <a:pt x="3032311" y="682428"/>
                </a:cubicBezTo>
                <a:cubicBezTo>
                  <a:pt x="3032311" y="670076"/>
                  <a:pt x="3030129" y="659559"/>
                  <a:pt x="3025763" y="650877"/>
                </a:cubicBezTo>
                <a:cubicBezTo>
                  <a:pt x="3021397" y="642195"/>
                  <a:pt x="3015320" y="635585"/>
                  <a:pt x="3007532" y="631046"/>
                </a:cubicBezTo>
                <a:cubicBezTo>
                  <a:pt x="2999743" y="626506"/>
                  <a:pt x="2990689" y="624236"/>
                  <a:pt x="2980370" y="624236"/>
                </a:cubicBezTo>
                <a:close/>
                <a:moveTo>
                  <a:pt x="2157173" y="624236"/>
                </a:moveTo>
                <a:cubicBezTo>
                  <a:pt x="2149930" y="624236"/>
                  <a:pt x="2143059" y="625550"/>
                  <a:pt x="2136561" y="628180"/>
                </a:cubicBezTo>
                <a:cubicBezTo>
                  <a:pt x="2130061" y="630809"/>
                  <a:pt x="2124295" y="634666"/>
                  <a:pt x="2119259" y="639751"/>
                </a:cubicBezTo>
                <a:cubicBezTo>
                  <a:pt x="2114224" y="644836"/>
                  <a:pt x="2110255" y="651062"/>
                  <a:pt x="2107353" y="658429"/>
                </a:cubicBezTo>
                <a:cubicBezTo>
                  <a:pt x="2104451" y="665796"/>
                  <a:pt x="2103000" y="674192"/>
                  <a:pt x="2103000" y="683618"/>
                </a:cubicBezTo>
                <a:cubicBezTo>
                  <a:pt x="2103000" y="695177"/>
                  <a:pt x="2105009" y="705025"/>
                  <a:pt x="2109028" y="713161"/>
                </a:cubicBezTo>
                <a:cubicBezTo>
                  <a:pt x="2113045" y="721297"/>
                  <a:pt x="2118440" y="727721"/>
                  <a:pt x="2125212" y="732434"/>
                </a:cubicBezTo>
                <a:cubicBezTo>
                  <a:pt x="2131984" y="737147"/>
                  <a:pt x="2139537" y="740074"/>
                  <a:pt x="2147871" y="741215"/>
                </a:cubicBezTo>
                <a:lnTo>
                  <a:pt x="2140356" y="756172"/>
                </a:lnTo>
                <a:cubicBezTo>
                  <a:pt x="2145763" y="756966"/>
                  <a:pt x="2149347" y="757958"/>
                  <a:pt x="2151109" y="759148"/>
                </a:cubicBezTo>
                <a:cubicBezTo>
                  <a:pt x="2152869" y="760339"/>
                  <a:pt x="2153750" y="761728"/>
                  <a:pt x="2153750" y="763316"/>
                </a:cubicBezTo>
                <a:cubicBezTo>
                  <a:pt x="2153750" y="765846"/>
                  <a:pt x="2152485" y="767656"/>
                  <a:pt x="2149955" y="768748"/>
                </a:cubicBezTo>
                <a:cubicBezTo>
                  <a:pt x="2147425" y="769839"/>
                  <a:pt x="2142811" y="770583"/>
                  <a:pt x="2136114" y="770980"/>
                </a:cubicBezTo>
                <a:lnTo>
                  <a:pt x="2138123" y="781770"/>
                </a:lnTo>
                <a:cubicBezTo>
                  <a:pt x="2149136" y="781423"/>
                  <a:pt x="2157731" y="779786"/>
                  <a:pt x="2163908" y="776859"/>
                </a:cubicBezTo>
                <a:cubicBezTo>
                  <a:pt x="2170084" y="773932"/>
                  <a:pt x="2173172" y="769418"/>
                  <a:pt x="2173172" y="763316"/>
                </a:cubicBezTo>
                <a:cubicBezTo>
                  <a:pt x="2173172" y="759694"/>
                  <a:pt x="2172031" y="756879"/>
                  <a:pt x="2169749" y="754870"/>
                </a:cubicBezTo>
                <a:cubicBezTo>
                  <a:pt x="2167467" y="752860"/>
                  <a:pt x="2164119" y="751310"/>
                  <a:pt x="2159703" y="750219"/>
                </a:cubicBezTo>
                <a:lnTo>
                  <a:pt x="2163722" y="741438"/>
                </a:lnTo>
                <a:cubicBezTo>
                  <a:pt x="2175479" y="739702"/>
                  <a:pt x="2185327" y="734245"/>
                  <a:pt x="2193264" y="725067"/>
                </a:cubicBezTo>
                <a:lnTo>
                  <a:pt x="2178902" y="708026"/>
                </a:lnTo>
                <a:cubicBezTo>
                  <a:pt x="2176273" y="710903"/>
                  <a:pt x="2173160" y="713347"/>
                  <a:pt x="2169563" y="715356"/>
                </a:cubicBezTo>
                <a:cubicBezTo>
                  <a:pt x="2165966" y="717365"/>
                  <a:pt x="2161886" y="718370"/>
                  <a:pt x="2157322" y="718370"/>
                </a:cubicBezTo>
                <a:cubicBezTo>
                  <a:pt x="2149285" y="718370"/>
                  <a:pt x="2142873" y="715244"/>
                  <a:pt x="2138086" y="708993"/>
                </a:cubicBezTo>
                <a:cubicBezTo>
                  <a:pt x="2133299" y="702743"/>
                  <a:pt x="2130905" y="693987"/>
                  <a:pt x="2130905" y="682725"/>
                </a:cubicBezTo>
                <a:cubicBezTo>
                  <a:pt x="2130905" y="675383"/>
                  <a:pt x="2132120" y="669083"/>
                  <a:pt x="2134551" y="663824"/>
                </a:cubicBezTo>
                <a:cubicBezTo>
                  <a:pt x="2136982" y="658565"/>
                  <a:pt x="2140207" y="654535"/>
                  <a:pt x="2144225" y="651732"/>
                </a:cubicBezTo>
                <a:cubicBezTo>
                  <a:pt x="2148243" y="648929"/>
                  <a:pt x="2152708" y="647527"/>
                  <a:pt x="2157620" y="647527"/>
                </a:cubicBezTo>
                <a:cubicBezTo>
                  <a:pt x="2161638" y="647527"/>
                  <a:pt x="2165222" y="648358"/>
                  <a:pt x="2168373" y="650020"/>
                </a:cubicBezTo>
                <a:cubicBezTo>
                  <a:pt x="2171522" y="651682"/>
                  <a:pt x="2174536" y="653803"/>
                  <a:pt x="2177414" y="656383"/>
                </a:cubicBezTo>
                <a:lnTo>
                  <a:pt x="2191552" y="638970"/>
                </a:lnTo>
                <a:cubicBezTo>
                  <a:pt x="2187683" y="635001"/>
                  <a:pt x="2182833" y="631553"/>
                  <a:pt x="2177005" y="628626"/>
                </a:cubicBezTo>
                <a:cubicBezTo>
                  <a:pt x="2171175" y="625699"/>
                  <a:pt x="2164565" y="624236"/>
                  <a:pt x="2157173" y="624236"/>
                </a:cubicBezTo>
                <a:close/>
                <a:moveTo>
                  <a:pt x="2232331" y="620069"/>
                </a:moveTo>
                <a:cubicBezTo>
                  <a:pt x="2227519" y="620069"/>
                  <a:pt x="2223166" y="621185"/>
                  <a:pt x="2219272" y="623417"/>
                </a:cubicBezTo>
                <a:cubicBezTo>
                  <a:pt x="2215377" y="625650"/>
                  <a:pt x="2212289" y="628688"/>
                  <a:pt x="2210007" y="632533"/>
                </a:cubicBezTo>
                <a:cubicBezTo>
                  <a:pt x="2207725" y="636378"/>
                  <a:pt x="2206584" y="640756"/>
                  <a:pt x="2206584" y="645667"/>
                </a:cubicBezTo>
                <a:cubicBezTo>
                  <a:pt x="2206584" y="650578"/>
                  <a:pt x="2207725" y="654932"/>
                  <a:pt x="2210007" y="658727"/>
                </a:cubicBezTo>
                <a:cubicBezTo>
                  <a:pt x="2212289" y="662522"/>
                  <a:pt x="2215377" y="665511"/>
                  <a:pt x="2219272" y="667694"/>
                </a:cubicBezTo>
                <a:cubicBezTo>
                  <a:pt x="2223166" y="669877"/>
                  <a:pt x="2227519" y="670968"/>
                  <a:pt x="2232331" y="670968"/>
                </a:cubicBezTo>
                <a:cubicBezTo>
                  <a:pt x="2237044" y="670968"/>
                  <a:pt x="2241335" y="669877"/>
                  <a:pt x="2245205" y="667694"/>
                </a:cubicBezTo>
                <a:cubicBezTo>
                  <a:pt x="2249075" y="665511"/>
                  <a:pt x="2252138" y="662522"/>
                  <a:pt x="2254395" y="658727"/>
                </a:cubicBezTo>
                <a:cubicBezTo>
                  <a:pt x="2256652" y="654932"/>
                  <a:pt x="2257780" y="650578"/>
                  <a:pt x="2257780" y="645667"/>
                </a:cubicBezTo>
                <a:cubicBezTo>
                  <a:pt x="2257780" y="640756"/>
                  <a:pt x="2256652" y="636378"/>
                  <a:pt x="2254395" y="632533"/>
                </a:cubicBezTo>
                <a:cubicBezTo>
                  <a:pt x="2252138" y="628688"/>
                  <a:pt x="2249075" y="625650"/>
                  <a:pt x="2245205" y="623417"/>
                </a:cubicBezTo>
                <a:cubicBezTo>
                  <a:pt x="2241335" y="621185"/>
                  <a:pt x="2237044" y="620069"/>
                  <a:pt x="2232331" y="620069"/>
                </a:cubicBezTo>
                <a:close/>
                <a:moveTo>
                  <a:pt x="8833638" y="618247"/>
                </a:moveTo>
                <a:lnTo>
                  <a:pt x="8819276" y="635734"/>
                </a:lnTo>
                <a:lnTo>
                  <a:pt x="8852018" y="656496"/>
                </a:lnTo>
                <a:lnTo>
                  <a:pt x="8864074" y="642878"/>
                </a:lnTo>
                <a:close/>
                <a:moveTo>
                  <a:pt x="7547679" y="604999"/>
                </a:moveTo>
                <a:cubicBezTo>
                  <a:pt x="7543958" y="604999"/>
                  <a:pt x="7540920" y="606227"/>
                  <a:pt x="7538563" y="608683"/>
                </a:cubicBezTo>
                <a:cubicBezTo>
                  <a:pt x="7536207" y="611139"/>
                  <a:pt x="7535029" y="614127"/>
                  <a:pt x="7535029" y="617650"/>
                </a:cubicBezTo>
                <a:cubicBezTo>
                  <a:pt x="7535029" y="621271"/>
                  <a:pt x="7536207" y="624310"/>
                  <a:pt x="7538563" y="626765"/>
                </a:cubicBezTo>
                <a:cubicBezTo>
                  <a:pt x="7540920" y="629221"/>
                  <a:pt x="7543958" y="630449"/>
                  <a:pt x="7547679" y="630449"/>
                </a:cubicBezTo>
                <a:cubicBezTo>
                  <a:pt x="7551400" y="630449"/>
                  <a:pt x="7554438" y="629221"/>
                  <a:pt x="7556795" y="626765"/>
                </a:cubicBezTo>
                <a:cubicBezTo>
                  <a:pt x="7559151" y="624310"/>
                  <a:pt x="7560329" y="621271"/>
                  <a:pt x="7560329" y="617650"/>
                </a:cubicBezTo>
                <a:cubicBezTo>
                  <a:pt x="7560329" y="614127"/>
                  <a:pt x="7559151" y="611139"/>
                  <a:pt x="7556795" y="608683"/>
                </a:cubicBezTo>
                <a:cubicBezTo>
                  <a:pt x="7554438" y="606227"/>
                  <a:pt x="7551400" y="604999"/>
                  <a:pt x="7547679" y="604999"/>
                </a:cubicBezTo>
                <a:close/>
                <a:moveTo>
                  <a:pt x="7508686" y="604999"/>
                </a:moveTo>
                <a:cubicBezTo>
                  <a:pt x="7504916" y="604999"/>
                  <a:pt x="7501865" y="606227"/>
                  <a:pt x="7499533" y="608683"/>
                </a:cubicBezTo>
                <a:cubicBezTo>
                  <a:pt x="7497202" y="611139"/>
                  <a:pt x="7496036" y="614127"/>
                  <a:pt x="7496036" y="617650"/>
                </a:cubicBezTo>
                <a:cubicBezTo>
                  <a:pt x="7496036" y="621271"/>
                  <a:pt x="7497202" y="624310"/>
                  <a:pt x="7499533" y="626765"/>
                </a:cubicBezTo>
                <a:cubicBezTo>
                  <a:pt x="7501865" y="629221"/>
                  <a:pt x="7504916" y="630449"/>
                  <a:pt x="7508686" y="630449"/>
                </a:cubicBezTo>
                <a:cubicBezTo>
                  <a:pt x="7512407" y="630449"/>
                  <a:pt x="7515445" y="629221"/>
                  <a:pt x="7517802" y="626765"/>
                </a:cubicBezTo>
                <a:cubicBezTo>
                  <a:pt x="7520158" y="624310"/>
                  <a:pt x="7521336" y="621271"/>
                  <a:pt x="7521336" y="617650"/>
                </a:cubicBezTo>
                <a:cubicBezTo>
                  <a:pt x="7521336" y="614127"/>
                  <a:pt x="7520158" y="611139"/>
                  <a:pt x="7517802" y="608683"/>
                </a:cubicBezTo>
                <a:cubicBezTo>
                  <a:pt x="7515445" y="606227"/>
                  <a:pt x="7512407" y="604999"/>
                  <a:pt x="7508686" y="604999"/>
                </a:cubicBezTo>
                <a:close/>
                <a:moveTo>
                  <a:pt x="2963627" y="583234"/>
                </a:moveTo>
                <a:lnTo>
                  <a:pt x="2949266" y="600722"/>
                </a:lnTo>
                <a:lnTo>
                  <a:pt x="2982008" y="621483"/>
                </a:lnTo>
                <a:lnTo>
                  <a:pt x="2994062" y="607865"/>
                </a:lnTo>
                <a:close/>
                <a:moveTo>
                  <a:pt x="10681410" y="499338"/>
                </a:moveTo>
                <a:lnTo>
                  <a:pt x="10681410" y="552990"/>
                </a:lnTo>
                <a:cubicBezTo>
                  <a:pt x="10681410" y="563805"/>
                  <a:pt x="10683555" y="572375"/>
                  <a:pt x="10687847" y="578700"/>
                </a:cubicBezTo>
                <a:cubicBezTo>
                  <a:pt x="10692138" y="585026"/>
                  <a:pt x="10699046" y="588188"/>
                  <a:pt x="10708571" y="588188"/>
                </a:cubicBezTo>
                <a:cubicBezTo>
                  <a:pt x="10714425" y="588188"/>
                  <a:pt x="10719485" y="586911"/>
                  <a:pt x="10723751" y="584356"/>
                </a:cubicBezTo>
                <a:cubicBezTo>
                  <a:pt x="10728018" y="581801"/>
                  <a:pt x="10731937" y="578390"/>
                  <a:pt x="10735509" y="574124"/>
                </a:cubicBezTo>
                <a:lnTo>
                  <a:pt x="10736104" y="574124"/>
                </a:lnTo>
                <a:lnTo>
                  <a:pt x="10738113" y="586030"/>
                </a:lnTo>
                <a:lnTo>
                  <a:pt x="10760214" y="586030"/>
                </a:lnTo>
                <a:lnTo>
                  <a:pt x="10760214" y="499338"/>
                </a:lnTo>
                <a:lnTo>
                  <a:pt x="10733053" y="499338"/>
                </a:lnTo>
                <a:lnTo>
                  <a:pt x="10733053" y="556190"/>
                </a:lnTo>
                <a:cubicBezTo>
                  <a:pt x="10730771" y="559365"/>
                  <a:pt x="10728551" y="561622"/>
                  <a:pt x="10726393" y="562962"/>
                </a:cubicBezTo>
                <a:cubicBezTo>
                  <a:pt x="10724235" y="564301"/>
                  <a:pt x="10721643" y="564971"/>
                  <a:pt x="10718617" y="564971"/>
                </a:cubicBezTo>
                <a:cubicBezTo>
                  <a:pt x="10715194" y="564971"/>
                  <a:pt x="10712664" y="563892"/>
                  <a:pt x="10711027" y="561734"/>
                </a:cubicBezTo>
                <a:cubicBezTo>
                  <a:pt x="10709390" y="559576"/>
                  <a:pt x="10708571" y="555545"/>
                  <a:pt x="10708571" y="549642"/>
                </a:cubicBezTo>
                <a:lnTo>
                  <a:pt x="10708571" y="499338"/>
                </a:lnTo>
                <a:close/>
                <a:moveTo>
                  <a:pt x="11662930" y="473527"/>
                </a:moveTo>
                <a:lnTo>
                  <a:pt x="11676473" y="473527"/>
                </a:lnTo>
                <a:cubicBezTo>
                  <a:pt x="11683121" y="473527"/>
                  <a:pt x="11688082" y="474544"/>
                  <a:pt x="11691356" y="476578"/>
                </a:cubicBezTo>
                <a:cubicBezTo>
                  <a:pt x="11694630" y="478612"/>
                  <a:pt x="11696267" y="481961"/>
                  <a:pt x="11696267" y="486624"/>
                </a:cubicBezTo>
                <a:cubicBezTo>
                  <a:pt x="11696267" y="496248"/>
                  <a:pt x="11689669" y="501060"/>
                  <a:pt x="11676473" y="501060"/>
                </a:cubicBezTo>
                <a:lnTo>
                  <a:pt x="11662930" y="501060"/>
                </a:lnTo>
                <a:close/>
                <a:moveTo>
                  <a:pt x="10575965" y="473219"/>
                </a:moveTo>
                <a:cubicBezTo>
                  <a:pt x="10568722" y="473219"/>
                  <a:pt x="10562261" y="474694"/>
                  <a:pt x="10556580" y="477646"/>
                </a:cubicBezTo>
                <a:cubicBezTo>
                  <a:pt x="10550900" y="480598"/>
                  <a:pt x="10546435" y="484777"/>
                  <a:pt x="10543186" y="490185"/>
                </a:cubicBezTo>
                <a:cubicBezTo>
                  <a:pt x="10539936" y="495592"/>
                  <a:pt x="10538312" y="502041"/>
                  <a:pt x="10538312" y="509533"/>
                </a:cubicBezTo>
                <a:cubicBezTo>
                  <a:pt x="10538312" y="511566"/>
                  <a:pt x="10538560" y="513650"/>
                  <a:pt x="10539056" y="515783"/>
                </a:cubicBezTo>
                <a:cubicBezTo>
                  <a:pt x="10539552" y="517916"/>
                  <a:pt x="10540172" y="520099"/>
                  <a:pt x="10540916" y="522332"/>
                </a:cubicBezTo>
                <a:lnTo>
                  <a:pt x="10539874" y="522332"/>
                </a:lnTo>
                <a:lnTo>
                  <a:pt x="10528117" y="523373"/>
                </a:lnTo>
                <a:lnTo>
                  <a:pt x="10528117" y="539075"/>
                </a:lnTo>
                <a:lnTo>
                  <a:pt x="10545455" y="539075"/>
                </a:lnTo>
                <a:cubicBezTo>
                  <a:pt x="10545555" y="539769"/>
                  <a:pt x="10545629" y="540439"/>
                  <a:pt x="10545679" y="541084"/>
                </a:cubicBezTo>
                <a:cubicBezTo>
                  <a:pt x="10545728" y="541729"/>
                  <a:pt x="10545753" y="542374"/>
                  <a:pt x="10545753" y="543019"/>
                </a:cubicBezTo>
                <a:cubicBezTo>
                  <a:pt x="10545753" y="549220"/>
                  <a:pt x="10543942" y="554578"/>
                  <a:pt x="10540321" y="559092"/>
                </a:cubicBezTo>
                <a:cubicBezTo>
                  <a:pt x="10536699" y="563607"/>
                  <a:pt x="10532334" y="567005"/>
                  <a:pt x="10527224" y="569287"/>
                </a:cubicBezTo>
                <a:lnTo>
                  <a:pt x="10527224" y="586030"/>
                </a:lnTo>
                <a:lnTo>
                  <a:pt x="10606624" y="586030"/>
                </a:lnTo>
                <a:lnTo>
                  <a:pt x="10606624" y="563185"/>
                </a:lnTo>
                <a:lnTo>
                  <a:pt x="10562124" y="563185"/>
                </a:lnTo>
                <a:lnTo>
                  <a:pt x="10562124" y="562590"/>
                </a:lnTo>
                <a:cubicBezTo>
                  <a:pt x="10564753" y="559514"/>
                  <a:pt x="10566626" y="556525"/>
                  <a:pt x="10567742" y="553623"/>
                </a:cubicBezTo>
                <a:cubicBezTo>
                  <a:pt x="10568859" y="550721"/>
                  <a:pt x="10569417" y="547310"/>
                  <a:pt x="10569417" y="543391"/>
                </a:cubicBezTo>
                <a:cubicBezTo>
                  <a:pt x="10569417" y="542696"/>
                  <a:pt x="10569392" y="541977"/>
                  <a:pt x="10569342" y="541233"/>
                </a:cubicBezTo>
                <a:cubicBezTo>
                  <a:pt x="10569293" y="540489"/>
                  <a:pt x="10569268" y="539769"/>
                  <a:pt x="10569268" y="539075"/>
                </a:cubicBezTo>
                <a:lnTo>
                  <a:pt x="10591369" y="539075"/>
                </a:lnTo>
                <a:lnTo>
                  <a:pt x="10591369" y="522332"/>
                </a:lnTo>
                <a:lnTo>
                  <a:pt x="10565622" y="522332"/>
                </a:lnTo>
                <a:cubicBezTo>
                  <a:pt x="10565225" y="520447"/>
                  <a:pt x="10564865" y="518574"/>
                  <a:pt x="10564543" y="516714"/>
                </a:cubicBezTo>
                <a:cubicBezTo>
                  <a:pt x="10564220" y="514853"/>
                  <a:pt x="10564059" y="513005"/>
                  <a:pt x="10564059" y="511170"/>
                </a:cubicBezTo>
                <a:cubicBezTo>
                  <a:pt x="10564059" y="505613"/>
                  <a:pt x="10565423" y="501558"/>
                  <a:pt x="10568152" y="499003"/>
                </a:cubicBezTo>
                <a:cubicBezTo>
                  <a:pt x="10570880" y="496448"/>
                  <a:pt x="10574452" y="495171"/>
                  <a:pt x="10578867" y="495171"/>
                </a:cubicBezTo>
                <a:cubicBezTo>
                  <a:pt x="10581397" y="495171"/>
                  <a:pt x="10583717" y="495778"/>
                  <a:pt x="10585825" y="496994"/>
                </a:cubicBezTo>
                <a:cubicBezTo>
                  <a:pt x="10587933" y="498209"/>
                  <a:pt x="10589980" y="499958"/>
                  <a:pt x="10591964" y="502240"/>
                </a:cubicBezTo>
                <a:lnTo>
                  <a:pt x="10606624" y="487729"/>
                </a:lnTo>
                <a:cubicBezTo>
                  <a:pt x="10602655" y="483016"/>
                  <a:pt x="10598215" y="479420"/>
                  <a:pt x="10593304" y="476939"/>
                </a:cubicBezTo>
                <a:cubicBezTo>
                  <a:pt x="10588392" y="474459"/>
                  <a:pt x="10582613" y="473219"/>
                  <a:pt x="10575965" y="473219"/>
                </a:cubicBezTo>
                <a:close/>
                <a:moveTo>
                  <a:pt x="10627311" y="472474"/>
                </a:moveTo>
                <a:lnTo>
                  <a:pt x="10627311" y="586030"/>
                </a:lnTo>
                <a:lnTo>
                  <a:pt x="10654621" y="586030"/>
                </a:lnTo>
                <a:lnTo>
                  <a:pt x="10654621" y="472474"/>
                </a:lnTo>
                <a:close/>
                <a:moveTo>
                  <a:pt x="9298477" y="466145"/>
                </a:moveTo>
                <a:lnTo>
                  <a:pt x="9279129" y="482740"/>
                </a:lnTo>
                <a:cubicBezTo>
                  <a:pt x="9282602" y="485865"/>
                  <a:pt x="9286261" y="489313"/>
                  <a:pt x="9290105" y="493083"/>
                </a:cubicBezTo>
                <a:cubicBezTo>
                  <a:pt x="9293950" y="496854"/>
                  <a:pt x="9297708" y="500723"/>
                  <a:pt x="9301379" y="504692"/>
                </a:cubicBezTo>
                <a:cubicBezTo>
                  <a:pt x="9305050" y="508661"/>
                  <a:pt x="9308399" y="512481"/>
                  <a:pt x="9311425" y="516152"/>
                </a:cubicBezTo>
                <a:lnTo>
                  <a:pt x="9331070" y="499185"/>
                </a:lnTo>
                <a:cubicBezTo>
                  <a:pt x="9328838" y="496358"/>
                  <a:pt x="9325836" y="492922"/>
                  <a:pt x="9322066" y="488879"/>
                </a:cubicBezTo>
                <a:cubicBezTo>
                  <a:pt x="9318296" y="484836"/>
                  <a:pt x="9314302" y="480768"/>
                  <a:pt x="9310085" y="476675"/>
                </a:cubicBezTo>
                <a:cubicBezTo>
                  <a:pt x="9305869" y="472582"/>
                  <a:pt x="9301999" y="469073"/>
                  <a:pt x="9298477" y="466145"/>
                </a:cubicBezTo>
                <a:close/>
                <a:moveTo>
                  <a:pt x="10707455" y="456178"/>
                </a:moveTo>
                <a:lnTo>
                  <a:pt x="10688702" y="478725"/>
                </a:lnTo>
                <a:lnTo>
                  <a:pt x="10698972" y="488325"/>
                </a:lnTo>
                <a:lnTo>
                  <a:pt x="10720924" y="472921"/>
                </a:lnTo>
                <a:lnTo>
                  <a:pt x="10721668" y="472921"/>
                </a:lnTo>
                <a:lnTo>
                  <a:pt x="10743620" y="488325"/>
                </a:lnTo>
                <a:lnTo>
                  <a:pt x="10753964" y="478725"/>
                </a:lnTo>
                <a:lnTo>
                  <a:pt x="10735211" y="456178"/>
                </a:lnTo>
                <a:close/>
                <a:moveTo>
                  <a:pt x="339506" y="440018"/>
                </a:moveTo>
                <a:lnTo>
                  <a:pt x="340250" y="440018"/>
                </a:lnTo>
                <a:lnTo>
                  <a:pt x="339208" y="460556"/>
                </a:lnTo>
                <a:lnTo>
                  <a:pt x="339208" y="467104"/>
                </a:lnTo>
                <a:lnTo>
                  <a:pt x="326037" y="467104"/>
                </a:lnTo>
                <a:lnTo>
                  <a:pt x="332809" y="453412"/>
                </a:lnTo>
                <a:close/>
                <a:moveTo>
                  <a:pt x="10178291" y="429772"/>
                </a:moveTo>
                <a:cubicBezTo>
                  <a:pt x="10185733" y="429772"/>
                  <a:pt x="10191624" y="432848"/>
                  <a:pt x="10195965" y="438999"/>
                </a:cubicBezTo>
                <a:cubicBezTo>
                  <a:pt x="10200305" y="445151"/>
                  <a:pt x="10202476" y="453708"/>
                  <a:pt x="10202476" y="464672"/>
                </a:cubicBezTo>
                <a:cubicBezTo>
                  <a:pt x="10202476" y="475636"/>
                  <a:pt x="10200305" y="484367"/>
                  <a:pt x="10195965" y="490866"/>
                </a:cubicBezTo>
                <a:cubicBezTo>
                  <a:pt x="10191624" y="497365"/>
                  <a:pt x="10185733" y="500614"/>
                  <a:pt x="10178291" y="500614"/>
                </a:cubicBezTo>
                <a:cubicBezTo>
                  <a:pt x="10170800" y="500614"/>
                  <a:pt x="10164909" y="497365"/>
                  <a:pt x="10160618" y="490866"/>
                </a:cubicBezTo>
                <a:cubicBezTo>
                  <a:pt x="10156327" y="484367"/>
                  <a:pt x="10154181" y="475636"/>
                  <a:pt x="10154181" y="464672"/>
                </a:cubicBezTo>
                <a:cubicBezTo>
                  <a:pt x="10154181" y="453708"/>
                  <a:pt x="10156327" y="445151"/>
                  <a:pt x="10160618" y="438999"/>
                </a:cubicBezTo>
                <a:cubicBezTo>
                  <a:pt x="10164909" y="432848"/>
                  <a:pt x="10170800" y="429772"/>
                  <a:pt x="10178291" y="429772"/>
                </a:cubicBezTo>
                <a:close/>
                <a:moveTo>
                  <a:pt x="10658118" y="429537"/>
                </a:moveTo>
                <a:lnTo>
                  <a:pt x="10627460" y="454169"/>
                </a:lnTo>
                <a:lnTo>
                  <a:pt x="10639515" y="467786"/>
                </a:lnTo>
                <a:lnTo>
                  <a:pt x="10672257" y="447025"/>
                </a:lnTo>
                <a:close/>
                <a:moveTo>
                  <a:pt x="11662930" y="429325"/>
                </a:moveTo>
                <a:lnTo>
                  <a:pt x="11674166" y="429325"/>
                </a:lnTo>
                <a:cubicBezTo>
                  <a:pt x="11679871" y="429325"/>
                  <a:pt x="11684101" y="430218"/>
                  <a:pt x="11686854" y="432004"/>
                </a:cubicBezTo>
                <a:cubicBezTo>
                  <a:pt x="11689607" y="433790"/>
                  <a:pt x="11690984" y="436692"/>
                  <a:pt x="11690984" y="440710"/>
                </a:cubicBezTo>
                <a:cubicBezTo>
                  <a:pt x="11690984" y="444630"/>
                  <a:pt x="11689632" y="447743"/>
                  <a:pt x="11686928" y="450050"/>
                </a:cubicBezTo>
                <a:cubicBezTo>
                  <a:pt x="11684225" y="452356"/>
                  <a:pt x="11679971" y="453510"/>
                  <a:pt x="11674166" y="453510"/>
                </a:cubicBezTo>
                <a:lnTo>
                  <a:pt x="11662930" y="453510"/>
                </a:lnTo>
                <a:close/>
                <a:moveTo>
                  <a:pt x="331990" y="426623"/>
                </a:moveTo>
                <a:lnTo>
                  <a:pt x="307954" y="470155"/>
                </a:lnTo>
                <a:lnTo>
                  <a:pt x="307954" y="479904"/>
                </a:lnTo>
                <a:lnTo>
                  <a:pt x="339208" y="479904"/>
                </a:lnTo>
                <a:lnTo>
                  <a:pt x="339208" y="494712"/>
                </a:lnTo>
                <a:lnTo>
                  <a:pt x="356696" y="494712"/>
                </a:lnTo>
                <a:lnTo>
                  <a:pt x="356696" y="479904"/>
                </a:lnTo>
                <a:lnTo>
                  <a:pt x="366741" y="479904"/>
                </a:lnTo>
                <a:lnTo>
                  <a:pt x="366741" y="467104"/>
                </a:lnTo>
                <a:lnTo>
                  <a:pt x="356696" y="467104"/>
                </a:lnTo>
                <a:lnTo>
                  <a:pt x="356696" y="426623"/>
                </a:lnTo>
                <a:close/>
                <a:moveTo>
                  <a:pt x="7236189" y="425932"/>
                </a:moveTo>
                <a:lnTo>
                  <a:pt x="7236784" y="425932"/>
                </a:lnTo>
                <a:cubicBezTo>
                  <a:pt x="7238273" y="431687"/>
                  <a:pt x="7239761" y="437777"/>
                  <a:pt x="7241249" y="444201"/>
                </a:cubicBezTo>
                <a:cubicBezTo>
                  <a:pt x="7242738" y="450625"/>
                  <a:pt x="7244251" y="456666"/>
                  <a:pt x="7245789" y="462321"/>
                </a:cubicBezTo>
                <a:lnTo>
                  <a:pt x="7248170" y="471920"/>
                </a:lnTo>
                <a:lnTo>
                  <a:pt x="7225027" y="471920"/>
                </a:lnTo>
                <a:lnTo>
                  <a:pt x="7227483" y="462321"/>
                </a:lnTo>
                <a:cubicBezTo>
                  <a:pt x="7228921" y="456666"/>
                  <a:pt x="7230385" y="450663"/>
                  <a:pt x="7231873" y="444313"/>
                </a:cubicBezTo>
                <a:cubicBezTo>
                  <a:pt x="7233361" y="437963"/>
                  <a:pt x="7234800" y="431836"/>
                  <a:pt x="7236189" y="425932"/>
                </a:cubicBezTo>
                <a:close/>
                <a:moveTo>
                  <a:pt x="2064825" y="423913"/>
                </a:moveTo>
                <a:lnTo>
                  <a:pt x="2065197" y="427411"/>
                </a:lnTo>
                <a:cubicBezTo>
                  <a:pt x="2065246" y="429147"/>
                  <a:pt x="2065482" y="430933"/>
                  <a:pt x="2065904" y="432768"/>
                </a:cubicBezTo>
                <a:cubicBezTo>
                  <a:pt x="2066325" y="434604"/>
                  <a:pt x="2066834" y="436315"/>
                  <a:pt x="2067429" y="437903"/>
                </a:cubicBezTo>
                <a:cubicBezTo>
                  <a:pt x="2065296" y="439937"/>
                  <a:pt x="2062964" y="441562"/>
                  <a:pt x="2060434" y="442777"/>
                </a:cubicBezTo>
                <a:cubicBezTo>
                  <a:pt x="2057904" y="443992"/>
                  <a:pt x="2055275" y="444600"/>
                  <a:pt x="2052547" y="444600"/>
                </a:cubicBezTo>
                <a:cubicBezTo>
                  <a:pt x="2046345" y="444600"/>
                  <a:pt x="2043245" y="442120"/>
                  <a:pt x="2043245" y="437159"/>
                </a:cubicBezTo>
                <a:cubicBezTo>
                  <a:pt x="2043245" y="434033"/>
                  <a:pt x="2044882" y="431305"/>
                  <a:pt x="2048156" y="428973"/>
                </a:cubicBezTo>
                <a:cubicBezTo>
                  <a:pt x="2051430" y="426642"/>
                  <a:pt x="2056987" y="424955"/>
                  <a:pt x="2064825" y="423913"/>
                </a:cubicBezTo>
                <a:close/>
                <a:moveTo>
                  <a:pt x="9187823" y="411451"/>
                </a:moveTo>
                <a:lnTo>
                  <a:pt x="9188567" y="411451"/>
                </a:lnTo>
                <a:lnTo>
                  <a:pt x="9188567" y="458555"/>
                </a:lnTo>
                <a:lnTo>
                  <a:pt x="9167880" y="458555"/>
                </a:lnTo>
                <a:lnTo>
                  <a:pt x="9174726" y="443003"/>
                </a:lnTo>
                <a:cubicBezTo>
                  <a:pt x="9176909" y="438191"/>
                  <a:pt x="9179079" y="433093"/>
                  <a:pt x="9181237" y="427711"/>
                </a:cubicBezTo>
                <a:cubicBezTo>
                  <a:pt x="9183395" y="422328"/>
                  <a:pt x="9185591" y="416908"/>
                  <a:pt x="9187823" y="411451"/>
                </a:cubicBezTo>
                <a:close/>
                <a:moveTo>
                  <a:pt x="11635620" y="408415"/>
                </a:moveTo>
                <a:lnTo>
                  <a:pt x="11635620" y="521971"/>
                </a:lnTo>
                <a:lnTo>
                  <a:pt x="11678482" y="521971"/>
                </a:lnTo>
                <a:cubicBezTo>
                  <a:pt x="11686718" y="521971"/>
                  <a:pt x="11694184" y="520780"/>
                  <a:pt x="11700881" y="518399"/>
                </a:cubicBezTo>
                <a:cubicBezTo>
                  <a:pt x="11707578" y="516018"/>
                  <a:pt x="11712911" y="512359"/>
                  <a:pt x="11716880" y="507423"/>
                </a:cubicBezTo>
                <a:cubicBezTo>
                  <a:pt x="11720849" y="502487"/>
                  <a:pt x="11722833" y="496149"/>
                  <a:pt x="11722833" y="488410"/>
                </a:cubicBezTo>
                <a:cubicBezTo>
                  <a:pt x="11722833" y="480869"/>
                  <a:pt x="11720898" y="474929"/>
                  <a:pt x="11717029" y="470588"/>
                </a:cubicBezTo>
                <a:cubicBezTo>
                  <a:pt x="11713159" y="466247"/>
                  <a:pt x="11708372" y="463308"/>
                  <a:pt x="11702667" y="461770"/>
                </a:cubicBezTo>
                <a:lnTo>
                  <a:pt x="11702667" y="461174"/>
                </a:lnTo>
                <a:cubicBezTo>
                  <a:pt x="11705743" y="459984"/>
                  <a:pt x="11708384" y="458099"/>
                  <a:pt x="11710592" y="455519"/>
                </a:cubicBezTo>
                <a:cubicBezTo>
                  <a:pt x="11712800" y="452939"/>
                  <a:pt x="11714499" y="449987"/>
                  <a:pt x="11715689" y="446664"/>
                </a:cubicBezTo>
                <a:cubicBezTo>
                  <a:pt x="11716880" y="443340"/>
                  <a:pt x="11717475" y="439991"/>
                  <a:pt x="11717475" y="436618"/>
                </a:cubicBezTo>
                <a:cubicBezTo>
                  <a:pt x="11717475" y="429375"/>
                  <a:pt x="11715590" y="423707"/>
                  <a:pt x="11711820" y="419614"/>
                </a:cubicBezTo>
                <a:cubicBezTo>
                  <a:pt x="11708050" y="415521"/>
                  <a:pt x="11702965" y="412632"/>
                  <a:pt x="11696565" y="410945"/>
                </a:cubicBezTo>
                <a:cubicBezTo>
                  <a:pt x="11690165" y="409258"/>
                  <a:pt x="11683071" y="408415"/>
                  <a:pt x="11675283" y="408415"/>
                </a:cubicBezTo>
                <a:close/>
                <a:moveTo>
                  <a:pt x="10178291" y="406480"/>
                </a:moveTo>
                <a:cubicBezTo>
                  <a:pt x="10167973" y="406480"/>
                  <a:pt x="10158906" y="408750"/>
                  <a:pt x="10151093" y="413289"/>
                </a:cubicBezTo>
                <a:cubicBezTo>
                  <a:pt x="10143280" y="417828"/>
                  <a:pt x="10137190" y="424426"/>
                  <a:pt x="10132824" y="433083"/>
                </a:cubicBezTo>
                <a:cubicBezTo>
                  <a:pt x="10128459" y="441740"/>
                  <a:pt x="10126276" y="452270"/>
                  <a:pt x="10126276" y="464672"/>
                </a:cubicBezTo>
                <a:cubicBezTo>
                  <a:pt x="10126276" y="477074"/>
                  <a:pt x="10128459" y="487716"/>
                  <a:pt x="10132824" y="496596"/>
                </a:cubicBezTo>
                <a:cubicBezTo>
                  <a:pt x="10137190" y="505475"/>
                  <a:pt x="10143280" y="512285"/>
                  <a:pt x="10151093" y="517022"/>
                </a:cubicBezTo>
                <a:cubicBezTo>
                  <a:pt x="10158906" y="521760"/>
                  <a:pt x="10167973" y="524129"/>
                  <a:pt x="10178291" y="524129"/>
                </a:cubicBezTo>
                <a:cubicBezTo>
                  <a:pt x="10188610" y="524129"/>
                  <a:pt x="10197664" y="521760"/>
                  <a:pt x="10205452" y="517022"/>
                </a:cubicBezTo>
                <a:cubicBezTo>
                  <a:pt x="10213241" y="512285"/>
                  <a:pt x="10219318" y="505475"/>
                  <a:pt x="10223684" y="496596"/>
                </a:cubicBezTo>
                <a:cubicBezTo>
                  <a:pt x="10228050" y="487716"/>
                  <a:pt x="10230232" y="477074"/>
                  <a:pt x="10230232" y="464672"/>
                </a:cubicBezTo>
                <a:cubicBezTo>
                  <a:pt x="10230232" y="452319"/>
                  <a:pt x="10228050" y="441802"/>
                  <a:pt x="10223684" y="433121"/>
                </a:cubicBezTo>
                <a:cubicBezTo>
                  <a:pt x="10219318" y="424439"/>
                  <a:pt x="10213241" y="417828"/>
                  <a:pt x="10205452" y="413289"/>
                </a:cubicBezTo>
                <a:cubicBezTo>
                  <a:pt x="10197664" y="408750"/>
                  <a:pt x="10188610" y="406480"/>
                  <a:pt x="10178291" y="406480"/>
                </a:cubicBezTo>
                <a:close/>
                <a:moveTo>
                  <a:pt x="7220785" y="405469"/>
                </a:moveTo>
                <a:lnTo>
                  <a:pt x="7185588" y="519024"/>
                </a:lnTo>
                <a:lnTo>
                  <a:pt x="7213270" y="519024"/>
                </a:lnTo>
                <a:lnTo>
                  <a:pt x="7219818" y="492980"/>
                </a:lnTo>
                <a:lnTo>
                  <a:pt x="7253379" y="492980"/>
                </a:lnTo>
                <a:lnTo>
                  <a:pt x="7259927" y="519024"/>
                </a:lnTo>
                <a:lnTo>
                  <a:pt x="7288577" y="519024"/>
                </a:lnTo>
                <a:lnTo>
                  <a:pt x="7253379" y="405469"/>
                </a:lnTo>
                <a:close/>
                <a:moveTo>
                  <a:pt x="2104339" y="395412"/>
                </a:moveTo>
                <a:cubicBezTo>
                  <a:pt x="2108854" y="395412"/>
                  <a:pt x="2112090" y="396926"/>
                  <a:pt x="2114050" y="399952"/>
                </a:cubicBezTo>
                <a:cubicBezTo>
                  <a:pt x="2116010" y="402978"/>
                  <a:pt x="2116989" y="406897"/>
                  <a:pt x="2116989" y="411709"/>
                </a:cubicBezTo>
                <a:lnTo>
                  <a:pt x="2089679" y="411709"/>
                </a:lnTo>
                <a:cubicBezTo>
                  <a:pt x="2090374" y="406054"/>
                  <a:pt x="2092073" y="401924"/>
                  <a:pt x="2094777" y="399319"/>
                </a:cubicBezTo>
                <a:cubicBezTo>
                  <a:pt x="2097480" y="396715"/>
                  <a:pt x="2100668" y="395412"/>
                  <a:pt x="2104339" y="395412"/>
                </a:cubicBezTo>
                <a:close/>
                <a:moveTo>
                  <a:pt x="9171973" y="390987"/>
                </a:moveTo>
                <a:lnTo>
                  <a:pt x="9118767" y="504543"/>
                </a:lnTo>
                <a:lnTo>
                  <a:pt x="9147267" y="504543"/>
                </a:lnTo>
                <a:lnTo>
                  <a:pt x="9158430" y="479540"/>
                </a:lnTo>
                <a:lnTo>
                  <a:pt x="9188567" y="479540"/>
                </a:lnTo>
                <a:lnTo>
                  <a:pt x="9188567" y="504543"/>
                </a:lnTo>
                <a:lnTo>
                  <a:pt x="9260377" y="504543"/>
                </a:lnTo>
                <a:lnTo>
                  <a:pt x="9260377" y="481698"/>
                </a:lnTo>
                <a:lnTo>
                  <a:pt x="9215877" y="481698"/>
                </a:lnTo>
                <a:lnTo>
                  <a:pt x="9215877" y="457588"/>
                </a:lnTo>
                <a:lnTo>
                  <a:pt x="9251968" y="457588"/>
                </a:lnTo>
                <a:lnTo>
                  <a:pt x="9251968" y="434743"/>
                </a:lnTo>
                <a:lnTo>
                  <a:pt x="9215877" y="434743"/>
                </a:lnTo>
                <a:lnTo>
                  <a:pt x="9215877" y="413684"/>
                </a:lnTo>
                <a:lnTo>
                  <a:pt x="9258665" y="413684"/>
                </a:lnTo>
                <a:lnTo>
                  <a:pt x="9258665" y="390987"/>
                </a:lnTo>
                <a:close/>
                <a:moveTo>
                  <a:pt x="10273020" y="386760"/>
                </a:moveTo>
                <a:cubicBezTo>
                  <a:pt x="10262602" y="386760"/>
                  <a:pt x="10253797" y="391498"/>
                  <a:pt x="10246603" y="400974"/>
                </a:cubicBezTo>
                <a:lnTo>
                  <a:pt x="10257914" y="411168"/>
                </a:lnTo>
                <a:cubicBezTo>
                  <a:pt x="10259750" y="408638"/>
                  <a:pt x="10261647" y="406666"/>
                  <a:pt x="10263607" y="405252"/>
                </a:cubicBezTo>
                <a:cubicBezTo>
                  <a:pt x="10265567" y="403838"/>
                  <a:pt x="10267687" y="403131"/>
                  <a:pt x="10269969" y="403131"/>
                </a:cubicBezTo>
                <a:cubicBezTo>
                  <a:pt x="10272996" y="403131"/>
                  <a:pt x="10275327" y="404049"/>
                  <a:pt x="10276964" y="405885"/>
                </a:cubicBezTo>
                <a:cubicBezTo>
                  <a:pt x="10278601" y="407720"/>
                  <a:pt x="10279420" y="410250"/>
                  <a:pt x="10279420" y="413475"/>
                </a:cubicBezTo>
                <a:cubicBezTo>
                  <a:pt x="10279420" y="416154"/>
                  <a:pt x="10278130" y="419168"/>
                  <a:pt x="10275551" y="422516"/>
                </a:cubicBezTo>
                <a:cubicBezTo>
                  <a:pt x="10272971" y="425865"/>
                  <a:pt x="10269449" y="429536"/>
                  <a:pt x="10264984" y="433530"/>
                </a:cubicBezTo>
                <a:cubicBezTo>
                  <a:pt x="10260519" y="437523"/>
                  <a:pt x="10255459" y="441802"/>
                  <a:pt x="10249803" y="446366"/>
                </a:cubicBezTo>
                <a:lnTo>
                  <a:pt x="10249803" y="457082"/>
                </a:lnTo>
                <a:lnTo>
                  <a:pt x="10300851" y="457082"/>
                </a:lnTo>
                <a:lnTo>
                  <a:pt x="10300851" y="440413"/>
                </a:lnTo>
                <a:lnTo>
                  <a:pt x="10281355" y="440413"/>
                </a:lnTo>
                <a:cubicBezTo>
                  <a:pt x="10285869" y="435303"/>
                  <a:pt x="10289850" y="430305"/>
                  <a:pt x="10293298" y="425419"/>
                </a:cubicBezTo>
                <a:cubicBezTo>
                  <a:pt x="10296746" y="420532"/>
                  <a:pt x="10298470" y="415435"/>
                  <a:pt x="10298470" y="410126"/>
                </a:cubicBezTo>
                <a:cubicBezTo>
                  <a:pt x="10298470" y="402734"/>
                  <a:pt x="10296126" y="396992"/>
                  <a:pt x="10291438" y="392900"/>
                </a:cubicBezTo>
                <a:cubicBezTo>
                  <a:pt x="10286750" y="388807"/>
                  <a:pt x="10280611" y="386760"/>
                  <a:pt x="10273020" y="386760"/>
                </a:cubicBezTo>
                <a:close/>
                <a:moveTo>
                  <a:pt x="1059277" y="385411"/>
                </a:moveTo>
                <a:cubicBezTo>
                  <a:pt x="1066718" y="385411"/>
                  <a:pt x="1072609" y="388487"/>
                  <a:pt x="1076950" y="394638"/>
                </a:cubicBezTo>
                <a:cubicBezTo>
                  <a:pt x="1081291" y="400790"/>
                  <a:pt x="1083461" y="409348"/>
                  <a:pt x="1083461" y="420311"/>
                </a:cubicBezTo>
                <a:cubicBezTo>
                  <a:pt x="1083461" y="431275"/>
                  <a:pt x="1081291" y="440006"/>
                  <a:pt x="1076950" y="446505"/>
                </a:cubicBezTo>
                <a:cubicBezTo>
                  <a:pt x="1072609" y="453004"/>
                  <a:pt x="1066718" y="456253"/>
                  <a:pt x="1059277" y="456253"/>
                </a:cubicBezTo>
                <a:cubicBezTo>
                  <a:pt x="1051785" y="456253"/>
                  <a:pt x="1045894" y="453004"/>
                  <a:pt x="1041603" y="446505"/>
                </a:cubicBezTo>
                <a:cubicBezTo>
                  <a:pt x="1037312" y="440006"/>
                  <a:pt x="1035166" y="431275"/>
                  <a:pt x="1035166" y="420311"/>
                </a:cubicBezTo>
                <a:cubicBezTo>
                  <a:pt x="1035166" y="409348"/>
                  <a:pt x="1037312" y="400790"/>
                  <a:pt x="1041603" y="394638"/>
                </a:cubicBezTo>
                <a:cubicBezTo>
                  <a:pt x="1045894" y="388487"/>
                  <a:pt x="1051785" y="385411"/>
                  <a:pt x="1059277" y="385411"/>
                </a:cubicBezTo>
                <a:close/>
                <a:moveTo>
                  <a:pt x="253707" y="381156"/>
                </a:moveTo>
                <a:cubicBezTo>
                  <a:pt x="250631" y="383240"/>
                  <a:pt x="247753" y="384864"/>
                  <a:pt x="245074" y="386030"/>
                </a:cubicBezTo>
                <a:cubicBezTo>
                  <a:pt x="242396" y="387196"/>
                  <a:pt x="238650" y="388126"/>
                  <a:pt x="233838" y="388821"/>
                </a:cubicBezTo>
                <a:lnTo>
                  <a:pt x="233838" y="400801"/>
                </a:lnTo>
                <a:lnTo>
                  <a:pt x="249391" y="400801"/>
                </a:lnTo>
                <a:lnTo>
                  <a:pt x="249391" y="449171"/>
                </a:lnTo>
                <a:lnTo>
                  <a:pt x="269259" y="449171"/>
                </a:lnTo>
                <a:lnTo>
                  <a:pt x="269259" y="381156"/>
                </a:lnTo>
                <a:close/>
                <a:moveTo>
                  <a:pt x="319637" y="379221"/>
                </a:moveTo>
                <a:lnTo>
                  <a:pt x="258543" y="496870"/>
                </a:lnTo>
                <a:lnTo>
                  <a:pt x="274096" y="496870"/>
                </a:lnTo>
                <a:lnTo>
                  <a:pt x="335190" y="379221"/>
                </a:lnTo>
                <a:close/>
                <a:moveTo>
                  <a:pt x="2055895" y="374651"/>
                </a:moveTo>
                <a:cubicBezTo>
                  <a:pt x="2049644" y="374651"/>
                  <a:pt x="2043542" y="375693"/>
                  <a:pt x="2037589" y="377776"/>
                </a:cubicBezTo>
                <a:cubicBezTo>
                  <a:pt x="2031636" y="379860"/>
                  <a:pt x="2025832" y="382638"/>
                  <a:pt x="2020176" y="386111"/>
                </a:cubicBezTo>
                <a:lnTo>
                  <a:pt x="2029776" y="403896"/>
                </a:lnTo>
                <a:cubicBezTo>
                  <a:pt x="2034141" y="401465"/>
                  <a:pt x="2038110" y="399592"/>
                  <a:pt x="2041682" y="398277"/>
                </a:cubicBezTo>
                <a:cubicBezTo>
                  <a:pt x="2045254" y="396963"/>
                  <a:pt x="2048751" y="396306"/>
                  <a:pt x="2052174" y="396306"/>
                </a:cubicBezTo>
                <a:cubicBezTo>
                  <a:pt x="2056639" y="396306"/>
                  <a:pt x="2059827" y="397285"/>
                  <a:pt x="2061737" y="399245"/>
                </a:cubicBezTo>
                <a:cubicBezTo>
                  <a:pt x="2063647" y="401205"/>
                  <a:pt x="2064800" y="403921"/>
                  <a:pt x="2065197" y="407393"/>
                </a:cubicBezTo>
                <a:cubicBezTo>
                  <a:pt x="2048280" y="409179"/>
                  <a:pt x="2036039" y="412652"/>
                  <a:pt x="2028474" y="417811"/>
                </a:cubicBezTo>
                <a:cubicBezTo>
                  <a:pt x="2020908" y="422971"/>
                  <a:pt x="2017125" y="430114"/>
                  <a:pt x="2017125" y="439242"/>
                </a:cubicBezTo>
                <a:cubicBezTo>
                  <a:pt x="2017125" y="444104"/>
                  <a:pt x="2018192" y="448532"/>
                  <a:pt x="2020325" y="452525"/>
                </a:cubicBezTo>
                <a:cubicBezTo>
                  <a:pt x="2022458" y="456519"/>
                  <a:pt x="2025472" y="459706"/>
                  <a:pt x="2029366" y="462088"/>
                </a:cubicBezTo>
                <a:cubicBezTo>
                  <a:pt x="2033261" y="464469"/>
                  <a:pt x="2037887" y="465659"/>
                  <a:pt x="2043245" y="465659"/>
                </a:cubicBezTo>
                <a:cubicBezTo>
                  <a:pt x="2048950" y="465659"/>
                  <a:pt x="2054320" y="464667"/>
                  <a:pt x="2059355" y="462683"/>
                </a:cubicBezTo>
                <a:cubicBezTo>
                  <a:pt x="2064391" y="460698"/>
                  <a:pt x="2070034" y="457251"/>
                  <a:pt x="2076285" y="452339"/>
                </a:cubicBezTo>
                <a:cubicBezTo>
                  <a:pt x="2079856" y="456407"/>
                  <a:pt x="2084123" y="459644"/>
                  <a:pt x="2089084" y="462050"/>
                </a:cubicBezTo>
                <a:cubicBezTo>
                  <a:pt x="2094045" y="464456"/>
                  <a:pt x="2099676" y="465659"/>
                  <a:pt x="2105976" y="465659"/>
                </a:cubicBezTo>
                <a:cubicBezTo>
                  <a:pt x="2111036" y="465659"/>
                  <a:pt x="2116320" y="464804"/>
                  <a:pt x="2121827" y="463092"/>
                </a:cubicBezTo>
                <a:cubicBezTo>
                  <a:pt x="2127333" y="461381"/>
                  <a:pt x="2132368" y="458937"/>
                  <a:pt x="2136932" y="455762"/>
                </a:cubicBezTo>
                <a:lnTo>
                  <a:pt x="2127631" y="438349"/>
                </a:lnTo>
                <a:cubicBezTo>
                  <a:pt x="2124505" y="440086"/>
                  <a:pt x="2121516" y="441537"/>
                  <a:pt x="2118664" y="442703"/>
                </a:cubicBezTo>
                <a:cubicBezTo>
                  <a:pt x="2115811" y="443869"/>
                  <a:pt x="2112822" y="444451"/>
                  <a:pt x="2109697" y="444451"/>
                </a:cubicBezTo>
                <a:cubicBezTo>
                  <a:pt x="2104637" y="444451"/>
                  <a:pt x="2100308" y="443149"/>
                  <a:pt x="2096711" y="440545"/>
                </a:cubicBezTo>
                <a:cubicBezTo>
                  <a:pt x="2093115" y="437940"/>
                  <a:pt x="2090770" y="433810"/>
                  <a:pt x="2089679" y="428155"/>
                </a:cubicBezTo>
                <a:lnTo>
                  <a:pt x="2138942" y="428155"/>
                </a:lnTo>
                <a:cubicBezTo>
                  <a:pt x="2139240" y="427063"/>
                  <a:pt x="2139512" y="425550"/>
                  <a:pt x="2139760" y="423615"/>
                </a:cubicBezTo>
                <a:cubicBezTo>
                  <a:pt x="2140008" y="421681"/>
                  <a:pt x="2140132" y="419473"/>
                  <a:pt x="2140132" y="416993"/>
                </a:cubicBezTo>
                <a:cubicBezTo>
                  <a:pt x="2140132" y="409204"/>
                  <a:pt x="2138843" y="402097"/>
                  <a:pt x="2136263" y="395673"/>
                </a:cubicBezTo>
                <a:cubicBezTo>
                  <a:pt x="2133683" y="389249"/>
                  <a:pt x="2129826" y="384139"/>
                  <a:pt x="2124691" y="380344"/>
                </a:cubicBezTo>
                <a:cubicBezTo>
                  <a:pt x="2119557" y="376549"/>
                  <a:pt x="2113120" y="374651"/>
                  <a:pt x="2105380" y="374651"/>
                </a:cubicBezTo>
                <a:cubicBezTo>
                  <a:pt x="2100370" y="374651"/>
                  <a:pt x="2095843" y="375730"/>
                  <a:pt x="2091800" y="377888"/>
                </a:cubicBezTo>
                <a:cubicBezTo>
                  <a:pt x="2087757" y="380046"/>
                  <a:pt x="2083850" y="383134"/>
                  <a:pt x="2080080" y="387153"/>
                </a:cubicBezTo>
                <a:cubicBezTo>
                  <a:pt x="2077451" y="383283"/>
                  <a:pt x="2074089" y="380232"/>
                  <a:pt x="2069996" y="378000"/>
                </a:cubicBezTo>
                <a:cubicBezTo>
                  <a:pt x="2065904" y="375767"/>
                  <a:pt x="2061203" y="374651"/>
                  <a:pt x="2055895" y="374651"/>
                </a:cubicBezTo>
                <a:close/>
                <a:moveTo>
                  <a:pt x="7256281" y="371982"/>
                </a:moveTo>
                <a:cubicBezTo>
                  <a:pt x="7252560" y="371982"/>
                  <a:pt x="7249522" y="373210"/>
                  <a:pt x="7247165" y="375666"/>
                </a:cubicBezTo>
                <a:cubicBezTo>
                  <a:pt x="7244809" y="378122"/>
                  <a:pt x="7243631" y="381110"/>
                  <a:pt x="7243631" y="384633"/>
                </a:cubicBezTo>
                <a:cubicBezTo>
                  <a:pt x="7243631" y="388254"/>
                  <a:pt x="7244809" y="391293"/>
                  <a:pt x="7247165" y="393748"/>
                </a:cubicBezTo>
                <a:cubicBezTo>
                  <a:pt x="7249522" y="396204"/>
                  <a:pt x="7252560" y="397432"/>
                  <a:pt x="7256281" y="397432"/>
                </a:cubicBezTo>
                <a:cubicBezTo>
                  <a:pt x="7260002" y="397432"/>
                  <a:pt x="7263040" y="396204"/>
                  <a:pt x="7265397" y="393748"/>
                </a:cubicBezTo>
                <a:cubicBezTo>
                  <a:pt x="7267753" y="391293"/>
                  <a:pt x="7268931" y="388254"/>
                  <a:pt x="7268931" y="384633"/>
                </a:cubicBezTo>
                <a:cubicBezTo>
                  <a:pt x="7268931" y="381110"/>
                  <a:pt x="7267753" y="378122"/>
                  <a:pt x="7265397" y="375666"/>
                </a:cubicBezTo>
                <a:cubicBezTo>
                  <a:pt x="7263040" y="373210"/>
                  <a:pt x="7260002" y="371982"/>
                  <a:pt x="7256281" y="371982"/>
                </a:cubicBezTo>
                <a:close/>
                <a:moveTo>
                  <a:pt x="7217139" y="371982"/>
                </a:moveTo>
                <a:cubicBezTo>
                  <a:pt x="7213468" y="371982"/>
                  <a:pt x="7210467" y="373210"/>
                  <a:pt x="7208135" y="375666"/>
                </a:cubicBezTo>
                <a:cubicBezTo>
                  <a:pt x="7205803" y="378122"/>
                  <a:pt x="7204638" y="381110"/>
                  <a:pt x="7204638" y="384633"/>
                </a:cubicBezTo>
                <a:cubicBezTo>
                  <a:pt x="7204638" y="388254"/>
                  <a:pt x="7205803" y="391293"/>
                  <a:pt x="7208135" y="393748"/>
                </a:cubicBezTo>
                <a:cubicBezTo>
                  <a:pt x="7210467" y="396204"/>
                  <a:pt x="7213468" y="397432"/>
                  <a:pt x="7217139" y="397432"/>
                </a:cubicBezTo>
                <a:cubicBezTo>
                  <a:pt x="7220860" y="397432"/>
                  <a:pt x="7223923" y="396204"/>
                  <a:pt x="7226329" y="393748"/>
                </a:cubicBezTo>
                <a:cubicBezTo>
                  <a:pt x="7228735" y="391293"/>
                  <a:pt x="7229938" y="388254"/>
                  <a:pt x="7229938" y="384633"/>
                </a:cubicBezTo>
                <a:cubicBezTo>
                  <a:pt x="7229938" y="381110"/>
                  <a:pt x="7228735" y="378122"/>
                  <a:pt x="7226329" y="375666"/>
                </a:cubicBezTo>
                <a:cubicBezTo>
                  <a:pt x="7223923" y="373210"/>
                  <a:pt x="7220860" y="371982"/>
                  <a:pt x="7217139" y="371982"/>
                </a:cubicBezTo>
                <a:close/>
                <a:moveTo>
                  <a:pt x="2192148" y="370409"/>
                </a:moveTo>
                <a:lnTo>
                  <a:pt x="2192743" y="370409"/>
                </a:lnTo>
                <a:cubicBezTo>
                  <a:pt x="2194231" y="376164"/>
                  <a:pt x="2195720" y="382254"/>
                  <a:pt x="2197208" y="388678"/>
                </a:cubicBezTo>
                <a:cubicBezTo>
                  <a:pt x="2198696" y="395103"/>
                  <a:pt x="2200209" y="401142"/>
                  <a:pt x="2201747" y="406798"/>
                </a:cubicBezTo>
                <a:lnTo>
                  <a:pt x="2204128" y="416397"/>
                </a:lnTo>
                <a:lnTo>
                  <a:pt x="2180985" y="416397"/>
                </a:lnTo>
                <a:lnTo>
                  <a:pt x="2183441" y="406798"/>
                </a:lnTo>
                <a:cubicBezTo>
                  <a:pt x="2184880" y="401142"/>
                  <a:pt x="2186344" y="395140"/>
                  <a:pt x="2187831" y="388790"/>
                </a:cubicBezTo>
                <a:cubicBezTo>
                  <a:pt x="2189320" y="382440"/>
                  <a:pt x="2190759" y="376313"/>
                  <a:pt x="2192148" y="370409"/>
                </a:cubicBezTo>
                <a:close/>
                <a:moveTo>
                  <a:pt x="10161548" y="365478"/>
                </a:moveTo>
                <a:lnTo>
                  <a:pt x="10147186" y="382965"/>
                </a:lnTo>
                <a:lnTo>
                  <a:pt x="10179928" y="403727"/>
                </a:lnTo>
                <a:lnTo>
                  <a:pt x="10191984" y="390109"/>
                </a:lnTo>
                <a:close/>
                <a:moveTo>
                  <a:pt x="7525280" y="363005"/>
                </a:moveTo>
                <a:cubicBezTo>
                  <a:pt x="7518037" y="363005"/>
                  <a:pt x="7511576" y="364481"/>
                  <a:pt x="7505896" y="367432"/>
                </a:cubicBezTo>
                <a:cubicBezTo>
                  <a:pt x="7500215" y="370384"/>
                  <a:pt x="7495750" y="374564"/>
                  <a:pt x="7492501" y="379971"/>
                </a:cubicBezTo>
                <a:cubicBezTo>
                  <a:pt x="7489252" y="385379"/>
                  <a:pt x="7487627" y="391828"/>
                  <a:pt x="7487627" y="399319"/>
                </a:cubicBezTo>
                <a:cubicBezTo>
                  <a:pt x="7487627" y="401353"/>
                  <a:pt x="7487875" y="403437"/>
                  <a:pt x="7488371" y="405570"/>
                </a:cubicBezTo>
                <a:cubicBezTo>
                  <a:pt x="7488867" y="407703"/>
                  <a:pt x="7489487" y="409886"/>
                  <a:pt x="7490231" y="412118"/>
                </a:cubicBezTo>
                <a:lnTo>
                  <a:pt x="7489190" y="412118"/>
                </a:lnTo>
                <a:lnTo>
                  <a:pt x="7477432" y="413160"/>
                </a:lnTo>
                <a:lnTo>
                  <a:pt x="7477432" y="428861"/>
                </a:lnTo>
                <a:lnTo>
                  <a:pt x="7494771" y="428861"/>
                </a:lnTo>
                <a:cubicBezTo>
                  <a:pt x="7494870" y="429556"/>
                  <a:pt x="7494944" y="430226"/>
                  <a:pt x="7494994" y="430871"/>
                </a:cubicBezTo>
                <a:cubicBezTo>
                  <a:pt x="7495044" y="431515"/>
                  <a:pt x="7495068" y="432160"/>
                  <a:pt x="7495068" y="432805"/>
                </a:cubicBezTo>
                <a:cubicBezTo>
                  <a:pt x="7495068" y="439006"/>
                  <a:pt x="7493258" y="444364"/>
                  <a:pt x="7489636" y="448879"/>
                </a:cubicBezTo>
                <a:cubicBezTo>
                  <a:pt x="7486015" y="453393"/>
                  <a:pt x="7481649" y="456791"/>
                  <a:pt x="7476539" y="459073"/>
                </a:cubicBezTo>
                <a:lnTo>
                  <a:pt x="7476539" y="475817"/>
                </a:lnTo>
                <a:lnTo>
                  <a:pt x="7555939" y="475817"/>
                </a:lnTo>
                <a:lnTo>
                  <a:pt x="7555939" y="452971"/>
                </a:lnTo>
                <a:lnTo>
                  <a:pt x="7511439" y="452971"/>
                </a:lnTo>
                <a:lnTo>
                  <a:pt x="7511439" y="452376"/>
                </a:lnTo>
                <a:cubicBezTo>
                  <a:pt x="7514069" y="449301"/>
                  <a:pt x="7515941" y="446311"/>
                  <a:pt x="7517058" y="443409"/>
                </a:cubicBezTo>
                <a:cubicBezTo>
                  <a:pt x="7518174" y="440507"/>
                  <a:pt x="7518732" y="437097"/>
                  <a:pt x="7518732" y="433177"/>
                </a:cubicBezTo>
                <a:cubicBezTo>
                  <a:pt x="7518732" y="432483"/>
                  <a:pt x="7518707" y="431764"/>
                  <a:pt x="7518658" y="431019"/>
                </a:cubicBezTo>
                <a:cubicBezTo>
                  <a:pt x="7518608" y="430275"/>
                  <a:pt x="7518583" y="429556"/>
                  <a:pt x="7518583" y="428861"/>
                </a:cubicBezTo>
                <a:lnTo>
                  <a:pt x="7540684" y="428861"/>
                </a:lnTo>
                <a:lnTo>
                  <a:pt x="7540684" y="412118"/>
                </a:lnTo>
                <a:lnTo>
                  <a:pt x="7514937" y="412118"/>
                </a:lnTo>
                <a:cubicBezTo>
                  <a:pt x="7514540" y="410233"/>
                  <a:pt x="7514180" y="408360"/>
                  <a:pt x="7513858" y="406500"/>
                </a:cubicBezTo>
                <a:cubicBezTo>
                  <a:pt x="7513535" y="404640"/>
                  <a:pt x="7513374" y="402792"/>
                  <a:pt x="7513374" y="400956"/>
                </a:cubicBezTo>
                <a:cubicBezTo>
                  <a:pt x="7513374" y="395400"/>
                  <a:pt x="7514738" y="391344"/>
                  <a:pt x="7517467" y="388789"/>
                </a:cubicBezTo>
                <a:cubicBezTo>
                  <a:pt x="7520195" y="386234"/>
                  <a:pt x="7523767" y="384957"/>
                  <a:pt x="7528183" y="384957"/>
                </a:cubicBezTo>
                <a:cubicBezTo>
                  <a:pt x="7530713" y="384957"/>
                  <a:pt x="7533032" y="385565"/>
                  <a:pt x="7535140" y="386780"/>
                </a:cubicBezTo>
                <a:cubicBezTo>
                  <a:pt x="7537249" y="387996"/>
                  <a:pt x="7539295" y="389744"/>
                  <a:pt x="7541279" y="392026"/>
                </a:cubicBezTo>
                <a:lnTo>
                  <a:pt x="7555939" y="377516"/>
                </a:lnTo>
                <a:cubicBezTo>
                  <a:pt x="7551970" y="372803"/>
                  <a:pt x="7547530" y="369206"/>
                  <a:pt x="7542619" y="366725"/>
                </a:cubicBezTo>
                <a:cubicBezTo>
                  <a:pt x="7537708" y="364245"/>
                  <a:pt x="7531928" y="363005"/>
                  <a:pt x="7525280" y="363005"/>
                </a:cubicBezTo>
                <a:close/>
                <a:moveTo>
                  <a:pt x="1059277" y="362120"/>
                </a:moveTo>
                <a:cubicBezTo>
                  <a:pt x="1048958" y="362120"/>
                  <a:pt x="1039892" y="364389"/>
                  <a:pt x="1032078" y="368928"/>
                </a:cubicBezTo>
                <a:cubicBezTo>
                  <a:pt x="1024265" y="373468"/>
                  <a:pt x="1018175" y="380066"/>
                  <a:pt x="1013810" y="388722"/>
                </a:cubicBezTo>
                <a:cubicBezTo>
                  <a:pt x="1009444" y="397379"/>
                  <a:pt x="1007261" y="407909"/>
                  <a:pt x="1007261" y="420311"/>
                </a:cubicBezTo>
                <a:cubicBezTo>
                  <a:pt x="1007261" y="432713"/>
                  <a:pt x="1009444" y="443355"/>
                  <a:pt x="1013810" y="452235"/>
                </a:cubicBezTo>
                <a:cubicBezTo>
                  <a:pt x="1018175" y="461115"/>
                  <a:pt x="1024265" y="467924"/>
                  <a:pt x="1032078" y="472662"/>
                </a:cubicBezTo>
                <a:cubicBezTo>
                  <a:pt x="1039892" y="477399"/>
                  <a:pt x="1048958" y="479768"/>
                  <a:pt x="1059277" y="479768"/>
                </a:cubicBezTo>
                <a:cubicBezTo>
                  <a:pt x="1069595" y="479768"/>
                  <a:pt x="1078649" y="477399"/>
                  <a:pt x="1086438" y="472662"/>
                </a:cubicBezTo>
                <a:cubicBezTo>
                  <a:pt x="1094226" y="467924"/>
                  <a:pt x="1100304" y="461115"/>
                  <a:pt x="1104669" y="452235"/>
                </a:cubicBezTo>
                <a:cubicBezTo>
                  <a:pt x="1109035" y="443355"/>
                  <a:pt x="1111218" y="432713"/>
                  <a:pt x="1111218" y="420311"/>
                </a:cubicBezTo>
                <a:cubicBezTo>
                  <a:pt x="1111218" y="407958"/>
                  <a:pt x="1109035" y="397441"/>
                  <a:pt x="1104669" y="388760"/>
                </a:cubicBezTo>
                <a:cubicBezTo>
                  <a:pt x="1100304" y="380078"/>
                  <a:pt x="1094226" y="373468"/>
                  <a:pt x="1086438" y="368928"/>
                </a:cubicBezTo>
                <a:cubicBezTo>
                  <a:pt x="1078649" y="364389"/>
                  <a:pt x="1069595" y="362120"/>
                  <a:pt x="1059277" y="362120"/>
                </a:cubicBezTo>
                <a:close/>
                <a:moveTo>
                  <a:pt x="4242159" y="358081"/>
                </a:moveTo>
                <a:lnTo>
                  <a:pt x="4242159" y="471637"/>
                </a:lnTo>
                <a:lnTo>
                  <a:pt x="4269469" y="471637"/>
                </a:lnTo>
                <a:lnTo>
                  <a:pt x="4269469" y="358081"/>
                </a:lnTo>
                <a:close/>
                <a:moveTo>
                  <a:pt x="4185010" y="358081"/>
                </a:moveTo>
                <a:lnTo>
                  <a:pt x="4185010" y="471637"/>
                </a:lnTo>
                <a:lnTo>
                  <a:pt x="4212318" y="471637"/>
                </a:lnTo>
                <a:lnTo>
                  <a:pt x="4212318" y="358081"/>
                </a:lnTo>
                <a:close/>
                <a:moveTo>
                  <a:pt x="2932968" y="349946"/>
                </a:moveTo>
                <a:lnTo>
                  <a:pt x="2932968" y="410147"/>
                </a:lnTo>
                <a:cubicBezTo>
                  <a:pt x="2932968" y="429297"/>
                  <a:pt x="2936851" y="443336"/>
                  <a:pt x="2944614" y="452266"/>
                </a:cubicBezTo>
                <a:cubicBezTo>
                  <a:pt x="2952379" y="461196"/>
                  <a:pt x="2963825" y="465660"/>
                  <a:pt x="2978956" y="465660"/>
                </a:cubicBezTo>
                <a:cubicBezTo>
                  <a:pt x="2994087" y="465660"/>
                  <a:pt x="3005448" y="461196"/>
                  <a:pt x="3013038" y="452266"/>
                </a:cubicBezTo>
                <a:cubicBezTo>
                  <a:pt x="3020629" y="443336"/>
                  <a:pt x="3024424" y="429297"/>
                  <a:pt x="3024424" y="410147"/>
                </a:cubicBezTo>
                <a:lnTo>
                  <a:pt x="3024424" y="349946"/>
                </a:lnTo>
                <a:lnTo>
                  <a:pt x="2998155" y="349946"/>
                </a:lnTo>
                <a:lnTo>
                  <a:pt x="2998155" y="413049"/>
                </a:lnTo>
                <a:cubicBezTo>
                  <a:pt x="2998155" y="423815"/>
                  <a:pt x="2996506" y="431355"/>
                  <a:pt x="2993207" y="435671"/>
                </a:cubicBezTo>
                <a:cubicBezTo>
                  <a:pt x="2989908" y="439987"/>
                  <a:pt x="2985158" y="442146"/>
                  <a:pt x="2978956" y="442146"/>
                </a:cubicBezTo>
                <a:cubicBezTo>
                  <a:pt x="2972706" y="442146"/>
                  <a:pt x="2967993" y="439987"/>
                  <a:pt x="2964818" y="435671"/>
                </a:cubicBezTo>
                <a:cubicBezTo>
                  <a:pt x="2961643" y="431355"/>
                  <a:pt x="2960055" y="423815"/>
                  <a:pt x="2960055" y="413049"/>
                </a:cubicBezTo>
                <a:lnTo>
                  <a:pt x="2960055" y="349946"/>
                </a:lnTo>
                <a:close/>
                <a:moveTo>
                  <a:pt x="2176744" y="349946"/>
                </a:moveTo>
                <a:lnTo>
                  <a:pt x="2141546" y="463501"/>
                </a:lnTo>
                <a:lnTo>
                  <a:pt x="2169228" y="463501"/>
                </a:lnTo>
                <a:lnTo>
                  <a:pt x="2175776" y="437456"/>
                </a:lnTo>
                <a:lnTo>
                  <a:pt x="2209337" y="437456"/>
                </a:lnTo>
                <a:lnTo>
                  <a:pt x="2215886" y="463501"/>
                </a:lnTo>
                <a:lnTo>
                  <a:pt x="2244535" y="463501"/>
                </a:lnTo>
                <a:lnTo>
                  <a:pt x="2209337" y="349946"/>
                </a:lnTo>
                <a:close/>
                <a:moveTo>
                  <a:pt x="7596271" y="340606"/>
                </a:moveTo>
                <a:cubicBezTo>
                  <a:pt x="7590864" y="340606"/>
                  <a:pt x="7586226" y="341561"/>
                  <a:pt x="7582356" y="343471"/>
                </a:cubicBezTo>
                <a:cubicBezTo>
                  <a:pt x="7578486" y="345381"/>
                  <a:pt x="7574642" y="348395"/>
                  <a:pt x="7570822" y="352513"/>
                </a:cubicBezTo>
                <a:lnTo>
                  <a:pt x="7582133" y="362410"/>
                </a:lnTo>
                <a:cubicBezTo>
                  <a:pt x="7583571" y="360524"/>
                  <a:pt x="7585171" y="358937"/>
                  <a:pt x="7586932" y="357647"/>
                </a:cubicBezTo>
                <a:cubicBezTo>
                  <a:pt x="7588694" y="356357"/>
                  <a:pt x="7590641" y="355712"/>
                  <a:pt x="7592774" y="355712"/>
                </a:cubicBezTo>
                <a:cubicBezTo>
                  <a:pt x="7595205" y="355712"/>
                  <a:pt x="7597140" y="356308"/>
                  <a:pt x="7598578" y="357498"/>
                </a:cubicBezTo>
                <a:cubicBezTo>
                  <a:pt x="7600017" y="358689"/>
                  <a:pt x="7600736" y="360376"/>
                  <a:pt x="7600736" y="362558"/>
                </a:cubicBezTo>
                <a:cubicBezTo>
                  <a:pt x="7600736" y="365337"/>
                  <a:pt x="7599570" y="367358"/>
                  <a:pt x="7597239" y="368623"/>
                </a:cubicBezTo>
                <a:cubicBezTo>
                  <a:pt x="7594907" y="369888"/>
                  <a:pt x="7591757" y="370521"/>
                  <a:pt x="7587788" y="370521"/>
                </a:cubicBezTo>
                <a:lnTo>
                  <a:pt x="7587788" y="381757"/>
                </a:lnTo>
                <a:cubicBezTo>
                  <a:pt x="7598157" y="381757"/>
                  <a:pt x="7603341" y="384610"/>
                  <a:pt x="7603341" y="390315"/>
                </a:cubicBezTo>
                <a:cubicBezTo>
                  <a:pt x="7603341" y="392696"/>
                  <a:pt x="7602435" y="394532"/>
                  <a:pt x="7600625" y="395822"/>
                </a:cubicBezTo>
                <a:cubicBezTo>
                  <a:pt x="7598814" y="397111"/>
                  <a:pt x="7596619" y="397756"/>
                  <a:pt x="7594039" y="397756"/>
                </a:cubicBezTo>
                <a:cubicBezTo>
                  <a:pt x="7591211" y="397756"/>
                  <a:pt x="7588681" y="397136"/>
                  <a:pt x="7586449" y="395896"/>
                </a:cubicBezTo>
                <a:cubicBezTo>
                  <a:pt x="7584216" y="394656"/>
                  <a:pt x="7582058" y="392597"/>
                  <a:pt x="7579975" y="389720"/>
                </a:cubicBezTo>
                <a:lnTo>
                  <a:pt x="7568069" y="399170"/>
                </a:lnTo>
                <a:cubicBezTo>
                  <a:pt x="7571144" y="403635"/>
                  <a:pt x="7575076" y="407058"/>
                  <a:pt x="7579863" y="409439"/>
                </a:cubicBezTo>
                <a:cubicBezTo>
                  <a:pt x="7584650" y="411821"/>
                  <a:pt x="7590021" y="413011"/>
                  <a:pt x="7595974" y="413011"/>
                </a:cubicBezTo>
                <a:cubicBezTo>
                  <a:pt x="7600687" y="413011"/>
                  <a:pt x="7605089" y="412118"/>
                  <a:pt x="7609182" y="410332"/>
                </a:cubicBezTo>
                <a:cubicBezTo>
                  <a:pt x="7613275" y="408546"/>
                  <a:pt x="7616574" y="406041"/>
                  <a:pt x="7619079" y="402816"/>
                </a:cubicBezTo>
                <a:cubicBezTo>
                  <a:pt x="7621585" y="399592"/>
                  <a:pt x="7622837" y="395896"/>
                  <a:pt x="7622837" y="391729"/>
                </a:cubicBezTo>
                <a:cubicBezTo>
                  <a:pt x="7622837" y="387810"/>
                  <a:pt x="7621659" y="384461"/>
                  <a:pt x="7619303" y="381683"/>
                </a:cubicBezTo>
                <a:cubicBezTo>
                  <a:pt x="7616946" y="378905"/>
                  <a:pt x="7614056" y="376747"/>
                  <a:pt x="7610633" y="375209"/>
                </a:cubicBezTo>
                <a:cubicBezTo>
                  <a:pt x="7613660" y="373373"/>
                  <a:pt x="7616016" y="371228"/>
                  <a:pt x="7617703" y="368772"/>
                </a:cubicBezTo>
                <a:cubicBezTo>
                  <a:pt x="7619389" y="366316"/>
                  <a:pt x="7620233" y="363278"/>
                  <a:pt x="7620233" y="359656"/>
                </a:cubicBezTo>
                <a:cubicBezTo>
                  <a:pt x="7620233" y="355787"/>
                  <a:pt x="7619129" y="352426"/>
                  <a:pt x="7616921" y="349573"/>
                </a:cubicBezTo>
                <a:cubicBezTo>
                  <a:pt x="7614714" y="346721"/>
                  <a:pt x="7611787" y="344513"/>
                  <a:pt x="7608140" y="342950"/>
                </a:cubicBezTo>
                <a:cubicBezTo>
                  <a:pt x="7604494" y="341388"/>
                  <a:pt x="7600538" y="340606"/>
                  <a:pt x="7596271" y="340606"/>
                </a:cubicBezTo>
                <a:close/>
                <a:moveTo>
                  <a:pt x="1078773" y="330568"/>
                </a:moveTo>
                <a:cubicBezTo>
                  <a:pt x="1075052" y="330568"/>
                  <a:pt x="1072014" y="331796"/>
                  <a:pt x="1069657" y="334251"/>
                </a:cubicBezTo>
                <a:cubicBezTo>
                  <a:pt x="1067301" y="336707"/>
                  <a:pt x="1066123" y="339696"/>
                  <a:pt x="1066123" y="343218"/>
                </a:cubicBezTo>
                <a:cubicBezTo>
                  <a:pt x="1066123" y="346840"/>
                  <a:pt x="1067301" y="349878"/>
                  <a:pt x="1069657" y="352334"/>
                </a:cubicBezTo>
                <a:cubicBezTo>
                  <a:pt x="1072014" y="354790"/>
                  <a:pt x="1075052" y="356017"/>
                  <a:pt x="1078773" y="356017"/>
                </a:cubicBezTo>
                <a:cubicBezTo>
                  <a:pt x="1082494" y="356017"/>
                  <a:pt x="1085532" y="354790"/>
                  <a:pt x="1087889" y="352334"/>
                </a:cubicBezTo>
                <a:cubicBezTo>
                  <a:pt x="1090245" y="349878"/>
                  <a:pt x="1091423" y="346840"/>
                  <a:pt x="1091423" y="343218"/>
                </a:cubicBezTo>
                <a:cubicBezTo>
                  <a:pt x="1091423" y="339696"/>
                  <a:pt x="1090245" y="336707"/>
                  <a:pt x="1087889" y="334251"/>
                </a:cubicBezTo>
                <a:cubicBezTo>
                  <a:pt x="1085532" y="331796"/>
                  <a:pt x="1082494" y="330568"/>
                  <a:pt x="1078773" y="330568"/>
                </a:cubicBezTo>
                <a:close/>
                <a:moveTo>
                  <a:pt x="1039780" y="330568"/>
                </a:moveTo>
                <a:cubicBezTo>
                  <a:pt x="1036010" y="330568"/>
                  <a:pt x="1032959" y="331796"/>
                  <a:pt x="1030627" y="334251"/>
                </a:cubicBezTo>
                <a:cubicBezTo>
                  <a:pt x="1028295" y="336707"/>
                  <a:pt x="1027130" y="339696"/>
                  <a:pt x="1027130" y="343218"/>
                </a:cubicBezTo>
                <a:cubicBezTo>
                  <a:pt x="1027130" y="346840"/>
                  <a:pt x="1028295" y="349878"/>
                  <a:pt x="1030627" y="352334"/>
                </a:cubicBezTo>
                <a:cubicBezTo>
                  <a:pt x="1032959" y="354790"/>
                  <a:pt x="1036010" y="356017"/>
                  <a:pt x="1039780" y="356017"/>
                </a:cubicBezTo>
                <a:cubicBezTo>
                  <a:pt x="1043501" y="356017"/>
                  <a:pt x="1046539" y="354790"/>
                  <a:pt x="1048896" y="352334"/>
                </a:cubicBezTo>
                <a:cubicBezTo>
                  <a:pt x="1051252" y="349878"/>
                  <a:pt x="1052431" y="346840"/>
                  <a:pt x="1052431" y="343218"/>
                </a:cubicBezTo>
                <a:cubicBezTo>
                  <a:pt x="1052431" y="339696"/>
                  <a:pt x="1051252" y="336707"/>
                  <a:pt x="1048896" y="334251"/>
                </a:cubicBezTo>
                <a:cubicBezTo>
                  <a:pt x="1046539" y="331796"/>
                  <a:pt x="1043501" y="330568"/>
                  <a:pt x="1039780" y="330568"/>
                </a:cubicBezTo>
                <a:close/>
                <a:moveTo>
                  <a:pt x="4184117" y="326083"/>
                </a:moveTo>
                <a:lnTo>
                  <a:pt x="4168862" y="345281"/>
                </a:lnTo>
                <a:lnTo>
                  <a:pt x="4180471" y="352425"/>
                </a:lnTo>
                <a:lnTo>
                  <a:pt x="4198552" y="338138"/>
                </a:lnTo>
                <a:lnTo>
                  <a:pt x="4199221" y="338138"/>
                </a:lnTo>
                <a:lnTo>
                  <a:pt x="4217304" y="352425"/>
                </a:lnTo>
                <a:lnTo>
                  <a:pt x="4229062" y="345281"/>
                </a:lnTo>
                <a:lnTo>
                  <a:pt x="4213658" y="326083"/>
                </a:lnTo>
                <a:close/>
                <a:moveTo>
                  <a:pt x="2998155" y="316460"/>
                </a:moveTo>
                <a:cubicBezTo>
                  <a:pt x="2994434" y="316460"/>
                  <a:pt x="2991396" y="317688"/>
                  <a:pt x="2989040" y="320144"/>
                </a:cubicBezTo>
                <a:cubicBezTo>
                  <a:pt x="2986683" y="322599"/>
                  <a:pt x="2985505" y="325588"/>
                  <a:pt x="2985505" y="329111"/>
                </a:cubicBezTo>
                <a:cubicBezTo>
                  <a:pt x="2985505" y="332732"/>
                  <a:pt x="2986683" y="335771"/>
                  <a:pt x="2989040" y="338226"/>
                </a:cubicBezTo>
                <a:cubicBezTo>
                  <a:pt x="2991396" y="340682"/>
                  <a:pt x="2994434" y="341910"/>
                  <a:pt x="2998155" y="341910"/>
                </a:cubicBezTo>
                <a:cubicBezTo>
                  <a:pt x="3001827" y="341910"/>
                  <a:pt x="3004828" y="340682"/>
                  <a:pt x="3007160" y="338226"/>
                </a:cubicBezTo>
                <a:cubicBezTo>
                  <a:pt x="3009491" y="335771"/>
                  <a:pt x="3010657" y="332732"/>
                  <a:pt x="3010657" y="329111"/>
                </a:cubicBezTo>
                <a:cubicBezTo>
                  <a:pt x="3010657" y="325588"/>
                  <a:pt x="3009491" y="322599"/>
                  <a:pt x="3007160" y="320144"/>
                </a:cubicBezTo>
                <a:cubicBezTo>
                  <a:pt x="3004828" y="317688"/>
                  <a:pt x="3001827" y="316460"/>
                  <a:pt x="2998155" y="316460"/>
                </a:cubicBezTo>
                <a:close/>
                <a:moveTo>
                  <a:pt x="2959013" y="316460"/>
                </a:moveTo>
                <a:cubicBezTo>
                  <a:pt x="2955293" y="316460"/>
                  <a:pt x="2952279" y="317688"/>
                  <a:pt x="2949972" y="320144"/>
                </a:cubicBezTo>
                <a:cubicBezTo>
                  <a:pt x="2947665" y="322599"/>
                  <a:pt x="2946512" y="325588"/>
                  <a:pt x="2946512" y="329111"/>
                </a:cubicBezTo>
                <a:cubicBezTo>
                  <a:pt x="2946512" y="332732"/>
                  <a:pt x="2947665" y="335771"/>
                  <a:pt x="2949972" y="338226"/>
                </a:cubicBezTo>
                <a:cubicBezTo>
                  <a:pt x="2952279" y="340682"/>
                  <a:pt x="2955293" y="341910"/>
                  <a:pt x="2959013" y="341910"/>
                </a:cubicBezTo>
                <a:cubicBezTo>
                  <a:pt x="2962734" y="341910"/>
                  <a:pt x="2965798" y="340682"/>
                  <a:pt x="2968203" y="338226"/>
                </a:cubicBezTo>
                <a:cubicBezTo>
                  <a:pt x="2970610" y="335771"/>
                  <a:pt x="2971813" y="332732"/>
                  <a:pt x="2971813" y="329111"/>
                </a:cubicBezTo>
                <a:cubicBezTo>
                  <a:pt x="2971813" y="325588"/>
                  <a:pt x="2970610" y="322599"/>
                  <a:pt x="2968203" y="320144"/>
                </a:cubicBezTo>
                <a:cubicBezTo>
                  <a:pt x="2965798" y="317688"/>
                  <a:pt x="2962734" y="316460"/>
                  <a:pt x="2959013" y="316460"/>
                </a:cubicBezTo>
                <a:close/>
                <a:moveTo>
                  <a:pt x="2212239" y="316459"/>
                </a:moveTo>
                <a:cubicBezTo>
                  <a:pt x="2208519" y="316459"/>
                  <a:pt x="2205480" y="317687"/>
                  <a:pt x="2203124" y="320143"/>
                </a:cubicBezTo>
                <a:cubicBezTo>
                  <a:pt x="2200767" y="322598"/>
                  <a:pt x="2199589" y="325587"/>
                  <a:pt x="2199589" y="329110"/>
                </a:cubicBezTo>
                <a:cubicBezTo>
                  <a:pt x="2199589" y="332731"/>
                  <a:pt x="2200767" y="335770"/>
                  <a:pt x="2203124" y="338225"/>
                </a:cubicBezTo>
                <a:cubicBezTo>
                  <a:pt x="2205480" y="340681"/>
                  <a:pt x="2208519" y="341909"/>
                  <a:pt x="2212239" y="341909"/>
                </a:cubicBezTo>
                <a:cubicBezTo>
                  <a:pt x="2215960" y="341909"/>
                  <a:pt x="2218999" y="340681"/>
                  <a:pt x="2221355" y="338225"/>
                </a:cubicBezTo>
                <a:cubicBezTo>
                  <a:pt x="2223712" y="335770"/>
                  <a:pt x="2224890" y="332731"/>
                  <a:pt x="2224890" y="329110"/>
                </a:cubicBezTo>
                <a:cubicBezTo>
                  <a:pt x="2224890" y="325587"/>
                  <a:pt x="2223712" y="322598"/>
                  <a:pt x="2221355" y="320143"/>
                </a:cubicBezTo>
                <a:cubicBezTo>
                  <a:pt x="2218999" y="317687"/>
                  <a:pt x="2215960" y="316459"/>
                  <a:pt x="2212239" y="316459"/>
                </a:cubicBezTo>
                <a:close/>
                <a:moveTo>
                  <a:pt x="2173098" y="316459"/>
                </a:moveTo>
                <a:cubicBezTo>
                  <a:pt x="2169427" y="316459"/>
                  <a:pt x="2166425" y="317687"/>
                  <a:pt x="2164094" y="320143"/>
                </a:cubicBezTo>
                <a:cubicBezTo>
                  <a:pt x="2161762" y="322598"/>
                  <a:pt x="2160596" y="325587"/>
                  <a:pt x="2160596" y="329110"/>
                </a:cubicBezTo>
                <a:cubicBezTo>
                  <a:pt x="2160596" y="332731"/>
                  <a:pt x="2161762" y="335770"/>
                  <a:pt x="2164094" y="338225"/>
                </a:cubicBezTo>
                <a:cubicBezTo>
                  <a:pt x="2166425" y="340681"/>
                  <a:pt x="2169427" y="341909"/>
                  <a:pt x="2173098" y="341909"/>
                </a:cubicBezTo>
                <a:cubicBezTo>
                  <a:pt x="2176818" y="341909"/>
                  <a:pt x="2179882" y="340681"/>
                  <a:pt x="2182288" y="338225"/>
                </a:cubicBezTo>
                <a:cubicBezTo>
                  <a:pt x="2184694" y="335770"/>
                  <a:pt x="2185897" y="332731"/>
                  <a:pt x="2185897" y="329110"/>
                </a:cubicBezTo>
                <a:cubicBezTo>
                  <a:pt x="2185897" y="325587"/>
                  <a:pt x="2184694" y="322598"/>
                  <a:pt x="2182288" y="320143"/>
                </a:cubicBezTo>
                <a:cubicBezTo>
                  <a:pt x="2179882" y="317687"/>
                  <a:pt x="2176818" y="316459"/>
                  <a:pt x="2173098" y="316459"/>
                </a:cubicBezTo>
                <a:close/>
                <a:moveTo>
                  <a:pt x="4272967" y="315144"/>
                </a:moveTo>
                <a:lnTo>
                  <a:pt x="4242308" y="339775"/>
                </a:lnTo>
                <a:lnTo>
                  <a:pt x="4254362" y="353392"/>
                </a:lnTo>
                <a:lnTo>
                  <a:pt x="4287104" y="332631"/>
                </a:lnTo>
                <a:close/>
                <a:moveTo>
                  <a:pt x="10620167" y="252283"/>
                </a:moveTo>
                <a:lnTo>
                  <a:pt x="10620167" y="271333"/>
                </a:lnTo>
                <a:lnTo>
                  <a:pt x="10681261" y="271333"/>
                </a:lnTo>
                <a:lnTo>
                  <a:pt x="10681261" y="303182"/>
                </a:lnTo>
                <a:lnTo>
                  <a:pt x="10701055" y="303182"/>
                </a:lnTo>
                <a:lnTo>
                  <a:pt x="10701055" y="252283"/>
                </a:lnTo>
                <a:close/>
                <a:moveTo>
                  <a:pt x="10575965" y="206519"/>
                </a:moveTo>
                <a:cubicBezTo>
                  <a:pt x="10568722" y="206519"/>
                  <a:pt x="10562261" y="207994"/>
                  <a:pt x="10556580" y="210946"/>
                </a:cubicBezTo>
                <a:cubicBezTo>
                  <a:pt x="10550900" y="213898"/>
                  <a:pt x="10546435" y="218077"/>
                  <a:pt x="10543186" y="223485"/>
                </a:cubicBezTo>
                <a:cubicBezTo>
                  <a:pt x="10539936" y="228892"/>
                  <a:pt x="10538312" y="235342"/>
                  <a:pt x="10538312" y="242833"/>
                </a:cubicBezTo>
                <a:cubicBezTo>
                  <a:pt x="10538312" y="244867"/>
                  <a:pt x="10538560" y="246950"/>
                  <a:pt x="10539056" y="249083"/>
                </a:cubicBezTo>
                <a:cubicBezTo>
                  <a:pt x="10539552" y="251217"/>
                  <a:pt x="10540172" y="253399"/>
                  <a:pt x="10540916" y="255632"/>
                </a:cubicBezTo>
                <a:lnTo>
                  <a:pt x="10539874" y="255632"/>
                </a:lnTo>
                <a:lnTo>
                  <a:pt x="10528117" y="256674"/>
                </a:lnTo>
                <a:lnTo>
                  <a:pt x="10528117" y="272375"/>
                </a:lnTo>
                <a:lnTo>
                  <a:pt x="10545455" y="272375"/>
                </a:lnTo>
                <a:cubicBezTo>
                  <a:pt x="10545555" y="273069"/>
                  <a:pt x="10545629" y="273739"/>
                  <a:pt x="10545679" y="274384"/>
                </a:cubicBezTo>
                <a:cubicBezTo>
                  <a:pt x="10545728" y="275029"/>
                  <a:pt x="10545753" y="275674"/>
                  <a:pt x="10545753" y="276319"/>
                </a:cubicBezTo>
                <a:cubicBezTo>
                  <a:pt x="10545753" y="282520"/>
                  <a:pt x="10543942" y="287878"/>
                  <a:pt x="10540321" y="292392"/>
                </a:cubicBezTo>
                <a:cubicBezTo>
                  <a:pt x="10536699" y="296907"/>
                  <a:pt x="10532334" y="300305"/>
                  <a:pt x="10527224" y="302587"/>
                </a:cubicBezTo>
                <a:lnTo>
                  <a:pt x="10527224" y="319330"/>
                </a:lnTo>
                <a:lnTo>
                  <a:pt x="10606624" y="319330"/>
                </a:lnTo>
                <a:lnTo>
                  <a:pt x="10606624" y="296485"/>
                </a:lnTo>
                <a:lnTo>
                  <a:pt x="10562124" y="296485"/>
                </a:lnTo>
                <a:lnTo>
                  <a:pt x="10562124" y="295890"/>
                </a:lnTo>
                <a:cubicBezTo>
                  <a:pt x="10564753" y="292814"/>
                  <a:pt x="10566626" y="289825"/>
                  <a:pt x="10567742" y="286923"/>
                </a:cubicBezTo>
                <a:cubicBezTo>
                  <a:pt x="10568859" y="284021"/>
                  <a:pt x="10569417" y="280610"/>
                  <a:pt x="10569417" y="276691"/>
                </a:cubicBezTo>
                <a:cubicBezTo>
                  <a:pt x="10569417" y="275996"/>
                  <a:pt x="10569392" y="275277"/>
                  <a:pt x="10569342" y="274533"/>
                </a:cubicBezTo>
                <a:cubicBezTo>
                  <a:pt x="10569293" y="273789"/>
                  <a:pt x="10569268" y="273069"/>
                  <a:pt x="10569268" y="272375"/>
                </a:cubicBezTo>
                <a:lnTo>
                  <a:pt x="10591369" y="272375"/>
                </a:lnTo>
                <a:lnTo>
                  <a:pt x="10591369" y="255632"/>
                </a:lnTo>
                <a:lnTo>
                  <a:pt x="10565622" y="255632"/>
                </a:lnTo>
                <a:cubicBezTo>
                  <a:pt x="10565225" y="253747"/>
                  <a:pt x="10564865" y="251874"/>
                  <a:pt x="10564543" y="250013"/>
                </a:cubicBezTo>
                <a:cubicBezTo>
                  <a:pt x="10564220" y="248153"/>
                  <a:pt x="10564059" y="246305"/>
                  <a:pt x="10564059" y="244470"/>
                </a:cubicBezTo>
                <a:cubicBezTo>
                  <a:pt x="10564059" y="238913"/>
                  <a:pt x="10565423" y="234858"/>
                  <a:pt x="10568152" y="232303"/>
                </a:cubicBezTo>
                <a:cubicBezTo>
                  <a:pt x="10570880" y="229748"/>
                  <a:pt x="10574452" y="228471"/>
                  <a:pt x="10578867" y="228471"/>
                </a:cubicBezTo>
                <a:cubicBezTo>
                  <a:pt x="10581397" y="228471"/>
                  <a:pt x="10583717" y="229078"/>
                  <a:pt x="10585825" y="230294"/>
                </a:cubicBezTo>
                <a:cubicBezTo>
                  <a:pt x="10587933" y="231509"/>
                  <a:pt x="10589980" y="233258"/>
                  <a:pt x="10591964" y="235540"/>
                </a:cubicBezTo>
                <a:lnTo>
                  <a:pt x="10606624" y="221029"/>
                </a:lnTo>
                <a:cubicBezTo>
                  <a:pt x="10602655" y="216316"/>
                  <a:pt x="10598215" y="212720"/>
                  <a:pt x="10593304" y="210239"/>
                </a:cubicBezTo>
                <a:cubicBezTo>
                  <a:pt x="10588392" y="207759"/>
                  <a:pt x="10582613" y="206519"/>
                  <a:pt x="10575965" y="206519"/>
                </a:cubicBezTo>
                <a:close/>
                <a:moveTo>
                  <a:pt x="10722561" y="205774"/>
                </a:moveTo>
                <a:lnTo>
                  <a:pt x="10722561" y="319330"/>
                </a:lnTo>
                <a:lnTo>
                  <a:pt x="10749871" y="319330"/>
                </a:lnTo>
                <a:lnTo>
                  <a:pt x="10749871" y="205774"/>
                </a:lnTo>
                <a:close/>
                <a:moveTo>
                  <a:pt x="7491124" y="190215"/>
                </a:moveTo>
                <a:lnTo>
                  <a:pt x="7491124" y="208521"/>
                </a:lnTo>
                <a:lnTo>
                  <a:pt x="7599322" y="208521"/>
                </a:lnTo>
                <a:lnTo>
                  <a:pt x="7599322" y="190215"/>
                </a:lnTo>
                <a:close/>
                <a:moveTo>
                  <a:pt x="10279197" y="176913"/>
                </a:moveTo>
                <a:lnTo>
                  <a:pt x="10255831" y="201767"/>
                </a:lnTo>
                <a:lnTo>
                  <a:pt x="10255831" y="220817"/>
                </a:lnTo>
                <a:lnTo>
                  <a:pt x="10279197" y="245671"/>
                </a:lnTo>
                <a:lnTo>
                  <a:pt x="10289094" y="237709"/>
                </a:lnTo>
                <a:lnTo>
                  <a:pt x="10270044" y="211367"/>
                </a:lnTo>
                <a:lnTo>
                  <a:pt x="10289094" y="185024"/>
                </a:lnTo>
                <a:close/>
                <a:moveTo>
                  <a:pt x="10245636" y="176913"/>
                </a:moveTo>
                <a:lnTo>
                  <a:pt x="10222344" y="201767"/>
                </a:lnTo>
                <a:lnTo>
                  <a:pt x="10222344" y="220817"/>
                </a:lnTo>
                <a:lnTo>
                  <a:pt x="10245636" y="245671"/>
                </a:lnTo>
                <a:lnTo>
                  <a:pt x="10255533" y="237709"/>
                </a:lnTo>
                <a:lnTo>
                  <a:pt x="10236483" y="211367"/>
                </a:lnTo>
                <a:lnTo>
                  <a:pt x="10255533" y="185024"/>
                </a:lnTo>
                <a:close/>
                <a:moveTo>
                  <a:pt x="4198701" y="173385"/>
                </a:moveTo>
                <a:cubicBezTo>
                  <a:pt x="4193990" y="173385"/>
                  <a:pt x="4190120" y="174997"/>
                  <a:pt x="4187094" y="178222"/>
                </a:cubicBezTo>
                <a:cubicBezTo>
                  <a:pt x="4184068" y="181447"/>
                  <a:pt x="4182555" y="185415"/>
                  <a:pt x="4182555" y="190128"/>
                </a:cubicBezTo>
                <a:cubicBezTo>
                  <a:pt x="4182555" y="194890"/>
                  <a:pt x="4184068" y="198909"/>
                  <a:pt x="4187094" y="202183"/>
                </a:cubicBezTo>
                <a:cubicBezTo>
                  <a:pt x="4190120" y="205457"/>
                  <a:pt x="4193990" y="207094"/>
                  <a:pt x="4198701" y="207094"/>
                </a:cubicBezTo>
                <a:cubicBezTo>
                  <a:pt x="4203365" y="207094"/>
                  <a:pt x="4207234" y="205457"/>
                  <a:pt x="4210309" y="202183"/>
                </a:cubicBezTo>
                <a:cubicBezTo>
                  <a:pt x="4213386" y="198909"/>
                  <a:pt x="4214923" y="194890"/>
                  <a:pt x="4214923" y="190128"/>
                </a:cubicBezTo>
                <a:cubicBezTo>
                  <a:pt x="4214923" y="185415"/>
                  <a:pt x="4213386" y="181447"/>
                  <a:pt x="4210309" y="178222"/>
                </a:cubicBezTo>
                <a:cubicBezTo>
                  <a:pt x="4207234" y="174997"/>
                  <a:pt x="4203365" y="173385"/>
                  <a:pt x="4198701" y="173385"/>
                </a:cubicBezTo>
                <a:close/>
                <a:moveTo>
                  <a:pt x="10755973" y="172288"/>
                </a:moveTo>
                <a:cubicBezTo>
                  <a:pt x="10752202" y="172288"/>
                  <a:pt x="10749151" y="173516"/>
                  <a:pt x="10746820" y="175972"/>
                </a:cubicBezTo>
                <a:cubicBezTo>
                  <a:pt x="10744488" y="178427"/>
                  <a:pt x="10743322" y="181416"/>
                  <a:pt x="10743322" y="184938"/>
                </a:cubicBezTo>
                <a:cubicBezTo>
                  <a:pt x="10743322" y="188560"/>
                  <a:pt x="10744488" y="191598"/>
                  <a:pt x="10746820" y="194054"/>
                </a:cubicBezTo>
                <a:cubicBezTo>
                  <a:pt x="10749151" y="196510"/>
                  <a:pt x="10752202" y="197738"/>
                  <a:pt x="10755973" y="197738"/>
                </a:cubicBezTo>
                <a:cubicBezTo>
                  <a:pt x="10759693" y="197738"/>
                  <a:pt x="10762757" y="196510"/>
                  <a:pt x="10765163" y="194054"/>
                </a:cubicBezTo>
                <a:cubicBezTo>
                  <a:pt x="10767569" y="191598"/>
                  <a:pt x="10768772" y="188560"/>
                  <a:pt x="10768772" y="184938"/>
                </a:cubicBezTo>
                <a:cubicBezTo>
                  <a:pt x="10768772" y="181416"/>
                  <a:pt x="10767569" y="178427"/>
                  <a:pt x="10765163" y="175972"/>
                </a:cubicBezTo>
                <a:cubicBezTo>
                  <a:pt x="10762757" y="173516"/>
                  <a:pt x="10759693" y="172288"/>
                  <a:pt x="10755973" y="172288"/>
                </a:cubicBezTo>
                <a:close/>
                <a:moveTo>
                  <a:pt x="10716905" y="172288"/>
                </a:moveTo>
                <a:cubicBezTo>
                  <a:pt x="10713185" y="172288"/>
                  <a:pt x="10710146" y="173516"/>
                  <a:pt x="10707790" y="175972"/>
                </a:cubicBezTo>
                <a:cubicBezTo>
                  <a:pt x="10705433" y="178427"/>
                  <a:pt x="10704255" y="181416"/>
                  <a:pt x="10704255" y="184938"/>
                </a:cubicBezTo>
                <a:cubicBezTo>
                  <a:pt x="10704255" y="188560"/>
                  <a:pt x="10705433" y="191598"/>
                  <a:pt x="10707790" y="194054"/>
                </a:cubicBezTo>
                <a:cubicBezTo>
                  <a:pt x="10710146" y="196510"/>
                  <a:pt x="10713185" y="197738"/>
                  <a:pt x="10716905" y="197738"/>
                </a:cubicBezTo>
                <a:cubicBezTo>
                  <a:pt x="10720676" y="197738"/>
                  <a:pt x="10723751" y="196510"/>
                  <a:pt x="10726133" y="194054"/>
                </a:cubicBezTo>
                <a:cubicBezTo>
                  <a:pt x="10728514" y="191598"/>
                  <a:pt x="10729705" y="188560"/>
                  <a:pt x="10729705" y="184938"/>
                </a:cubicBezTo>
                <a:cubicBezTo>
                  <a:pt x="10729705" y="181416"/>
                  <a:pt x="10728514" y="178427"/>
                  <a:pt x="10726133" y="175972"/>
                </a:cubicBezTo>
                <a:cubicBezTo>
                  <a:pt x="10723751" y="173516"/>
                  <a:pt x="10720676" y="172288"/>
                  <a:pt x="10716905" y="172288"/>
                </a:cubicBezTo>
                <a:close/>
                <a:moveTo>
                  <a:pt x="2036175" y="165250"/>
                </a:moveTo>
                <a:cubicBezTo>
                  <a:pt x="2031463" y="165250"/>
                  <a:pt x="2027593" y="166862"/>
                  <a:pt x="2024567" y="170087"/>
                </a:cubicBezTo>
                <a:cubicBezTo>
                  <a:pt x="2021541" y="173311"/>
                  <a:pt x="2020028" y="177280"/>
                  <a:pt x="2020028" y="181993"/>
                </a:cubicBezTo>
                <a:cubicBezTo>
                  <a:pt x="2020028" y="186756"/>
                  <a:pt x="2021541" y="190774"/>
                  <a:pt x="2024567" y="194048"/>
                </a:cubicBezTo>
                <a:cubicBezTo>
                  <a:pt x="2027593" y="197322"/>
                  <a:pt x="2031463" y="198960"/>
                  <a:pt x="2036175" y="198960"/>
                </a:cubicBezTo>
                <a:cubicBezTo>
                  <a:pt x="2040839" y="198960"/>
                  <a:pt x="2044708" y="197322"/>
                  <a:pt x="2047784" y="194048"/>
                </a:cubicBezTo>
                <a:cubicBezTo>
                  <a:pt x="2050860" y="190774"/>
                  <a:pt x="2052398" y="186756"/>
                  <a:pt x="2052398" y="181993"/>
                </a:cubicBezTo>
                <a:cubicBezTo>
                  <a:pt x="2052398" y="177280"/>
                  <a:pt x="2050860" y="173311"/>
                  <a:pt x="2047784" y="170087"/>
                </a:cubicBezTo>
                <a:cubicBezTo>
                  <a:pt x="2044708" y="166862"/>
                  <a:pt x="2040839" y="165250"/>
                  <a:pt x="2036175" y="165250"/>
                </a:cubicBezTo>
                <a:close/>
                <a:moveTo>
                  <a:pt x="9234853" y="164099"/>
                </a:moveTo>
                <a:cubicBezTo>
                  <a:pt x="9238822" y="164099"/>
                  <a:pt x="9242195" y="165575"/>
                  <a:pt x="9244973" y="168526"/>
                </a:cubicBezTo>
                <a:cubicBezTo>
                  <a:pt x="9247751" y="171478"/>
                  <a:pt x="9249140" y="175385"/>
                  <a:pt x="9249140" y="180247"/>
                </a:cubicBezTo>
                <a:cubicBezTo>
                  <a:pt x="9249140" y="185257"/>
                  <a:pt x="9247751" y="189226"/>
                  <a:pt x="9244973" y="192153"/>
                </a:cubicBezTo>
                <a:cubicBezTo>
                  <a:pt x="9242195" y="195080"/>
                  <a:pt x="9238822" y="196543"/>
                  <a:pt x="9234853" y="196543"/>
                </a:cubicBezTo>
                <a:cubicBezTo>
                  <a:pt x="9230735" y="196543"/>
                  <a:pt x="9227287" y="195080"/>
                  <a:pt x="9224509" y="192153"/>
                </a:cubicBezTo>
                <a:cubicBezTo>
                  <a:pt x="9221731" y="189226"/>
                  <a:pt x="9220342" y="185257"/>
                  <a:pt x="9220342" y="180247"/>
                </a:cubicBezTo>
                <a:cubicBezTo>
                  <a:pt x="9220342" y="175385"/>
                  <a:pt x="9221731" y="171478"/>
                  <a:pt x="9224509" y="168526"/>
                </a:cubicBezTo>
                <a:cubicBezTo>
                  <a:pt x="9227287" y="165575"/>
                  <a:pt x="9230735" y="164099"/>
                  <a:pt x="9234853" y="164099"/>
                </a:cubicBezTo>
                <a:close/>
                <a:moveTo>
                  <a:pt x="2081494" y="161455"/>
                </a:moveTo>
                <a:lnTo>
                  <a:pt x="2081494" y="240408"/>
                </a:lnTo>
                <a:lnTo>
                  <a:pt x="2098981" y="240408"/>
                </a:lnTo>
                <a:lnTo>
                  <a:pt x="2098981" y="161455"/>
                </a:lnTo>
                <a:close/>
                <a:moveTo>
                  <a:pt x="9205087" y="137235"/>
                </a:moveTo>
                <a:lnTo>
                  <a:pt x="9191693" y="150704"/>
                </a:lnTo>
                <a:lnTo>
                  <a:pt x="9202036" y="161346"/>
                </a:lnTo>
                <a:cubicBezTo>
                  <a:pt x="9198315" y="166654"/>
                  <a:pt x="9196455" y="172954"/>
                  <a:pt x="9196455" y="180247"/>
                </a:cubicBezTo>
                <a:cubicBezTo>
                  <a:pt x="9196455" y="187738"/>
                  <a:pt x="9198365" y="194187"/>
                  <a:pt x="9202185" y="199594"/>
                </a:cubicBezTo>
                <a:lnTo>
                  <a:pt x="9191693" y="210236"/>
                </a:lnTo>
                <a:lnTo>
                  <a:pt x="9205087" y="223853"/>
                </a:lnTo>
                <a:lnTo>
                  <a:pt x="9217440" y="211501"/>
                </a:lnTo>
                <a:cubicBezTo>
                  <a:pt x="9222698" y="214031"/>
                  <a:pt x="9228503" y="215296"/>
                  <a:pt x="9234853" y="215296"/>
                </a:cubicBezTo>
                <a:cubicBezTo>
                  <a:pt x="9237631" y="215296"/>
                  <a:pt x="9240508" y="214986"/>
                  <a:pt x="9243485" y="214365"/>
                </a:cubicBezTo>
                <a:cubicBezTo>
                  <a:pt x="9246461" y="213745"/>
                  <a:pt x="9249314" y="212790"/>
                  <a:pt x="9252042" y="211501"/>
                </a:cubicBezTo>
                <a:lnTo>
                  <a:pt x="9264395" y="223853"/>
                </a:lnTo>
                <a:lnTo>
                  <a:pt x="9277790" y="210236"/>
                </a:lnTo>
                <a:lnTo>
                  <a:pt x="9267149" y="199594"/>
                </a:lnTo>
                <a:cubicBezTo>
                  <a:pt x="9268984" y="196915"/>
                  <a:pt x="9270435" y="193988"/>
                  <a:pt x="9271502" y="190813"/>
                </a:cubicBezTo>
                <a:cubicBezTo>
                  <a:pt x="9272568" y="187639"/>
                  <a:pt x="9273102" y="184116"/>
                  <a:pt x="9273102" y="180247"/>
                </a:cubicBezTo>
                <a:cubicBezTo>
                  <a:pt x="9273102" y="172805"/>
                  <a:pt x="9271117" y="166505"/>
                  <a:pt x="9267149" y="161346"/>
                </a:cubicBezTo>
                <a:lnTo>
                  <a:pt x="9277790" y="150704"/>
                </a:lnTo>
                <a:lnTo>
                  <a:pt x="9264395" y="137235"/>
                </a:lnTo>
                <a:lnTo>
                  <a:pt x="9252191" y="149290"/>
                </a:lnTo>
                <a:cubicBezTo>
                  <a:pt x="9246734" y="146661"/>
                  <a:pt x="9240955" y="145346"/>
                  <a:pt x="9234853" y="145346"/>
                </a:cubicBezTo>
                <a:cubicBezTo>
                  <a:pt x="9228602" y="145346"/>
                  <a:pt x="9222748" y="146661"/>
                  <a:pt x="9217291" y="149290"/>
                </a:cubicBezTo>
                <a:close/>
                <a:moveTo>
                  <a:pt x="275510" y="134920"/>
                </a:moveTo>
                <a:lnTo>
                  <a:pt x="276105" y="134920"/>
                </a:lnTo>
                <a:cubicBezTo>
                  <a:pt x="277593" y="140675"/>
                  <a:pt x="279082" y="146764"/>
                  <a:pt x="280570" y="153189"/>
                </a:cubicBezTo>
                <a:cubicBezTo>
                  <a:pt x="282058" y="159613"/>
                  <a:pt x="283571" y="165653"/>
                  <a:pt x="285109" y="171309"/>
                </a:cubicBezTo>
                <a:lnTo>
                  <a:pt x="287490" y="180908"/>
                </a:lnTo>
                <a:lnTo>
                  <a:pt x="264348" y="180908"/>
                </a:lnTo>
                <a:lnTo>
                  <a:pt x="266803" y="171309"/>
                </a:lnTo>
                <a:cubicBezTo>
                  <a:pt x="268242" y="165653"/>
                  <a:pt x="269706" y="159650"/>
                  <a:pt x="271194" y="153300"/>
                </a:cubicBezTo>
                <a:cubicBezTo>
                  <a:pt x="272682" y="146950"/>
                  <a:pt x="274121" y="140824"/>
                  <a:pt x="275510" y="134920"/>
                </a:cubicBezTo>
                <a:close/>
                <a:moveTo>
                  <a:pt x="11659879" y="125418"/>
                </a:moveTo>
                <a:lnTo>
                  <a:pt x="11659879" y="143426"/>
                </a:lnTo>
                <a:cubicBezTo>
                  <a:pt x="11651544" y="145113"/>
                  <a:pt x="11645033" y="148821"/>
                  <a:pt x="11640345" y="154551"/>
                </a:cubicBezTo>
                <a:cubicBezTo>
                  <a:pt x="11635657" y="160281"/>
                  <a:pt x="11633313" y="167487"/>
                  <a:pt x="11633313" y="176169"/>
                </a:cubicBezTo>
                <a:cubicBezTo>
                  <a:pt x="11633313" y="181377"/>
                  <a:pt x="11634417" y="185805"/>
                  <a:pt x="11636624" y="189452"/>
                </a:cubicBezTo>
                <a:cubicBezTo>
                  <a:pt x="11638832" y="193098"/>
                  <a:pt x="11641660" y="196223"/>
                  <a:pt x="11645108" y="198828"/>
                </a:cubicBezTo>
                <a:cubicBezTo>
                  <a:pt x="11648556" y="201432"/>
                  <a:pt x="11652227" y="203727"/>
                  <a:pt x="11656121" y="205711"/>
                </a:cubicBezTo>
                <a:cubicBezTo>
                  <a:pt x="11660015" y="207695"/>
                  <a:pt x="11663686" y="209581"/>
                  <a:pt x="11667134" y="211367"/>
                </a:cubicBezTo>
                <a:cubicBezTo>
                  <a:pt x="11670582" y="213152"/>
                  <a:pt x="11673410" y="215062"/>
                  <a:pt x="11675617" y="217096"/>
                </a:cubicBezTo>
                <a:cubicBezTo>
                  <a:pt x="11677825" y="219130"/>
                  <a:pt x="11678929" y="221536"/>
                  <a:pt x="11678929" y="224315"/>
                </a:cubicBezTo>
                <a:cubicBezTo>
                  <a:pt x="11678929" y="228085"/>
                  <a:pt x="11677850" y="230888"/>
                  <a:pt x="11675692" y="232723"/>
                </a:cubicBezTo>
                <a:cubicBezTo>
                  <a:pt x="11673534" y="234559"/>
                  <a:pt x="11670074" y="235477"/>
                  <a:pt x="11665311" y="235477"/>
                </a:cubicBezTo>
                <a:cubicBezTo>
                  <a:pt x="11657770" y="235477"/>
                  <a:pt x="11649610" y="232128"/>
                  <a:pt x="11640829" y="225431"/>
                </a:cubicBezTo>
                <a:lnTo>
                  <a:pt x="11628923" y="243662"/>
                </a:lnTo>
                <a:cubicBezTo>
                  <a:pt x="11633090" y="247482"/>
                  <a:pt x="11638014" y="250521"/>
                  <a:pt x="11643694" y="252778"/>
                </a:cubicBezTo>
                <a:cubicBezTo>
                  <a:pt x="11649374" y="255035"/>
                  <a:pt x="11654769" y="256486"/>
                  <a:pt x="11659879" y="257131"/>
                </a:cubicBezTo>
                <a:lnTo>
                  <a:pt x="11659879" y="274321"/>
                </a:lnTo>
                <a:lnTo>
                  <a:pt x="11677664" y="274321"/>
                </a:lnTo>
                <a:lnTo>
                  <a:pt x="11677664" y="256164"/>
                </a:lnTo>
                <a:cubicBezTo>
                  <a:pt x="11686742" y="254179"/>
                  <a:pt x="11693539" y="250149"/>
                  <a:pt x="11698053" y="244071"/>
                </a:cubicBezTo>
                <a:cubicBezTo>
                  <a:pt x="11702568" y="237994"/>
                  <a:pt x="11704825" y="230764"/>
                  <a:pt x="11704825" y="222380"/>
                </a:cubicBezTo>
                <a:cubicBezTo>
                  <a:pt x="11704825" y="216923"/>
                  <a:pt x="11703721" y="212297"/>
                  <a:pt x="11701514" y="208501"/>
                </a:cubicBezTo>
                <a:cubicBezTo>
                  <a:pt x="11699306" y="204706"/>
                  <a:pt x="11696466" y="201507"/>
                  <a:pt x="11692993" y="198902"/>
                </a:cubicBezTo>
                <a:cubicBezTo>
                  <a:pt x="11689520" y="196298"/>
                  <a:pt x="11685837" y="194040"/>
                  <a:pt x="11681943" y="192130"/>
                </a:cubicBezTo>
                <a:cubicBezTo>
                  <a:pt x="11678048" y="190220"/>
                  <a:pt x="11674365" y="188447"/>
                  <a:pt x="11670892" y="186810"/>
                </a:cubicBezTo>
                <a:cubicBezTo>
                  <a:pt x="11667419" y="185173"/>
                  <a:pt x="11664592" y="183424"/>
                  <a:pt x="11662409" y="181563"/>
                </a:cubicBezTo>
                <a:cubicBezTo>
                  <a:pt x="11660226" y="179703"/>
                  <a:pt x="11659135" y="177508"/>
                  <a:pt x="11659135" y="174978"/>
                </a:cubicBezTo>
                <a:cubicBezTo>
                  <a:pt x="11659135" y="171158"/>
                  <a:pt x="11660177" y="168442"/>
                  <a:pt x="11662260" y="166830"/>
                </a:cubicBezTo>
                <a:cubicBezTo>
                  <a:pt x="11664344" y="165217"/>
                  <a:pt x="11667395" y="164411"/>
                  <a:pt x="11671413" y="164411"/>
                </a:cubicBezTo>
                <a:cubicBezTo>
                  <a:pt x="11674935" y="164411"/>
                  <a:pt x="11678160" y="165131"/>
                  <a:pt x="11681087" y="166569"/>
                </a:cubicBezTo>
                <a:cubicBezTo>
                  <a:pt x="11684014" y="168008"/>
                  <a:pt x="11687040" y="170141"/>
                  <a:pt x="11690165" y="172969"/>
                </a:cubicBezTo>
                <a:lnTo>
                  <a:pt x="11703634" y="157416"/>
                </a:lnTo>
                <a:cubicBezTo>
                  <a:pt x="11700261" y="153745"/>
                  <a:pt x="11696491" y="150657"/>
                  <a:pt x="11692323" y="148152"/>
                </a:cubicBezTo>
                <a:cubicBezTo>
                  <a:pt x="11688156" y="145646"/>
                  <a:pt x="11683270" y="143972"/>
                  <a:pt x="11677664" y="143129"/>
                </a:cubicBezTo>
                <a:lnTo>
                  <a:pt x="11677664" y="125418"/>
                </a:lnTo>
                <a:close/>
                <a:moveTo>
                  <a:pt x="260106" y="114456"/>
                </a:moveTo>
                <a:lnTo>
                  <a:pt x="224908" y="228012"/>
                </a:lnTo>
                <a:lnTo>
                  <a:pt x="252590" y="228012"/>
                </a:lnTo>
                <a:lnTo>
                  <a:pt x="259139" y="201967"/>
                </a:lnTo>
                <a:lnTo>
                  <a:pt x="292699" y="201967"/>
                </a:lnTo>
                <a:lnTo>
                  <a:pt x="299248" y="228012"/>
                </a:lnTo>
                <a:lnTo>
                  <a:pt x="327897" y="228012"/>
                </a:lnTo>
                <a:lnTo>
                  <a:pt x="292699" y="114456"/>
                </a:lnTo>
                <a:close/>
                <a:moveTo>
                  <a:pt x="4288965" y="112737"/>
                </a:moveTo>
                <a:cubicBezTo>
                  <a:pt x="4296406" y="112737"/>
                  <a:pt x="4302298" y="115813"/>
                  <a:pt x="4306638" y="121965"/>
                </a:cubicBezTo>
                <a:cubicBezTo>
                  <a:pt x="4310980" y="128116"/>
                  <a:pt x="4313150" y="136674"/>
                  <a:pt x="4313150" y="147638"/>
                </a:cubicBezTo>
                <a:cubicBezTo>
                  <a:pt x="4313150" y="158601"/>
                  <a:pt x="4310980" y="167333"/>
                  <a:pt x="4306638" y="173831"/>
                </a:cubicBezTo>
                <a:cubicBezTo>
                  <a:pt x="4302298" y="180330"/>
                  <a:pt x="4296406" y="183580"/>
                  <a:pt x="4288965" y="183580"/>
                </a:cubicBezTo>
                <a:cubicBezTo>
                  <a:pt x="4281475" y="183580"/>
                  <a:pt x="4275583" y="180330"/>
                  <a:pt x="4271292" y="173831"/>
                </a:cubicBezTo>
                <a:cubicBezTo>
                  <a:pt x="4267001" y="167333"/>
                  <a:pt x="4264855" y="158601"/>
                  <a:pt x="4264855" y="147638"/>
                </a:cubicBezTo>
                <a:cubicBezTo>
                  <a:pt x="4264855" y="136674"/>
                  <a:pt x="4267001" y="128116"/>
                  <a:pt x="4271292" y="121965"/>
                </a:cubicBezTo>
                <a:cubicBezTo>
                  <a:pt x="4275583" y="115813"/>
                  <a:pt x="4281475" y="112737"/>
                  <a:pt x="4288965" y="112737"/>
                </a:cubicBezTo>
                <a:close/>
                <a:moveTo>
                  <a:pt x="10182979" y="110015"/>
                </a:moveTo>
                <a:lnTo>
                  <a:pt x="10155893" y="142310"/>
                </a:lnTo>
                <a:lnTo>
                  <a:pt x="10169287" y="155482"/>
                </a:lnTo>
                <a:lnTo>
                  <a:pt x="10201434" y="128023"/>
                </a:lnTo>
                <a:close/>
                <a:moveTo>
                  <a:pt x="2969878" y="103710"/>
                </a:moveTo>
                <a:lnTo>
                  <a:pt x="2970474" y="103710"/>
                </a:lnTo>
                <a:cubicBezTo>
                  <a:pt x="2971961" y="109465"/>
                  <a:pt x="2973450" y="115554"/>
                  <a:pt x="2974938" y="121979"/>
                </a:cubicBezTo>
                <a:cubicBezTo>
                  <a:pt x="2976426" y="128403"/>
                  <a:pt x="2977940" y="134443"/>
                  <a:pt x="2979477" y="140099"/>
                </a:cubicBezTo>
                <a:lnTo>
                  <a:pt x="2981859" y="149698"/>
                </a:lnTo>
                <a:lnTo>
                  <a:pt x="2958716" y="149698"/>
                </a:lnTo>
                <a:lnTo>
                  <a:pt x="2961172" y="140099"/>
                </a:lnTo>
                <a:cubicBezTo>
                  <a:pt x="2962610" y="134443"/>
                  <a:pt x="2964074" y="128441"/>
                  <a:pt x="2965562" y="122090"/>
                </a:cubicBezTo>
                <a:cubicBezTo>
                  <a:pt x="2967051" y="115740"/>
                  <a:pt x="2968489" y="109614"/>
                  <a:pt x="2969878" y="103710"/>
                </a:cubicBezTo>
                <a:close/>
                <a:moveTo>
                  <a:pt x="2163572" y="103709"/>
                </a:moveTo>
                <a:lnTo>
                  <a:pt x="2164168" y="103709"/>
                </a:lnTo>
                <a:cubicBezTo>
                  <a:pt x="2165656" y="109464"/>
                  <a:pt x="2167144" y="115554"/>
                  <a:pt x="2168633" y="121978"/>
                </a:cubicBezTo>
                <a:cubicBezTo>
                  <a:pt x="2170121" y="128402"/>
                  <a:pt x="2171635" y="134442"/>
                  <a:pt x="2173172" y="140098"/>
                </a:cubicBezTo>
                <a:lnTo>
                  <a:pt x="2175553" y="149697"/>
                </a:lnTo>
                <a:lnTo>
                  <a:pt x="2152411" y="149697"/>
                </a:lnTo>
                <a:lnTo>
                  <a:pt x="2154866" y="140098"/>
                </a:lnTo>
                <a:cubicBezTo>
                  <a:pt x="2156305" y="134442"/>
                  <a:pt x="2157768" y="128440"/>
                  <a:pt x="2159257" y="122090"/>
                </a:cubicBezTo>
                <a:cubicBezTo>
                  <a:pt x="2160745" y="115740"/>
                  <a:pt x="2162184" y="109613"/>
                  <a:pt x="2163572" y="103709"/>
                </a:cubicBezTo>
                <a:close/>
                <a:moveTo>
                  <a:pt x="9154411" y="102633"/>
                </a:moveTo>
                <a:cubicBezTo>
                  <a:pt x="9149004" y="102633"/>
                  <a:pt x="9144365" y="103588"/>
                  <a:pt x="9140496" y="105498"/>
                </a:cubicBezTo>
                <a:cubicBezTo>
                  <a:pt x="9136626" y="107408"/>
                  <a:pt x="9132781" y="110422"/>
                  <a:pt x="9128962" y="114539"/>
                </a:cubicBezTo>
                <a:lnTo>
                  <a:pt x="9140273" y="124436"/>
                </a:lnTo>
                <a:cubicBezTo>
                  <a:pt x="9141711" y="122551"/>
                  <a:pt x="9143311" y="120963"/>
                  <a:pt x="9145072" y="119674"/>
                </a:cubicBezTo>
                <a:cubicBezTo>
                  <a:pt x="9146833" y="118384"/>
                  <a:pt x="9148781" y="117739"/>
                  <a:pt x="9150914" y="117739"/>
                </a:cubicBezTo>
                <a:cubicBezTo>
                  <a:pt x="9153345" y="117739"/>
                  <a:pt x="9155279" y="118334"/>
                  <a:pt x="9156718" y="119525"/>
                </a:cubicBezTo>
                <a:cubicBezTo>
                  <a:pt x="9158157" y="120715"/>
                  <a:pt x="9158876" y="122402"/>
                  <a:pt x="9158876" y="124585"/>
                </a:cubicBezTo>
                <a:cubicBezTo>
                  <a:pt x="9158876" y="127363"/>
                  <a:pt x="9157710" y="129385"/>
                  <a:pt x="9155379" y="130650"/>
                </a:cubicBezTo>
                <a:cubicBezTo>
                  <a:pt x="9153047" y="131915"/>
                  <a:pt x="9149897" y="132547"/>
                  <a:pt x="9145928" y="132547"/>
                </a:cubicBezTo>
                <a:lnTo>
                  <a:pt x="9145928" y="143784"/>
                </a:lnTo>
                <a:cubicBezTo>
                  <a:pt x="9156296" y="143784"/>
                  <a:pt x="9161481" y="146636"/>
                  <a:pt x="9161481" y="152341"/>
                </a:cubicBezTo>
                <a:cubicBezTo>
                  <a:pt x="9161481" y="154723"/>
                  <a:pt x="9160575" y="156558"/>
                  <a:pt x="9158764" y="157848"/>
                </a:cubicBezTo>
                <a:cubicBezTo>
                  <a:pt x="9156954" y="159138"/>
                  <a:pt x="9154758" y="159783"/>
                  <a:pt x="9152179" y="159783"/>
                </a:cubicBezTo>
                <a:cubicBezTo>
                  <a:pt x="9149351" y="159783"/>
                  <a:pt x="9146821" y="159163"/>
                  <a:pt x="9144589" y="157923"/>
                </a:cubicBezTo>
                <a:cubicBezTo>
                  <a:pt x="9142356" y="156682"/>
                  <a:pt x="9140198" y="154623"/>
                  <a:pt x="9138115" y="151746"/>
                </a:cubicBezTo>
                <a:lnTo>
                  <a:pt x="9126208" y="161197"/>
                </a:lnTo>
                <a:cubicBezTo>
                  <a:pt x="9129284" y="165662"/>
                  <a:pt x="9133216" y="169084"/>
                  <a:pt x="9138003" y="171466"/>
                </a:cubicBezTo>
                <a:cubicBezTo>
                  <a:pt x="9142790" y="173847"/>
                  <a:pt x="9148160" y="175038"/>
                  <a:pt x="9154114" y="175038"/>
                </a:cubicBezTo>
                <a:cubicBezTo>
                  <a:pt x="9158826" y="175038"/>
                  <a:pt x="9163229" y="174145"/>
                  <a:pt x="9167322" y="172359"/>
                </a:cubicBezTo>
                <a:cubicBezTo>
                  <a:pt x="9171415" y="170573"/>
                  <a:pt x="9174714" y="168068"/>
                  <a:pt x="9177219" y="164843"/>
                </a:cubicBezTo>
                <a:cubicBezTo>
                  <a:pt x="9179724" y="161618"/>
                  <a:pt x="9180977" y="157923"/>
                  <a:pt x="9180977" y="153755"/>
                </a:cubicBezTo>
                <a:cubicBezTo>
                  <a:pt x="9180977" y="149836"/>
                  <a:pt x="9179799" y="146487"/>
                  <a:pt x="9177442" y="143709"/>
                </a:cubicBezTo>
                <a:cubicBezTo>
                  <a:pt x="9175086" y="140931"/>
                  <a:pt x="9172196" y="138773"/>
                  <a:pt x="9168773" y="137235"/>
                </a:cubicBezTo>
                <a:cubicBezTo>
                  <a:pt x="9171799" y="135400"/>
                  <a:pt x="9174156" y="133254"/>
                  <a:pt x="9175842" y="130799"/>
                </a:cubicBezTo>
                <a:cubicBezTo>
                  <a:pt x="9177529" y="128343"/>
                  <a:pt x="9178373" y="125304"/>
                  <a:pt x="9178373" y="121683"/>
                </a:cubicBezTo>
                <a:cubicBezTo>
                  <a:pt x="9178373" y="117813"/>
                  <a:pt x="9177269" y="114452"/>
                  <a:pt x="9175061" y="111600"/>
                </a:cubicBezTo>
                <a:cubicBezTo>
                  <a:pt x="9172853" y="108747"/>
                  <a:pt x="9169927" y="106540"/>
                  <a:pt x="9166280" y="104977"/>
                </a:cubicBezTo>
                <a:cubicBezTo>
                  <a:pt x="9162634" y="103414"/>
                  <a:pt x="9158678" y="102633"/>
                  <a:pt x="9154411" y="102633"/>
                </a:cubicBezTo>
                <a:close/>
                <a:moveTo>
                  <a:pt x="1012470" y="97354"/>
                </a:moveTo>
                <a:lnTo>
                  <a:pt x="1012470" y="210910"/>
                </a:lnTo>
                <a:lnTo>
                  <a:pt x="1086066" y="210910"/>
                </a:lnTo>
                <a:lnTo>
                  <a:pt x="1086066" y="188065"/>
                </a:lnTo>
                <a:lnTo>
                  <a:pt x="1039780" y="188065"/>
                </a:lnTo>
                <a:lnTo>
                  <a:pt x="1039780" y="163955"/>
                </a:lnTo>
                <a:lnTo>
                  <a:pt x="1077731" y="163955"/>
                </a:lnTo>
                <a:lnTo>
                  <a:pt x="1077731" y="141110"/>
                </a:lnTo>
                <a:lnTo>
                  <a:pt x="1039780" y="141110"/>
                </a:lnTo>
                <a:lnTo>
                  <a:pt x="1039780" y="120051"/>
                </a:lnTo>
                <a:lnTo>
                  <a:pt x="1084428" y="120051"/>
                </a:lnTo>
                <a:lnTo>
                  <a:pt x="1084428" y="97354"/>
                </a:lnTo>
                <a:close/>
                <a:moveTo>
                  <a:pt x="2251381" y="90092"/>
                </a:moveTo>
                <a:cubicBezTo>
                  <a:pt x="2254754" y="90092"/>
                  <a:pt x="2257508" y="91257"/>
                  <a:pt x="2259641" y="93589"/>
                </a:cubicBezTo>
                <a:cubicBezTo>
                  <a:pt x="2261775" y="95921"/>
                  <a:pt x="2262841" y="98972"/>
                  <a:pt x="2262841" y="102742"/>
                </a:cubicBezTo>
                <a:cubicBezTo>
                  <a:pt x="2262841" y="106512"/>
                  <a:pt x="2261775" y="109539"/>
                  <a:pt x="2259641" y="111821"/>
                </a:cubicBezTo>
                <a:cubicBezTo>
                  <a:pt x="2257508" y="114103"/>
                  <a:pt x="2254754" y="115244"/>
                  <a:pt x="2251381" y="115244"/>
                </a:cubicBezTo>
                <a:cubicBezTo>
                  <a:pt x="2247958" y="115244"/>
                  <a:pt x="2245180" y="114103"/>
                  <a:pt x="2243047" y="111821"/>
                </a:cubicBezTo>
                <a:cubicBezTo>
                  <a:pt x="2240914" y="109539"/>
                  <a:pt x="2239847" y="106512"/>
                  <a:pt x="2239847" y="102742"/>
                </a:cubicBezTo>
                <a:cubicBezTo>
                  <a:pt x="2239847" y="98972"/>
                  <a:pt x="2240914" y="95921"/>
                  <a:pt x="2243047" y="93589"/>
                </a:cubicBezTo>
                <a:cubicBezTo>
                  <a:pt x="2245180" y="91257"/>
                  <a:pt x="2247958" y="90092"/>
                  <a:pt x="2251381" y="90092"/>
                </a:cubicBezTo>
                <a:close/>
                <a:moveTo>
                  <a:pt x="4288965" y="89446"/>
                </a:moveTo>
                <a:cubicBezTo>
                  <a:pt x="4278646" y="89446"/>
                  <a:pt x="4269580" y="91715"/>
                  <a:pt x="4261767" y="96255"/>
                </a:cubicBezTo>
                <a:cubicBezTo>
                  <a:pt x="4253953" y="100794"/>
                  <a:pt x="4247863" y="107392"/>
                  <a:pt x="4243499" y="116049"/>
                </a:cubicBezTo>
                <a:cubicBezTo>
                  <a:pt x="4239132" y="124706"/>
                  <a:pt x="4236949" y="135236"/>
                  <a:pt x="4236949" y="147638"/>
                </a:cubicBezTo>
                <a:cubicBezTo>
                  <a:pt x="4236949" y="160040"/>
                  <a:pt x="4239132" y="170681"/>
                  <a:pt x="4243499" y="179561"/>
                </a:cubicBezTo>
                <a:cubicBezTo>
                  <a:pt x="4247863" y="188442"/>
                  <a:pt x="4253953" y="195250"/>
                  <a:pt x="4261767" y="199988"/>
                </a:cubicBezTo>
                <a:cubicBezTo>
                  <a:pt x="4269580" y="204726"/>
                  <a:pt x="4278646" y="207094"/>
                  <a:pt x="4288965" y="207094"/>
                </a:cubicBezTo>
                <a:cubicBezTo>
                  <a:pt x="4299283" y="207094"/>
                  <a:pt x="4308338" y="204726"/>
                  <a:pt x="4316126" y="199988"/>
                </a:cubicBezTo>
                <a:cubicBezTo>
                  <a:pt x="4323915" y="195250"/>
                  <a:pt x="4329993" y="188442"/>
                  <a:pt x="4334358" y="179561"/>
                </a:cubicBezTo>
                <a:cubicBezTo>
                  <a:pt x="4338724" y="170681"/>
                  <a:pt x="4340906" y="160040"/>
                  <a:pt x="4340906" y="147638"/>
                </a:cubicBezTo>
                <a:cubicBezTo>
                  <a:pt x="4340906" y="135285"/>
                  <a:pt x="4338724" y="124768"/>
                  <a:pt x="4334358" y="116086"/>
                </a:cubicBezTo>
                <a:cubicBezTo>
                  <a:pt x="4329993" y="107404"/>
                  <a:pt x="4323915" y="100794"/>
                  <a:pt x="4316126" y="96255"/>
                </a:cubicBezTo>
                <a:cubicBezTo>
                  <a:pt x="4308338" y="91715"/>
                  <a:pt x="4299283" y="89446"/>
                  <a:pt x="4288965" y="89446"/>
                </a:cubicBezTo>
                <a:close/>
                <a:moveTo>
                  <a:pt x="7535326" y="84771"/>
                </a:moveTo>
                <a:lnTo>
                  <a:pt x="7535326" y="121308"/>
                </a:lnTo>
                <a:lnTo>
                  <a:pt x="7491124" y="121308"/>
                </a:lnTo>
                <a:lnTo>
                  <a:pt x="7491124" y="139614"/>
                </a:lnTo>
                <a:lnTo>
                  <a:pt x="7535326" y="139614"/>
                </a:lnTo>
                <a:lnTo>
                  <a:pt x="7535326" y="176226"/>
                </a:lnTo>
                <a:lnTo>
                  <a:pt x="7553632" y="176226"/>
                </a:lnTo>
                <a:lnTo>
                  <a:pt x="7553632" y="139614"/>
                </a:lnTo>
                <a:lnTo>
                  <a:pt x="7597834" y="139614"/>
                </a:lnTo>
                <a:lnTo>
                  <a:pt x="7597834" y="121308"/>
                </a:lnTo>
                <a:lnTo>
                  <a:pt x="7553632" y="121308"/>
                </a:lnTo>
                <a:lnTo>
                  <a:pt x="7553632" y="84771"/>
                </a:lnTo>
                <a:close/>
                <a:moveTo>
                  <a:pt x="2954475" y="83246"/>
                </a:moveTo>
                <a:lnTo>
                  <a:pt x="2919276" y="196802"/>
                </a:lnTo>
                <a:lnTo>
                  <a:pt x="2946959" y="196802"/>
                </a:lnTo>
                <a:lnTo>
                  <a:pt x="2953507" y="170757"/>
                </a:lnTo>
                <a:lnTo>
                  <a:pt x="2987068" y="170757"/>
                </a:lnTo>
                <a:lnTo>
                  <a:pt x="2993616" y="196802"/>
                </a:lnTo>
                <a:lnTo>
                  <a:pt x="3022266" y="196802"/>
                </a:lnTo>
                <a:lnTo>
                  <a:pt x="2987068" y="83246"/>
                </a:lnTo>
                <a:close/>
                <a:moveTo>
                  <a:pt x="2148169" y="83245"/>
                </a:moveTo>
                <a:lnTo>
                  <a:pt x="2112971" y="196801"/>
                </a:lnTo>
                <a:lnTo>
                  <a:pt x="2140653" y="196801"/>
                </a:lnTo>
                <a:lnTo>
                  <a:pt x="2147201" y="170757"/>
                </a:lnTo>
                <a:lnTo>
                  <a:pt x="2180762" y="170757"/>
                </a:lnTo>
                <a:lnTo>
                  <a:pt x="2187311" y="196801"/>
                </a:lnTo>
                <a:lnTo>
                  <a:pt x="2215960" y="196801"/>
                </a:lnTo>
                <a:lnTo>
                  <a:pt x="2180762" y="83245"/>
                </a:lnTo>
                <a:close/>
                <a:moveTo>
                  <a:pt x="295602" y="80970"/>
                </a:moveTo>
                <a:cubicBezTo>
                  <a:pt x="291881" y="80970"/>
                  <a:pt x="288842" y="82198"/>
                  <a:pt x="286486" y="84653"/>
                </a:cubicBezTo>
                <a:cubicBezTo>
                  <a:pt x="284129" y="87109"/>
                  <a:pt x="282951" y="90098"/>
                  <a:pt x="282951" y="93620"/>
                </a:cubicBezTo>
                <a:cubicBezTo>
                  <a:pt x="282951" y="97242"/>
                  <a:pt x="284129" y="100280"/>
                  <a:pt x="286486" y="102736"/>
                </a:cubicBezTo>
                <a:cubicBezTo>
                  <a:pt x="288842" y="105192"/>
                  <a:pt x="291881" y="106419"/>
                  <a:pt x="295602" y="106419"/>
                </a:cubicBezTo>
                <a:cubicBezTo>
                  <a:pt x="299322" y="106419"/>
                  <a:pt x="302361" y="105192"/>
                  <a:pt x="304717" y="102736"/>
                </a:cubicBezTo>
                <a:cubicBezTo>
                  <a:pt x="307074" y="100280"/>
                  <a:pt x="308252" y="97242"/>
                  <a:pt x="308252" y="93620"/>
                </a:cubicBezTo>
                <a:cubicBezTo>
                  <a:pt x="308252" y="90098"/>
                  <a:pt x="307074" y="87109"/>
                  <a:pt x="304717" y="84653"/>
                </a:cubicBezTo>
                <a:cubicBezTo>
                  <a:pt x="302361" y="82198"/>
                  <a:pt x="299322" y="80970"/>
                  <a:pt x="295602" y="80970"/>
                </a:cubicBezTo>
                <a:close/>
                <a:moveTo>
                  <a:pt x="256460" y="80970"/>
                </a:moveTo>
                <a:cubicBezTo>
                  <a:pt x="252789" y="80970"/>
                  <a:pt x="249787" y="82198"/>
                  <a:pt x="247456" y="84653"/>
                </a:cubicBezTo>
                <a:cubicBezTo>
                  <a:pt x="245124" y="87109"/>
                  <a:pt x="243958" y="90098"/>
                  <a:pt x="243958" y="93620"/>
                </a:cubicBezTo>
                <a:cubicBezTo>
                  <a:pt x="243958" y="97242"/>
                  <a:pt x="245124" y="100280"/>
                  <a:pt x="247456" y="102736"/>
                </a:cubicBezTo>
                <a:cubicBezTo>
                  <a:pt x="249787" y="105192"/>
                  <a:pt x="252789" y="106419"/>
                  <a:pt x="256460" y="106419"/>
                </a:cubicBezTo>
                <a:cubicBezTo>
                  <a:pt x="260181" y="106419"/>
                  <a:pt x="263244" y="105192"/>
                  <a:pt x="265650" y="102736"/>
                </a:cubicBezTo>
                <a:cubicBezTo>
                  <a:pt x="268056" y="100280"/>
                  <a:pt x="269259" y="97242"/>
                  <a:pt x="269259" y="93620"/>
                </a:cubicBezTo>
                <a:cubicBezTo>
                  <a:pt x="269259" y="90098"/>
                  <a:pt x="268056" y="87109"/>
                  <a:pt x="265650" y="84653"/>
                </a:cubicBezTo>
                <a:cubicBezTo>
                  <a:pt x="263244" y="82198"/>
                  <a:pt x="260181" y="80970"/>
                  <a:pt x="256460" y="80970"/>
                </a:cubicBezTo>
                <a:close/>
                <a:moveTo>
                  <a:pt x="2251381" y="77144"/>
                </a:moveTo>
                <a:cubicBezTo>
                  <a:pt x="2246569" y="77144"/>
                  <a:pt x="2242216" y="78260"/>
                  <a:pt x="2238322" y="80492"/>
                </a:cubicBezTo>
                <a:cubicBezTo>
                  <a:pt x="2234427" y="82725"/>
                  <a:pt x="2231339" y="85763"/>
                  <a:pt x="2229057" y="89608"/>
                </a:cubicBezTo>
                <a:cubicBezTo>
                  <a:pt x="2226775" y="93453"/>
                  <a:pt x="2225634" y="97831"/>
                  <a:pt x="2225634" y="102742"/>
                </a:cubicBezTo>
                <a:cubicBezTo>
                  <a:pt x="2225634" y="107653"/>
                  <a:pt x="2226775" y="112007"/>
                  <a:pt x="2229057" y="115802"/>
                </a:cubicBezTo>
                <a:cubicBezTo>
                  <a:pt x="2231339" y="119597"/>
                  <a:pt x="2234427" y="122586"/>
                  <a:pt x="2238322" y="124769"/>
                </a:cubicBezTo>
                <a:cubicBezTo>
                  <a:pt x="2242216" y="126951"/>
                  <a:pt x="2246569" y="128043"/>
                  <a:pt x="2251381" y="128043"/>
                </a:cubicBezTo>
                <a:cubicBezTo>
                  <a:pt x="2256094" y="128043"/>
                  <a:pt x="2260385" y="126951"/>
                  <a:pt x="2264255" y="124769"/>
                </a:cubicBezTo>
                <a:cubicBezTo>
                  <a:pt x="2268124" y="122586"/>
                  <a:pt x="2271188" y="119597"/>
                  <a:pt x="2273445" y="115802"/>
                </a:cubicBezTo>
                <a:cubicBezTo>
                  <a:pt x="2275702" y="112007"/>
                  <a:pt x="2276831" y="107653"/>
                  <a:pt x="2276831" y="102742"/>
                </a:cubicBezTo>
                <a:cubicBezTo>
                  <a:pt x="2276831" y="97831"/>
                  <a:pt x="2275702" y="93453"/>
                  <a:pt x="2273445" y="89608"/>
                </a:cubicBezTo>
                <a:cubicBezTo>
                  <a:pt x="2271188" y="85763"/>
                  <a:pt x="2268124" y="82725"/>
                  <a:pt x="2264255" y="80492"/>
                </a:cubicBezTo>
                <a:cubicBezTo>
                  <a:pt x="2260385" y="78260"/>
                  <a:pt x="2256094" y="77144"/>
                  <a:pt x="2251381" y="77144"/>
                </a:cubicBezTo>
                <a:close/>
                <a:moveTo>
                  <a:pt x="2081494" y="66056"/>
                </a:moveTo>
                <a:lnTo>
                  <a:pt x="2081494" y="141958"/>
                </a:lnTo>
                <a:lnTo>
                  <a:pt x="2098981" y="141958"/>
                </a:lnTo>
                <a:lnTo>
                  <a:pt x="2098981" y="66056"/>
                </a:lnTo>
                <a:close/>
                <a:moveTo>
                  <a:pt x="1066718" y="54417"/>
                </a:moveTo>
                <a:lnTo>
                  <a:pt x="1036283" y="79048"/>
                </a:lnTo>
                <a:lnTo>
                  <a:pt x="1048263" y="92666"/>
                </a:lnTo>
                <a:lnTo>
                  <a:pt x="1081080" y="71905"/>
                </a:lnTo>
                <a:close/>
                <a:moveTo>
                  <a:pt x="2149360" y="51248"/>
                </a:moveTo>
                <a:lnTo>
                  <a:pt x="2134105" y="70446"/>
                </a:lnTo>
                <a:lnTo>
                  <a:pt x="2145713" y="77590"/>
                </a:lnTo>
                <a:lnTo>
                  <a:pt x="2163722" y="63303"/>
                </a:lnTo>
                <a:lnTo>
                  <a:pt x="2164466" y="63303"/>
                </a:lnTo>
                <a:lnTo>
                  <a:pt x="2182474" y="77590"/>
                </a:lnTo>
                <a:lnTo>
                  <a:pt x="2194157" y="70446"/>
                </a:lnTo>
                <a:lnTo>
                  <a:pt x="2178902" y="51248"/>
                </a:lnTo>
                <a:close/>
                <a:moveTo>
                  <a:pt x="2989970" y="49760"/>
                </a:moveTo>
                <a:cubicBezTo>
                  <a:pt x="2986249" y="49760"/>
                  <a:pt x="2983211" y="50988"/>
                  <a:pt x="2980854" y="53444"/>
                </a:cubicBezTo>
                <a:cubicBezTo>
                  <a:pt x="2978497" y="55899"/>
                  <a:pt x="2977319" y="58888"/>
                  <a:pt x="2977319" y="62410"/>
                </a:cubicBezTo>
                <a:cubicBezTo>
                  <a:pt x="2977319" y="66032"/>
                  <a:pt x="2978497" y="69071"/>
                  <a:pt x="2980854" y="71526"/>
                </a:cubicBezTo>
                <a:cubicBezTo>
                  <a:pt x="2983211" y="73982"/>
                  <a:pt x="2986249" y="75210"/>
                  <a:pt x="2989970" y="75210"/>
                </a:cubicBezTo>
                <a:cubicBezTo>
                  <a:pt x="2993690" y="75210"/>
                  <a:pt x="2996729" y="73982"/>
                  <a:pt x="2999085" y="71526"/>
                </a:cubicBezTo>
                <a:cubicBezTo>
                  <a:pt x="3001442" y="69071"/>
                  <a:pt x="3002620" y="66032"/>
                  <a:pt x="3002620" y="62410"/>
                </a:cubicBezTo>
                <a:cubicBezTo>
                  <a:pt x="3002620" y="58888"/>
                  <a:pt x="3001442" y="55899"/>
                  <a:pt x="2999085" y="53444"/>
                </a:cubicBezTo>
                <a:cubicBezTo>
                  <a:pt x="2996729" y="50988"/>
                  <a:pt x="2993690" y="49760"/>
                  <a:pt x="2989970" y="49760"/>
                </a:cubicBezTo>
                <a:close/>
                <a:moveTo>
                  <a:pt x="2950828" y="49760"/>
                </a:moveTo>
                <a:cubicBezTo>
                  <a:pt x="2947157" y="49760"/>
                  <a:pt x="2944156" y="50988"/>
                  <a:pt x="2941824" y="53444"/>
                </a:cubicBezTo>
                <a:cubicBezTo>
                  <a:pt x="2939492" y="55899"/>
                  <a:pt x="2938326" y="58888"/>
                  <a:pt x="2938326" y="62410"/>
                </a:cubicBezTo>
                <a:cubicBezTo>
                  <a:pt x="2938326" y="66032"/>
                  <a:pt x="2939492" y="69071"/>
                  <a:pt x="2941824" y="71526"/>
                </a:cubicBezTo>
                <a:cubicBezTo>
                  <a:pt x="2944156" y="73982"/>
                  <a:pt x="2947157" y="75210"/>
                  <a:pt x="2950828" y="75210"/>
                </a:cubicBezTo>
                <a:cubicBezTo>
                  <a:pt x="2954549" y="75210"/>
                  <a:pt x="2957612" y="73982"/>
                  <a:pt x="2960018" y="71526"/>
                </a:cubicBezTo>
                <a:cubicBezTo>
                  <a:pt x="2962424" y="69071"/>
                  <a:pt x="2963627" y="66032"/>
                  <a:pt x="2963627" y="62410"/>
                </a:cubicBezTo>
                <a:cubicBezTo>
                  <a:pt x="2963627" y="58888"/>
                  <a:pt x="2962424" y="55899"/>
                  <a:pt x="2960018" y="53444"/>
                </a:cubicBezTo>
                <a:cubicBezTo>
                  <a:pt x="2957612" y="50988"/>
                  <a:pt x="2954549" y="49760"/>
                  <a:pt x="2950828" y="49760"/>
                </a:cubicBezTo>
                <a:close/>
                <a:moveTo>
                  <a:pt x="4305709" y="48444"/>
                </a:moveTo>
                <a:lnTo>
                  <a:pt x="4275273" y="73075"/>
                </a:lnTo>
                <a:lnTo>
                  <a:pt x="4287254" y="86693"/>
                </a:lnTo>
                <a:lnTo>
                  <a:pt x="4320070" y="65931"/>
                </a:ln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81075"/>
                </a:lnTo>
                <a:lnTo>
                  <a:pt x="0" y="68810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镂空汉字"/>
          <p:cNvSpPr/>
          <p:nvPr/>
        </p:nvSpPr>
        <p:spPr>
          <a:xfrm>
            <a:off x="4" y="2"/>
            <a:ext cx="12191997" cy="6857998"/>
          </a:xfrm>
          <a:custGeom>
            <a:avLst/>
            <a:gdLst/>
            <a:ahLst/>
            <a:cxnLst/>
            <a:rect l="l" t="t" r="r" b="b"/>
            <a:pathLst>
              <a:path w="12191997" h="6857998">
                <a:moveTo>
                  <a:pt x="1601513" y="6796614"/>
                </a:moveTo>
                <a:lnTo>
                  <a:pt x="1582314" y="6803907"/>
                </a:lnTo>
                <a:cubicBezTo>
                  <a:pt x="1583753" y="6807181"/>
                  <a:pt x="1585254" y="6810679"/>
                  <a:pt x="1586816" y="6814399"/>
                </a:cubicBezTo>
                <a:cubicBezTo>
                  <a:pt x="1588379" y="6818120"/>
                  <a:pt x="1589843" y="6821742"/>
                  <a:pt x="1591207" y="6825264"/>
                </a:cubicBezTo>
                <a:cubicBezTo>
                  <a:pt x="1592571" y="6828786"/>
                  <a:pt x="1593625" y="6831887"/>
                  <a:pt x="1594369" y="6834566"/>
                </a:cubicBezTo>
                <a:lnTo>
                  <a:pt x="1614833" y="6825859"/>
                </a:lnTo>
                <a:cubicBezTo>
                  <a:pt x="1613891" y="6823329"/>
                  <a:pt x="1612663" y="6820365"/>
                  <a:pt x="1611150" y="6816967"/>
                </a:cubicBezTo>
                <a:cubicBezTo>
                  <a:pt x="1609637" y="6813569"/>
                  <a:pt x="1608024" y="6810083"/>
                  <a:pt x="1606313" y="6806512"/>
                </a:cubicBezTo>
                <a:cubicBezTo>
                  <a:pt x="1604601" y="6802940"/>
                  <a:pt x="1603001" y="6799641"/>
                  <a:pt x="1601513" y="6796614"/>
                </a:cubicBezTo>
                <a:close/>
                <a:moveTo>
                  <a:pt x="1488478" y="6780615"/>
                </a:moveTo>
                <a:cubicBezTo>
                  <a:pt x="1486395" y="6786717"/>
                  <a:pt x="1484150" y="6792782"/>
                  <a:pt x="1481744" y="6798810"/>
                </a:cubicBezTo>
                <a:cubicBezTo>
                  <a:pt x="1479338" y="6804837"/>
                  <a:pt x="1476944" y="6810530"/>
                  <a:pt x="1474563" y="6815888"/>
                </a:cubicBezTo>
                <a:cubicBezTo>
                  <a:pt x="1472182" y="6821246"/>
                  <a:pt x="1469999" y="6825934"/>
                  <a:pt x="1468014" y="6829952"/>
                </a:cubicBezTo>
                <a:lnTo>
                  <a:pt x="1488329" y="6841709"/>
                </a:lnTo>
                <a:cubicBezTo>
                  <a:pt x="1491604" y="6833921"/>
                  <a:pt x="1494778" y="6825872"/>
                  <a:pt x="1497854" y="6817562"/>
                </a:cubicBezTo>
                <a:cubicBezTo>
                  <a:pt x="1500930" y="6809253"/>
                  <a:pt x="1503857" y="6800955"/>
                  <a:pt x="1506635" y="6792671"/>
                </a:cubicBezTo>
                <a:close/>
                <a:moveTo>
                  <a:pt x="1557534" y="6772802"/>
                </a:moveTo>
                <a:lnTo>
                  <a:pt x="1586333" y="6772802"/>
                </a:lnTo>
                <a:lnTo>
                  <a:pt x="1586333" y="6778457"/>
                </a:lnTo>
                <a:lnTo>
                  <a:pt x="1557534" y="6778457"/>
                </a:lnTo>
                <a:close/>
                <a:moveTo>
                  <a:pt x="11925628" y="6771207"/>
                </a:moveTo>
                <a:lnTo>
                  <a:pt x="11950483" y="6771207"/>
                </a:lnTo>
                <a:lnTo>
                  <a:pt x="11950483" y="6782815"/>
                </a:lnTo>
                <a:lnTo>
                  <a:pt x="11925628" y="6782815"/>
                </a:lnTo>
                <a:close/>
                <a:moveTo>
                  <a:pt x="1557534" y="6752859"/>
                </a:moveTo>
                <a:lnTo>
                  <a:pt x="1586333" y="6752859"/>
                </a:lnTo>
                <a:lnTo>
                  <a:pt x="1586333" y="6758366"/>
                </a:lnTo>
                <a:lnTo>
                  <a:pt x="1557534" y="6758366"/>
                </a:lnTo>
                <a:close/>
                <a:moveTo>
                  <a:pt x="5974545" y="6751121"/>
                </a:moveTo>
                <a:cubicBezTo>
                  <a:pt x="5971370" y="6759951"/>
                  <a:pt x="5967947" y="6768633"/>
                  <a:pt x="5964276" y="6777166"/>
                </a:cubicBezTo>
                <a:cubicBezTo>
                  <a:pt x="5960605" y="6785699"/>
                  <a:pt x="5957281" y="6792867"/>
                  <a:pt x="5954304" y="6798671"/>
                </a:cubicBezTo>
                <a:lnTo>
                  <a:pt x="5974843" y="6811173"/>
                </a:lnTo>
                <a:cubicBezTo>
                  <a:pt x="5978068" y="6803633"/>
                  <a:pt x="5981205" y="6795856"/>
                  <a:pt x="5984256" y="6787844"/>
                </a:cubicBezTo>
                <a:cubicBezTo>
                  <a:pt x="5987308" y="6779833"/>
                  <a:pt x="5990172" y="6771808"/>
                  <a:pt x="5992851" y="6763771"/>
                </a:cubicBezTo>
                <a:close/>
                <a:moveTo>
                  <a:pt x="4770185" y="6749403"/>
                </a:moveTo>
                <a:lnTo>
                  <a:pt x="4800322" y="6749403"/>
                </a:lnTo>
                <a:cubicBezTo>
                  <a:pt x="4796552" y="6755902"/>
                  <a:pt x="4791790" y="6761657"/>
                  <a:pt x="4786034" y="6766667"/>
                </a:cubicBezTo>
                <a:cubicBezTo>
                  <a:pt x="4779585" y="6761607"/>
                  <a:pt x="4774302" y="6755853"/>
                  <a:pt x="4770185" y="6749403"/>
                </a:cubicBezTo>
                <a:close/>
                <a:moveTo>
                  <a:pt x="11910373" y="6743748"/>
                </a:moveTo>
                <a:lnTo>
                  <a:pt x="11928977" y="6743748"/>
                </a:lnTo>
                <a:lnTo>
                  <a:pt x="11928977" y="6752752"/>
                </a:lnTo>
                <a:lnTo>
                  <a:pt x="11909332" y="6752752"/>
                </a:lnTo>
                <a:cubicBezTo>
                  <a:pt x="11909480" y="6751214"/>
                  <a:pt x="11909654" y="6749714"/>
                  <a:pt x="11909852" y="6748250"/>
                </a:cubicBezTo>
                <a:cubicBezTo>
                  <a:pt x="11910051" y="6746786"/>
                  <a:pt x="11910225" y="6745286"/>
                  <a:pt x="11910373" y="6743748"/>
                </a:cubicBezTo>
                <a:close/>
                <a:moveTo>
                  <a:pt x="1479474" y="6740804"/>
                </a:moveTo>
                <a:lnTo>
                  <a:pt x="1466824" y="6756803"/>
                </a:lnTo>
                <a:cubicBezTo>
                  <a:pt x="1469354" y="6758291"/>
                  <a:pt x="1472182" y="6759953"/>
                  <a:pt x="1475307" y="6761789"/>
                </a:cubicBezTo>
                <a:cubicBezTo>
                  <a:pt x="1478432" y="6763624"/>
                  <a:pt x="1481421" y="6765447"/>
                  <a:pt x="1484274" y="6767258"/>
                </a:cubicBezTo>
                <a:cubicBezTo>
                  <a:pt x="1487126" y="6769069"/>
                  <a:pt x="1489446" y="6770669"/>
                  <a:pt x="1491232" y="6772058"/>
                </a:cubicBezTo>
                <a:lnTo>
                  <a:pt x="1504477" y="6754198"/>
                </a:lnTo>
                <a:cubicBezTo>
                  <a:pt x="1502493" y="6752958"/>
                  <a:pt x="1500012" y="6751520"/>
                  <a:pt x="1497036" y="6749882"/>
                </a:cubicBezTo>
                <a:cubicBezTo>
                  <a:pt x="1494059" y="6748245"/>
                  <a:pt x="1490996" y="6746633"/>
                  <a:pt x="1487846" y="6745046"/>
                </a:cubicBezTo>
                <a:cubicBezTo>
                  <a:pt x="1484695" y="6743458"/>
                  <a:pt x="1481905" y="6742044"/>
                  <a:pt x="1479474" y="6740804"/>
                </a:cubicBezTo>
                <a:close/>
                <a:moveTo>
                  <a:pt x="4234122" y="6739224"/>
                </a:moveTo>
                <a:cubicBezTo>
                  <a:pt x="4227027" y="6740861"/>
                  <a:pt x="4219934" y="6742486"/>
                  <a:pt x="4212839" y="6744098"/>
                </a:cubicBezTo>
                <a:cubicBezTo>
                  <a:pt x="4205745" y="6745711"/>
                  <a:pt x="4199024" y="6747199"/>
                  <a:pt x="4192675" y="6748563"/>
                </a:cubicBezTo>
                <a:cubicBezTo>
                  <a:pt x="4186325" y="6749928"/>
                  <a:pt x="4180719" y="6751032"/>
                  <a:pt x="4175857" y="6751875"/>
                </a:cubicBezTo>
                <a:lnTo>
                  <a:pt x="4179801" y="6772934"/>
                </a:lnTo>
                <a:cubicBezTo>
                  <a:pt x="4187887" y="6770701"/>
                  <a:pt x="4196903" y="6768259"/>
                  <a:pt x="4206849" y="6765604"/>
                </a:cubicBezTo>
                <a:cubicBezTo>
                  <a:pt x="4216796" y="6762950"/>
                  <a:pt x="4226631" y="6760259"/>
                  <a:pt x="4236354" y="6757530"/>
                </a:cubicBezTo>
                <a:close/>
                <a:moveTo>
                  <a:pt x="4261656" y="6738480"/>
                </a:moveTo>
                <a:lnTo>
                  <a:pt x="4277059" y="6738480"/>
                </a:lnTo>
                <a:lnTo>
                  <a:pt x="4277059" y="6748377"/>
                </a:lnTo>
                <a:lnTo>
                  <a:pt x="4261656" y="6748377"/>
                </a:lnTo>
                <a:close/>
                <a:moveTo>
                  <a:pt x="5999399" y="6734824"/>
                </a:moveTo>
                <a:lnTo>
                  <a:pt x="5999399" y="6750674"/>
                </a:lnTo>
                <a:lnTo>
                  <a:pt x="6065405" y="6750674"/>
                </a:lnTo>
                <a:lnTo>
                  <a:pt x="6065405" y="6754916"/>
                </a:lnTo>
                <a:lnTo>
                  <a:pt x="6006543" y="6754916"/>
                </a:lnTo>
                <a:cubicBezTo>
                  <a:pt x="6005403" y="6760969"/>
                  <a:pt x="6004001" y="6767331"/>
                  <a:pt x="6002339" y="6774003"/>
                </a:cubicBezTo>
                <a:cubicBezTo>
                  <a:pt x="6000677" y="6780676"/>
                  <a:pt x="5999027" y="6786517"/>
                  <a:pt x="5997390" y="6791528"/>
                </a:cubicBezTo>
                <a:lnTo>
                  <a:pt x="6067191" y="6791528"/>
                </a:lnTo>
                <a:cubicBezTo>
                  <a:pt x="6066198" y="6794405"/>
                  <a:pt x="6065032" y="6796340"/>
                  <a:pt x="6063693" y="6797332"/>
                </a:cubicBezTo>
                <a:cubicBezTo>
                  <a:pt x="6062403" y="6798225"/>
                  <a:pt x="6060692" y="6798671"/>
                  <a:pt x="6058558" y="6798671"/>
                </a:cubicBezTo>
                <a:cubicBezTo>
                  <a:pt x="6057170" y="6798671"/>
                  <a:pt x="6055086" y="6798622"/>
                  <a:pt x="6052308" y="6798523"/>
                </a:cubicBezTo>
                <a:cubicBezTo>
                  <a:pt x="6049530" y="6798424"/>
                  <a:pt x="6046727" y="6798225"/>
                  <a:pt x="6043899" y="6797927"/>
                </a:cubicBezTo>
                <a:cubicBezTo>
                  <a:pt x="6045437" y="6800457"/>
                  <a:pt x="6046689" y="6803397"/>
                  <a:pt x="6047657" y="6806745"/>
                </a:cubicBezTo>
                <a:cubicBezTo>
                  <a:pt x="6048624" y="6810094"/>
                  <a:pt x="6049157" y="6813158"/>
                  <a:pt x="6049257" y="6815936"/>
                </a:cubicBezTo>
                <a:cubicBezTo>
                  <a:pt x="6053077" y="6816084"/>
                  <a:pt x="6056649" y="6816122"/>
                  <a:pt x="6059972" y="6816047"/>
                </a:cubicBezTo>
                <a:cubicBezTo>
                  <a:pt x="6063296" y="6815973"/>
                  <a:pt x="6066025" y="6815836"/>
                  <a:pt x="6068158" y="6815638"/>
                </a:cubicBezTo>
                <a:cubicBezTo>
                  <a:pt x="6070639" y="6815390"/>
                  <a:pt x="6072933" y="6814931"/>
                  <a:pt x="6075041" y="6814261"/>
                </a:cubicBezTo>
                <a:cubicBezTo>
                  <a:pt x="6077150" y="6813591"/>
                  <a:pt x="6079171" y="6812413"/>
                  <a:pt x="6081106" y="6810727"/>
                </a:cubicBezTo>
                <a:cubicBezTo>
                  <a:pt x="6083239" y="6808742"/>
                  <a:pt x="6085149" y="6805567"/>
                  <a:pt x="6086836" y="6801202"/>
                </a:cubicBezTo>
                <a:cubicBezTo>
                  <a:pt x="6088523" y="6796836"/>
                  <a:pt x="6090060" y="6790809"/>
                  <a:pt x="6091449" y="6783119"/>
                </a:cubicBezTo>
                <a:cubicBezTo>
                  <a:pt x="6091846" y="6781779"/>
                  <a:pt x="6092181" y="6780105"/>
                  <a:pt x="6092454" y="6778096"/>
                </a:cubicBezTo>
                <a:cubicBezTo>
                  <a:pt x="6092727" y="6776087"/>
                  <a:pt x="6092863" y="6775082"/>
                  <a:pt x="6092863" y="6775082"/>
                </a:cubicBezTo>
                <a:lnTo>
                  <a:pt x="6023658" y="6775082"/>
                </a:lnTo>
                <a:lnTo>
                  <a:pt x="6024700" y="6770915"/>
                </a:lnTo>
                <a:lnTo>
                  <a:pt x="6086092" y="6770915"/>
                </a:lnTo>
                <a:lnTo>
                  <a:pt x="6086092" y="6734824"/>
                </a:lnTo>
                <a:close/>
                <a:moveTo>
                  <a:pt x="4815279" y="6728046"/>
                </a:moveTo>
                <a:lnTo>
                  <a:pt x="4811484" y="6728865"/>
                </a:lnTo>
                <a:lnTo>
                  <a:pt x="4746075" y="6728865"/>
                </a:lnTo>
                <a:lnTo>
                  <a:pt x="4746075" y="6749403"/>
                </a:lnTo>
                <a:lnTo>
                  <a:pt x="4756939" y="6749403"/>
                </a:lnTo>
                <a:lnTo>
                  <a:pt x="4748530" y="6752305"/>
                </a:lnTo>
                <a:cubicBezTo>
                  <a:pt x="4753937" y="6762327"/>
                  <a:pt x="4760238" y="6771008"/>
                  <a:pt x="4767431" y="6778350"/>
                </a:cubicBezTo>
                <a:cubicBezTo>
                  <a:pt x="4762769" y="6780583"/>
                  <a:pt x="4757783" y="6782468"/>
                  <a:pt x="4752474" y="6784006"/>
                </a:cubicBezTo>
                <a:cubicBezTo>
                  <a:pt x="4747166" y="6785544"/>
                  <a:pt x="4741534" y="6786809"/>
                  <a:pt x="4735582" y="6787801"/>
                </a:cubicBezTo>
                <a:cubicBezTo>
                  <a:pt x="4736873" y="6789438"/>
                  <a:pt x="4738224" y="6791447"/>
                  <a:pt x="4739637" y="6793828"/>
                </a:cubicBezTo>
                <a:cubicBezTo>
                  <a:pt x="4741052" y="6796210"/>
                  <a:pt x="4742341" y="6798665"/>
                  <a:pt x="4743507" y="6801195"/>
                </a:cubicBezTo>
                <a:cubicBezTo>
                  <a:pt x="4744673" y="6803725"/>
                  <a:pt x="4745579" y="6805983"/>
                  <a:pt x="4746223" y="6807967"/>
                </a:cubicBezTo>
                <a:cubicBezTo>
                  <a:pt x="4753714" y="6806181"/>
                  <a:pt x="4760758" y="6804085"/>
                  <a:pt x="4767356" y="6801679"/>
                </a:cubicBezTo>
                <a:cubicBezTo>
                  <a:pt x="4773955" y="6799273"/>
                  <a:pt x="4780131" y="6796433"/>
                  <a:pt x="4785886" y="6793159"/>
                </a:cubicBezTo>
                <a:cubicBezTo>
                  <a:pt x="4791293" y="6796483"/>
                  <a:pt x="4797135" y="6799434"/>
                  <a:pt x="4803410" y="6802014"/>
                </a:cubicBezTo>
                <a:cubicBezTo>
                  <a:pt x="4809686" y="6804594"/>
                  <a:pt x="4816495" y="6806727"/>
                  <a:pt x="4823837" y="6808414"/>
                </a:cubicBezTo>
                <a:cubicBezTo>
                  <a:pt x="4824780" y="6806380"/>
                  <a:pt x="4826045" y="6804073"/>
                  <a:pt x="4827632" y="6801493"/>
                </a:cubicBezTo>
                <a:cubicBezTo>
                  <a:pt x="4829219" y="6798914"/>
                  <a:pt x="4830894" y="6796396"/>
                  <a:pt x="4832654" y="6793940"/>
                </a:cubicBezTo>
                <a:cubicBezTo>
                  <a:pt x="4834416" y="6791484"/>
                  <a:pt x="4836091" y="6789438"/>
                  <a:pt x="4837678" y="6787801"/>
                </a:cubicBezTo>
                <a:cubicBezTo>
                  <a:pt x="4825623" y="6785668"/>
                  <a:pt x="4814808" y="6782468"/>
                  <a:pt x="4805233" y="6778201"/>
                </a:cubicBezTo>
                <a:cubicBezTo>
                  <a:pt x="4810690" y="6772645"/>
                  <a:pt x="4815465" y="6766209"/>
                  <a:pt x="4819558" y="6758891"/>
                </a:cubicBezTo>
                <a:cubicBezTo>
                  <a:pt x="4823651" y="6751574"/>
                  <a:pt x="4826987" y="6743227"/>
                  <a:pt x="4829566" y="6733851"/>
                </a:cubicBezTo>
                <a:close/>
                <a:moveTo>
                  <a:pt x="2952911" y="6725286"/>
                </a:moveTo>
                <a:lnTo>
                  <a:pt x="2977319" y="6725286"/>
                </a:lnTo>
                <a:lnTo>
                  <a:pt x="2977319" y="6742997"/>
                </a:lnTo>
                <a:lnTo>
                  <a:pt x="2952911" y="6742997"/>
                </a:lnTo>
                <a:close/>
                <a:moveTo>
                  <a:pt x="5969410" y="6714881"/>
                </a:moveTo>
                <a:lnTo>
                  <a:pt x="5951105" y="6724183"/>
                </a:lnTo>
                <a:cubicBezTo>
                  <a:pt x="5952990" y="6727060"/>
                  <a:pt x="5954949" y="6730186"/>
                  <a:pt x="5956983" y="6733559"/>
                </a:cubicBezTo>
                <a:cubicBezTo>
                  <a:pt x="5959017" y="6736933"/>
                  <a:pt x="5960891" y="6740207"/>
                  <a:pt x="5962602" y="6743382"/>
                </a:cubicBezTo>
                <a:cubicBezTo>
                  <a:pt x="5964313" y="6746557"/>
                  <a:pt x="5965665" y="6749335"/>
                  <a:pt x="5966657" y="6751716"/>
                </a:cubicBezTo>
                <a:lnTo>
                  <a:pt x="5986154" y="6741373"/>
                </a:lnTo>
                <a:cubicBezTo>
                  <a:pt x="5985013" y="6738942"/>
                  <a:pt x="5983499" y="6736176"/>
                  <a:pt x="5981614" y="6733075"/>
                </a:cubicBezTo>
                <a:cubicBezTo>
                  <a:pt x="5979729" y="6729975"/>
                  <a:pt x="5977708" y="6726837"/>
                  <a:pt x="5975550" y="6723662"/>
                </a:cubicBezTo>
                <a:cubicBezTo>
                  <a:pt x="5973392" y="6720487"/>
                  <a:pt x="5971345" y="6717560"/>
                  <a:pt x="5969410" y="6714881"/>
                </a:cubicBezTo>
                <a:close/>
                <a:moveTo>
                  <a:pt x="11912383" y="6714801"/>
                </a:moveTo>
                <a:lnTo>
                  <a:pt x="11928977" y="6714801"/>
                </a:lnTo>
                <a:lnTo>
                  <a:pt x="11928977" y="6724549"/>
                </a:lnTo>
                <a:lnTo>
                  <a:pt x="11911862" y="6724549"/>
                </a:lnTo>
                <a:cubicBezTo>
                  <a:pt x="11911961" y="6722862"/>
                  <a:pt x="11912048" y="6721200"/>
                  <a:pt x="11912122" y="6719563"/>
                </a:cubicBezTo>
                <a:cubicBezTo>
                  <a:pt x="11912197" y="6717926"/>
                  <a:pt x="11912283" y="6716339"/>
                  <a:pt x="11912383" y="6714801"/>
                </a:cubicBezTo>
                <a:close/>
                <a:moveTo>
                  <a:pt x="4261656" y="6709682"/>
                </a:moveTo>
                <a:lnTo>
                  <a:pt x="4277059" y="6709682"/>
                </a:lnTo>
                <a:lnTo>
                  <a:pt x="4277059" y="6718835"/>
                </a:lnTo>
                <a:lnTo>
                  <a:pt x="4261656" y="6718835"/>
                </a:lnTo>
                <a:close/>
                <a:moveTo>
                  <a:pt x="1513184" y="6707020"/>
                </a:moveTo>
                <a:lnTo>
                  <a:pt x="1513184" y="6749510"/>
                </a:lnTo>
                <a:cubicBezTo>
                  <a:pt x="1513184" y="6755662"/>
                  <a:pt x="1513010" y="6762310"/>
                  <a:pt x="1512663" y="6769453"/>
                </a:cubicBezTo>
                <a:cubicBezTo>
                  <a:pt x="1512315" y="6776597"/>
                  <a:pt x="1511547" y="6783890"/>
                  <a:pt x="1510356" y="6791331"/>
                </a:cubicBezTo>
                <a:cubicBezTo>
                  <a:pt x="1509165" y="6798772"/>
                  <a:pt x="1507330" y="6806003"/>
                  <a:pt x="1504849" y="6813023"/>
                </a:cubicBezTo>
                <a:cubicBezTo>
                  <a:pt x="1502369" y="6820043"/>
                  <a:pt x="1498996" y="6826455"/>
                  <a:pt x="1494729" y="6832259"/>
                </a:cubicBezTo>
                <a:cubicBezTo>
                  <a:pt x="1496515" y="6833003"/>
                  <a:pt x="1498611" y="6834082"/>
                  <a:pt x="1501017" y="6835496"/>
                </a:cubicBezTo>
                <a:cubicBezTo>
                  <a:pt x="1503423" y="6836910"/>
                  <a:pt x="1505767" y="6838386"/>
                  <a:pt x="1508049" y="6839923"/>
                </a:cubicBezTo>
                <a:cubicBezTo>
                  <a:pt x="1510331" y="6841461"/>
                  <a:pt x="1512142" y="6842826"/>
                  <a:pt x="1513481" y="6844016"/>
                </a:cubicBezTo>
                <a:cubicBezTo>
                  <a:pt x="1518045" y="6837666"/>
                  <a:pt x="1521729" y="6830485"/>
                  <a:pt x="1524532" y="6822473"/>
                </a:cubicBezTo>
                <a:cubicBezTo>
                  <a:pt x="1527335" y="6814462"/>
                  <a:pt x="1529468" y="6806152"/>
                  <a:pt x="1530931" y="6797545"/>
                </a:cubicBezTo>
                <a:cubicBezTo>
                  <a:pt x="1532395" y="6788938"/>
                  <a:pt x="1533375" y="6780492"/>
                  <a:pt x="1533871" y="6772207"/>
                </a:cubicBezTo>
                <a:cubicBezTo>
                  <a:pt x="1534367" y="6763922"/>
                  <a:pt x="1534615" y="6756356"/>
                  <a:pt x="1534615" y="6749510"/>
                </a:cubicBezTo>
                <a:lnTo>
                  <a:pt x="1534615" y="6726814"/>
                </a:lnTo>
                <a:lnTo>
                  <a:pt x="1560065" y="6726814"/>
                </a:lnTo>
                <a:cubicBezTo>
                  <a:pt x="1559717" y="6728402"/>
                  <a:pt x="1559258" y="6730113"/>
                  <a:pt x="1558688" y="6731949"/>
                </a:cubicBezTo>
                <a:cubicBezTo>
                  <a:pt x="1558117" y="6733784"/>
                  <a:pt x="1557510" y="6735570"/>
                  <a:pt x="1556865" y="6737306"/>
                </a:cubicBezTo>
                <a:lnTo>
                  <a:pt x="1537964" y="6737306"/>
                </a:lnTo>
                <a:lnTo>
                  <a:pt x="1537964" y="6794010"/>
                </a:lnTo>
                <a:lnTo>
                  <a:pt x="1560437" y="6794010"/>
                </a:lnTo>
                <a:lnTo>
                  <a:pt x="1560437" y="6822659"/>
                </a:lnTo>
                <a:cubicBezTo>
                  <a:pt x="1560437" y="6823999"/>
                  <a:pt x="1559667" y="6824669"/>
                  <a:pt x="1558130" y="6824669"/>
                </a:cubicBezTo>
                <a:cubicBezTo>
                  <a:pt x="1557435" y="6824669"/>
                  <a:pt x="1556158" y="6824656"/>
                  <a:pt x="1554297" y="6824631"/>
                </a:cubicBezTo>
                <a:cubicBezTo>
                  <a:pt x="1552437" y="6824607"/>
                  <a:pt x="1550515" y="6824569"/>
                  <a:pt x="1548530" y="6824520"/>
                </a:cubicBezTo>
                <a:cubicBezTo>
                  <a:pt x="1550366" y="6821295"/>
                  <a:pt x="1552152" y="6817922"/>
                  <a:pt x="1553888" y="6814399"/>
                </a:cubicBezTo>
                <a:cubicBezTo>
                  <a:pt x="1555624" y="6810877"/>
                  <a:pt x="1557137" y="6807479"/>
                  <a:pt x="1558427" y="6804205"/>
                </a:cubicBezTo>
                <a:lnTo>
                  <a:pt x="1538931" y="6798549"/>
                </a:lnTo>
                <a:cubicBezTo>
                  <a:pt x="1537244" y="6803163"/>
                  <a:pt x="1535098" y="6807913"/>
                  <a:pt x="1532494" y="6812800"/>
                </a:cubicBezTo>
                <a:cubicBezTo>
                  <a:pt x="1529890" y="6817686"/>
                  <a:pt x="1527248" y="6821891"/>
                  <a:pt x="1524569" y="6825413"/>
                </a:cubicBezTo>
                <a:cubicBezTo>
                  <a:pt x="1526206" y="6826207"/>
                  <a:pt x="1528104" y="6827224"/>
                  <a:pt x="1530262" y="6828464"/>
                </a:cubicBezTo>
                <a:cubicBezTo>
                  <a:pt x="1532420" y="6829704"/>
                  <a:pt x="1534541" y="6830994"/>
                  <a:pt x="1536624" y="6832333"/>
                </a:cubicBezTo>
                <a:cubicBezTo>
                  <a:pt x="1538708" y="6833673"/>
                  <a:pt x="1540444" y="6834863"/>
                  <a:pt x="1541833" y="6835905"/>
                </a:cubicBezTo>
                <a:cubicBezTo>
                  <a:pt x="1542676" y="6834615"/>
                  <a:pt x="1543545" y="6833214"/>
                  <a:pt x="1544437" y="6831701"/>
                </a:cubicBezTo>
                <a:cubicBezTo>
                  <a:pt x="1545331" y="6830188"/>
                  <a:pt x="1546273" y="6828588"/>
                  <a:pt x="1547265" y="6826901"/>
                </a:cubicBezTo>
                <a:cubicBezTo>
                  <a:pt x="1548208" y="6829530"/>
                  <a:pt x="1549113" y="6832321"/>
                  <a:pt x="1549981" y="6835273"/>
                </a:cubicBezTo>
                <a:cubicBezTo>
                  <a:pt x="1550850" y="6838224"/>
                  <a:pt x="1551432" y="6840941"/>
                  <a:pt x="1551730" y="6843421"/>
                </a:cubicBezTo>
                <a:cubicBezTo>
                  <a:pt x="1556294" y="6843471"/>
                  <a:pt x="1560424" y="6843334"/>
                  <a:pt x="1564120" y="6843012"/>
                </a:cubicBezTo>
                <a:cubicBezTo>
                  <a:pt x="1567816" y="6842689"/>
                  <a:pt x="1571152" y="6841809"/>
                  <a:pt x="1574129" y="6840370"/>
                </a:cubicBezTo>
                <a:cubicBezTo>
                  <a:pt x="1577155" y="6838882"/>
                  <a:pt x="1579127" y="6836786"/>
                  <a:pt x="1580045" y="6834082"/>
                </a:cubicBezTo>
                <a:cubicBezTo>
                  <a:pt x="1580962" y="6831378"/>
                  <a:pt x="1581421" y="6827769"/>
                  <a:pt x="1581421" y="6823255"/>
                </a:cubicBezTo>
                <a:lnTo>
                  <a:pt x="1581421" y="6794010"/>
                </a:lnTo>
                <a:lnTo>
                  <a:pt x="1606722" y="6794010"/>
                </a:lnTo>
                <a:lnTo>
                  <a:pt x="1606722" y="6737306"/>
                </a:lnTo>
                <a:lnTo>
                  <a:pt x="1580082" y="6737306"/>
                </a:lnTo>
                <a:cubicBezTo>
                  <a:pt x="1580975" y="6736017"/>
                  <a:pt x="1581905" y="6734665"/>
                  <a:pt x="1582872" y="6733251"/>
                </a:cubicBezTo>
                <a:cubicBezTo>
                  <a:pt x="1583840" y="6731837"/>
                  <a:pt x="1584770" y="6730386"/>
                  <a:pt x="1585663" y="6728898"/>
                </a:cubicBezTo>
                <a:lnTo>
                  <a:pt x="1573236" y="6726814"/>
                </a:lnTo>
                <a:lnTo>
                  <a:pt x="1610220" y="6726814"/>
                </a:lnTo>
                <a:lnTo>
                  <a:pt x="1610220" y="6707020"/>
                </a:lnTo>
                <a:close/>
                <a:moveTo>
                  <a:pt x="2932522" y="6705343"/>
                </a:moveTo>
                <a:lnTo>
                  <a:pt x="2932522" y="6769860"/>
                </a:lnTo>
                <a:lnTo>
                  <a:pt x="2952911" y="6769860"/>
                </a:lnTo>
                <a:lnTo>
                  <a:pt x="2952911" y="6762940"/>
                </a:lnTo>
                <a:lnTo>
                  <a:pt x="2977319" y="6762940"/>
                </a:lnTo>
                <a:lnTo>
                  <a:pt x="2977319" y="6768000"/>
                </a:lnTo>
                <a:lnTo>
                  <a:pt x="2998676" y="6768000"/>
                </a:lnTo>
                <a:lnTo>
                  <a:pt x="2998676" y="6705343"/>
                </a:lnTo>
                <a:close/>
                <a:moveTo>
                  <a:pt x="1486767" y="6699653"/>
                </a:moveTo>
                <a:lnTo>
                  <a:pt x="1473967" y="6715503"/>
                </a:lnTo>
                <a:cubicBezTo>
                  <a:pt x="1476547" y="6717091"/>
                  <a:pt x="1479412" y="6718840"/>
                  <a:pt x="1482562" y="6720749"/>
                </a:cubicBezTo>
                <a:cubicBezTo>
                  <a:pt x="1485712" y="6722659"/>
                  <a:pt x="1488739" y="6724557"/>
                  <a:pt x="1491641" y="6726442"/>
                </a:cubicBezTo>
                <a:cubicBezTo>
                  <a:pt x="1494543" y="6728327"/>
                  <a:pt x="1496887" y="6729964"/>
                  <a:pt x="1498673" y="6731353"/>
                </a:cubicBezTo>
                <a:lnTo>
                  <a:pt x="1512067" y="6713717"/>
                </a:lnTo>
                <a:cubicBezTo>
                  <a:pt x="1510083" y="6712378"/>
                  <a:pt x="1507578" y="6710865"/>
                  <a:pt x="1504551" y="6709178"/>
                </a:cubicBezTo>
                <a:cubicBezTo>
                  <a:pt x="1501525" y="6707491"/>
                  <a:pt x="1498412" y="6705805"/>
                  <a:pt x="1495213" y="6704118"/>
                </a:cubicBezTo>
                <a:cubicBezTo>
                  <a:pt x="1492013" y="6702431"/>
                  <a:pt x="1489198" y="6700943"/>
                  <a:pt x="1486767" y="6699653"/>
                </a:cubicBezTo>
                <a:close/>
                <a:moveTo>
                  <a:pt x="7288874" y="6696796"/>
                </a:moveTo>
                <a:lnTo>
                  <a:pt x="7299069" y="6696796"/>
                </a:lnTo>
                <a:cubicBezTo>
                  <a:pt x="7298176" y="6700814"/>
                  <a:pt x="7296874" y="6705192"/>
                  <a:pt x="7295162" y="6709930"/>
                </a:cubicBezTo>
                <a:cubicBezTo>
                  <a:pt x="7293451" y="6714668"/>
                  <a:pt x="7291776" y="6718822"/>
                  <a:pt x="7290139" y="6722394"/>
                </a:cubicBezTo>
                <a:lnTo>
                  <a:pt x="7305171" y="6727156"/>
                </a:lnTo>
                <a:lnTo>
                  <a:pt x="7288874" y="6727156"/>
                </a:lnTo>
                <a:close/>
                <a:moveTo>
                  <a:pt x="7258588" y="6696796"/>
                </a:moveTo>
                <a:lnTo>
                  <a:pt x="7266922" y="6696796"/>
                </a:lnTo>
                <a:lnTo>
                  <a:pt x="7266922" y="6727156"/>
                </a:lnTo>
                <a:lnTo>
                  <a:pt x="7258588" y="6727156"/>
                </a:lnTo>
                <a:close/>
                <a:moveTo>
                  <a:pt x="7225920" y="6696796"/>
                </a:moveTo>
                <a:lnTo>
                  <a:pt x="7236784" y="6696796"/>
                </a:lnTo>
                <a:lnTo>
                  <a:pt x="7236784" y="6727156"/>
                </a:lnTo>
                <a:lnTo>
                  <a:pt x="7216172" y="6727156"/>
                </a:lnTo>
                <a:lnTo>
                  <a:pt x="7234626" y="6720757"/>
                </a:lnTo>
                <a:cubicBezTo>
                  <a:pt x="7234031" y="6717384"/>
                  <a:pt x="7232927" y="6713502"/>
                  <a:pt x="7231315" y="6709111"/>
                </a:cubicBezTo>
                <a:cubicBezTo>
                  <a:pt x="7229703" y="6704721"/>
                  <a:pt x="7227904" y="6700616"/>
                  <a:pt x="7225920" y="6696796"/>
                </a:cubicBezTo>
                <a:close/>
                <a:moveTo>
                  <a:pt x="11912531" y="6689351"/>
                </a:moveTo>
                <a:lnTo>
                  <a:pt x="11948027" y="6689351"/>
                </a:lnTo>
                <a:lnTo>
                  <a:pt x="11948027" y="6695602"/>
                </a:lnTo>
                <a:lnTo>
                  <a:pt x="11912531" y="6695602"/>
                </a:lnTo>
                <a:close/>
                <a:moveTo>
                  <a:pt x="1108464" y="6682244"/>
                </a:moveTo>
                <a:lnTo>
                  <a:pt x="1120519" y="6682244"/>
                </a:lnTo>
                <a:lnTo>
                  <a:pt x="1120519" y="6710596"/>
                </a:lnTo>
                <a:lnTo>
                  <a:pt x="1108167" y="6710596"/>
                </a:lnTo>
                <a:cubicBezTo>
                  <a:pt x="1108315" y="6708711"/>
                  <a:pt x="1108402" y="6706838"/>
                  <a:pt x="1108427" y="6704978"/>
                </a:cubicBezTo>
                <a:cubicBezTo>
                  <a:pt x="1108452" y="6703117"/>
                  <a:pt x="1108464" y="6701245"/>
                  <a:pt x="1108464" y="6699359"/>
                </a:cubicBezTo>
                <a:close/>
                <a:moveTo>
                  <a:pt x="1077880" y="6682244"/>
                </a:moveTo>
                <a:lnTo>
                  <a:pt x="1087331" y="6682244"/>
                </a:lnTo>
                <a:lnTo>
                  <a:pt x="1087331" y="6699359"/>
                </a:lnTo>
                <a:cubicBezTo>
                  <a:pt x="1087331" y="6701245"/>
                  <a:pt x="1087293" y="6703142"/>
                  <a:pt x="1087219" y="6705052"/>
                </a:cubicBezTo>
                <a:cubicBezTo>
                  <a:pt x="1087145" y="6706962"/>
                  <a:pt x="1087083" y="6708810"/>
                  <a:pt x="1087033" y="6710596"/>
                </a:cubicBezTo>
                <a:lnTo>
                  <a:pt x="1077880" y="6710596"/>
                </a:lnTo>
                <a:close/>
                <a:moveTo>
                  <a:pt x="11976379" y="6681165"/>
                </a:moveTo>
                <a:lnTo>
                  <a:pt x="11976379" y="6768304"/>
                </a:lnTo>
                <a:lnTo>
                  <a:pt x="11995875" y="6768304"/>
                </a:lnTo>
                <a:lnTo>
                  <a:pt x="11995875" y="6681165"/>
                </a:lnTo>
                <a:close/>
                <a:moveTo>
                  <a:pt x="4261656" y="6680288"/>
                </a:moveTo>
                <a:lnTo>
                  <a:pt x="4277059" y="6680288"/>
                </a:lnTo>
                <a:lnTo>
                  <a:pt x="4277059" y="6690037"/>
                </a:lnTo>
                <a:lnTo>
                  <a:pt x="4261656" y="6690037"/>
                </a:lnTo>
                <a:close/>
                <a:moveTo>
                  <a:pt x="7200619" y="6677894"/>
                </a:moveTo>
                <a:lnTo>
                  <a:pt x="7200619" y="6696796"/>
                </a:lnTo>
                <a:lnTo>
                  <a:pt x="7221083" y="6696796"/>
                </a:lnTo>
                <a:lnTo>
                  <a:pt x="7206126" y="6701707"/>
                </a:lnTo>
                <a:cubicBezTo>
                  <a:pt x="7207961" y="6705576"/>
                  <a:pt x="7209673" y="6709905"/>
                  <a:pt x="7211260" y="6714692"/>
                </a:cubicBezTo>
                <a:cubicBezTo>
                  <a:pt x="7212848" y="6719480"/>
                  <a:pt x="7213890" y="6723635"/>
                  <a:pt x="7214386" y="6727156"/>
                </a:cubicBezTo>
                <a:lnTo>
                  <a:pt x="7200024" y="6727156"/>
                </a:lnTo>
                <a:lnTo>
                  <a:pt x="7200024" y="6748439"/>
                </a:lnTo>
                <a:cubicBezTo>
                  <a:pt x="7200024" y="6753549"/>
                  <a:pt x="7199813" y="6759167"/>
                  <a:pt x="7199391" y="6765294"/>
                </a:cubicBezTo>
                <a:cubicBezTo>
                  <a:pt x="7198970" y="6771421"/>
                  <a:pt x="7197978" y="6777548"/>
                  <a:pt x="7196415" y="6783674"/>
                </a:cubicBezTo>
                <a:cubicBezTo>
                  <a:pt x="7194852" y="6789801"/>
                  <a:pt x="7192359" y="6795444"/>
                  <a:pt x="7188936" y="6800603"/>
                </a:cubicBezTo>
                <a:cubicBezTo>
                  <a:pt x="7190375" y="6801496"/>
                  <a:pt x="7192248" y="6802910"/>
                  <a:pt x="7194555" y="6804845"/>
                </a:cubicBezTo>
                <a:cubicBezTo>
                  <a:pt x="7196861" y="6806780"/>
                  <a:pt x="7199106" y="6808802"/>
                  <a:pt x="7201289" y="6810910"/>
                </a:cubicBezTo>
                <a:cubicBezTo>
                  <a:pt x="7203472" y="6813018"/>
                  <a:pt x="7205134" y="6814816"/>
                  <a:pt x="7206275" y="6816305"/>
                </a:cubicBezTo>
                <a:cubicBezTo>
                  <a:pt x="7209499" y="6811691"/>
                  <a:pt x="7212141" y="6806507"/>
                  <a:pt x="7214200" y="6800752"/>
                </a:cubicBezTo>
                <a:cubicBezTo>
                  <a:pt x="7216259" y="6794998"/>
                  <a:pt x="7217859" y="6789057"/>
                  <a:pt x="7219000" y="6782930"/>
                </a:cubicBezTo>
                <a:cubicBezTo>
                  <a:pt x="7220141" y="6776803"/>
                  <a:pt x="7220922" y="6770800"/>
                  <a:pt x="7221344" y="6764922"/>
                </a:cubicBezTo>
                <a:cubicBezTo>
                  <a:pt x="7221765" y="6759043"/>
                  <a:pt x="7221976" y="6753648"/>
                  <a:pt x="7221976" y="6748737"/>
                </a:cubicBezTo>
                <a:lnTo>
                  <a:pt x="7221976" y="6746355"/>
                </a:lnTo>
                <a:lnTo>
                  <a:pt x="7330472" y="6746355"/>
                </a:lnTo>
                <a:lnTo>
                  <a:pt x="7330472" y="6727156"/>
                </a:lnTo>
                <a:lnTo>
                  <a:pt x="7308668" y="6727156"/>
                </a:lnTo>
                <a:cubicBezTo>
                  <a:pt x="7310653" y="6723882"/>
                  <a:pt x="7312885" y="6720001"/>
                  <a:pt x="7315366" y="6715511"/>
                </a:cubicBezTo>
                <a:cubicBezTo>
                  <a:pt x="7317846" y="6711021"/>
                  <a:pt x="7320302" y="6706420"/>
                  <a:pt x="7322733" y="6701707"/>
                </a:cubicBezTo>
                <a:lnTo>
                  <a:pt x="7303534" y="6696796"/>
                </a:lnTo>
                <a:lnTo>
                  <a:pt x="7326230" y="6696796"/>
                </a:lnTo>
                <a:lnTo>
                  <a:pt x="7326230" y="6677894"/>
                </a:lnTo>
                <a:close/>
                <a:moveTo>
                  <a:pt x="5972908" y="6671721"/>
                </a:moveTo>
                <a:lnTo>
                  <a:pt x="5955049" y="6681916"/>
                </a:lnTo>
                <a:cubicBezTo>
                  <a:pt x="5957082" y="6684843"/>
                  <a:pt x="5959228" y="6687993"/>
                  <a:pt x="5961486" y="6691366"/>
                </a:cubicBezTo>
                <a:cubicBezTo>
                  <a:pt x="5963743" y="6694740"/>
                  <a:pt x="5965851" y="6698026"/>
                  <a:pt x="5967811" y="6701226"/>
                </a:cubicBezTo>
                <a:cubicBezTo>
                  <a:pt x="5969770" y="6704426"/>
                  <a:pt x="5971320" y="6707242"/>
                  <a:pt x="5972461" y="6709672"/>
                </a:cubicBezTo>
                <a:lnTo>
                  <a:pt x="5991511" y="6698138"/>
                </a:lnTo>
                <a:cubicBezTo>
                  <a:pt x="5990172" y="6695658"/>
                  <a:pt x="5988436" y="6692880"/>
                  <a:pt x="5986302" y="6689804"/>
                </a:cubicBezTo>
                <a:cubicBezTo>
                  <a:pt x="5984169" y="6686728"/>
                  <a:pt x="5981912" y="6683603"/>
                  <a:pt x="5979531" y="6680428"/>
                </a:cubicBezTo>
                <a:cubicBezTo>
                  <a:pt x="5977150" y="6677253"/>
                  <a:pt x="5974942" y="6674351"/>
                  <a:pt x="5972908" y="6671721"/>
                </a:cubicBezTo>
                <a:close/>
                <a:moveTo>
                  <a:pt x="11891323" y="6670152"/>
                </a:moveTo>
                <a:lnTo>
                  <a:pt x="11891323" y="6702299"/>
                </a:lnTo>
                <a:cubicBezTo>
                  <a:pt x="11891323" y="6708103"/>
                  <a:pt x="11891224" y="6714516"/>
                  <a:pt x="11891026" y="6721535"/>
                </a:cubicBezTo>
                <a:cubicBezTo>
                  <a:pt x="11890827" y="6728555"/>
                  <a:pt x="11890368" y="6735773"/>
                  <a:pt x="11889649" y="6743190"/>
                </a:cubicBezTo>
                <a:cubicBezTo>
                  <a:pt x="11888930" y="6750607"/>
                  <a:pt x="11887826" y="6757874"/>
                  <a:pt x="11886338" y="6764993"/>
                </a:cubicBezTo>
                <a:cubicBezTo>
                  <a:pt x="11884849" y="6772112"/>
                  <a:pt x="11882791" y="6778648"/>
                  <a:pt x="11880161" y="6784601"/>
                </a:cubicBezTo>
                <a:cubicBezTo>
                  <a:pt x="11881352" y="6785544"/>
                  <a:pt x="11883001" y="6787131"/>
                  <a:pt x="11885110" y="6789364"/>
                </a:cubicBezTo>
                <a:cubicBezTo>
                  <a:pt x="11887218" y="6791596"/>
                  <a:pt x="11889302" y="6793965"/>
                  <a:pt x="11891361" y="6796470"/>
                </a:cubicBezTo>
                <a:cubicBezTo>
                  <a:pt x="11893419" y="6798976"/>
                  <a:pt x="11894920" y="6801072"/>
                  <a:pt x="11895863" y="6802758"/>
                </a:cubicBezTo>
                <a:cubicBezTo>
                  <a:pt x="11898393" y="6797748"/>
                  <a:pt x="11900576" y="6792130"/>
                  <a:pt x="11902411" y="6785903"/>
                </a:cubicBezTo>
                <a:cubicBezTo>
                  <a:pt x="11904247" y="6779677"/>
                  <a:pt x="11905785" y="6773266"/>
                  <a:pt x="11907025" y="6766667"/>
                </a:cubicBezTo>
                <a:lnTo>
                  <a:pt x="11907025" y="6806851"/>
                </a:lnTo>
                <a:lnTo>
                  <a:pt x="11925628" y="6806851"/>
                </a:lnTo>
                <a:lnTo>
                  <a:pt x="11925628" y="6801195"/>
                </a:lnTo>
                <a:lnTo>
                  <a:pt x="11950483" y="6801195"/>
                </a:lnTo>
                <a:lnTo>
                  <a:pt x="11950483" y="6806404"/>
                </a:lnTo>
                <a:lnTo>
                  <a:pt x="11969979" y="6806404"/>
                </a:lnTo>
                <a:lnTo>
                  <a:pt x="11969979" y="6752752"/>
                </a:lnTo>
                <a:lnTo>
                  <a:pt x="11948473" y="6752752"/>
                </a:lnTo>
                <a:lnTo>
                  <a:pt x="11948473" y="6743748"/>
                </a:lnTo>
                <a:lnTo>
                  <a:pt x="11971914" y="6743748"/>
                </a:lnTo>
                <a:lnTo>
                  <a:pt x="11971914" y="6724549"/>
                </a:lnTo>
                <a:lnTo>
                  <a:pt x="11948473" y="6724549"/>
                </a:lnTo>
                <a:lnTo>
                  <a:pt x="11948473" y="6714801"/>
                </a:lnTo>
                <a:lnTo>
                  <a:pt x="11968565" y="6714801"/>
                </a:lnTo>
                <a:lnTo>
                  <a:pt x="11968565" y="6670152"/>
                </a:lnTo>
                <a:close/>
                <a:moveTo>
                  <a:pt x="8818681" y="6669438"/>
                </a:moveTo>
                <a:lnTo>
                  <a:pt x="8818681" y="6755833"/>
                </a:lnTo>
                <a:lnTo>
                  <a:pt x="8840187" y="6755833"/>
                </a:lnTo>
                <a:lnTo>
                  <a:pt x="8840187" y="6669438"/>
                </a:lnTo>
                <a:close/>
                <a:moveTo>
                  <a:pt x="6053945" y="6668224"/>
                </a:moveTo>
                <a:lnTo>
                  <a:pt x="6032960" y="6672986"/>
                </a:lnTo>
                <a:cubicBezTo>
                  <a:pt x="6033555" y="6674326"/>
                  <a:pt x="6034114" y="6675752"/>
                  <a:pt x="6034634" y="6677265"/>
                </a:cubicBezTo>
                <a:cubicBezTo>
                  <a:pt x="6035155" y="6678778"/>
                  <a:pt x="6035664" y="6680279"/>
                  <a:pt x="6036160" y="6681767"/>
                </a:cubicBezTo>
                <a:lnTo>
                  <a:pt x="5997241" y="6681767"/>
                </a:lnTo>
                <a:lnTo>
                  <a:pt x="5997241" y="6699478"/>
                </a:lnTo>
                <a:lnTo>
                  <a:pt x="6020458" y="6699478"/>
                </a:lnTo>
                <a:lnTo>
                  <a:pt x="6020458" y="6705133"/>
                </a:lnTo>
                <a:lnTo>
                  <a:pt x="6003641" y="6700222"/>
                </a:lnTo>
                <a:cubicBezTo>
                  <a:pt x="6001756" y="6704042"/>
                  <a:pt x="5999275" y="6707849"/>
                  <a:pt x="5996199" y="6711644"/>
                </a:cubicBezTo>
                <a:cubicBezTo>
                  <a:pt x="5993124" y="6715439"/>
                  <a:pt x="5989874" y="6718701"/>
                  <a:pt x="5986451" y="6721430"/>
                </a:cubicBezTo>
                <a:cubicBezTo>
                  <a:pt x="5987890" y="6722273"/>
                  <a:pt x="5989552" y="6723364"/>
                  <a:pt x="5991437" y="6724704"/>
                </a:cubicBezTo>
                <a:cubicBezTo>
                  <a:pt x="5993322" y="6726043"/>
                  <a:pt x="5995170" y="6727420"/>
                  <a:pt x="5996981" y="6728834"/>
                </a:cubicBezTo>
                <a:cubicBezTo>
                  <a:pt x="5998792" y="6730248"/>
                  <a:pt x="6000267" y="6731476"/>
                  <a:pt x="6001408" y="6732517"/>
                </a:cubicBezTo>
                <a:cubicBezTo>
                  <a:pt x="6004732" y="6729491"/>
                  <a:pt x="6008131" y="6725733"/>
                  <a:pt x="6011603" y="6721244"/>
                </a:cubicBezTo>
                <a:cubicBezTo>
                  <a:pt x="6015076" y="6716754"/>
                  <a:pt x="6018028" y="6712202"/>
                  <a:pt x="6020458" y="6707589"/>
                </a:cubicBezTo>
                <a:lnTo>
                  <a:pt x="6020458" y="6732517"/>
                </a:lnTo>
                <a:lnTo>
                  <a:pt x="6040401" y="6732517"/>
                </a:lnTo>
                <a:lnTo>
                  <a:pt x="6040401" y="6699478"/>
                </a:lnTo>
                <a:lnTo>
                  <a:pt x="6047248" y="6699478"/>
                </a:lnTo>
                <a:lnTo>
                  <a:pt x="6047248" y="6732220"/>
                </a:lnTo>
                <a:lnTo>
                  <a:pt x="6067191" y="6732220"/>
                </a:lnTo>
                <a:lnTo>
                  <a:pt x="6067191" y="6708928"/>
                </a:lnTo>
                <a:cubicBezTo>
                  <a:pt x="6070167" y="6712451"/>
                  <a:pt x="6073070" y="6716332"/>
                  <a:pt x="6075897" y="6720574"/>
                </a:cubicBezTo>
                <a:cubicBezTo>
                  <a:pt x="6078725" y="6724816"/>
                  <a:pt x="6080709" y="6728499"/>
                  <a:pt x="6081850" y="6731624"/>
                </a:cubicBezTo>
                <a:lnTo>
                  <a:pt x="6099040" y="6722620"/>
                </a:lnTo>
                <a:cubicBezTo>
                  <a:pt x="6097551" y="6719297"/>
                  <a:pt x="6095220" y="6715526"/>
                  <a:pt x="6092045" y="6711309"/>
                </a:cubicBezTo>
                <a:cubicBezTo>
                  <a:pt x="6088870" y="6707093"/>
                  <a:pt x="6085670" y="6703298"/>
                  <a:pt x="6082445" y="6699924"/>
                </a:cubicBezTo>
                <a:lnTo>
                  <a:pt x="6067191" y="6707589"/>
                </a:lnTo>
                <a:lnTo>
                  <a:pt x="6067191" y="6699478"/>
                </a:lnTo>
                <a:lnTo>
                  <a:pt x="6094798" y="6699478"/>
                </a:lnTo>
                <a:lnTo>
                  <a:pt x="6094798" y="6681767"/>
                </a:lnTo>
                <a:lnTo>
                  <a:pt x="6059600" y="6681767"/>
                </a:lnTo>
                <a:cubicBezTo>
                  <a:pt x="6058856" y="6679485"/>
                  <a:pt x="6058000" y="6677178"/>
                  <a:pt x="6057033" y="6674846"/>
                </a:cubicBezTo>
                <a:cubicBezTo>
                  <a:pt x="6056066" y="6672515"/>
                  <a:pt x="6055036" y="6670307"/>
                  <a:pt x="6053945" y="6668224"/>
                </a:cubicBezTo>
                <a:close/>
                <a:moveTo>
                  <a:pt x="12002572" y="6666506"/>
                </a:moveTo>
                <a:lnTo>
                  <a:pt x="12002572" y="6784601"/>
                </a:lnTo>
                <a:cubicBezTo>
                  <a:pt x="12002572" y="6786635"/>
                  <a:pt x="12001555" y="6787652"/>
                  <a:pt x="11999521" y="6787652"/>
                </a:cubicBezTo>
                <a:cubicBezTo>
                  <a:pt x="11998380" y="6787652"/>
                  <a:pt x="11996309" y="6787640"/>
                  <a:pt x="11993308" y="6787615"/>
                </a:cubicBezTo>
                <a:cubicBezTo>
                  <a:pt x="11990306" y="6787590"/>
                  <a:pt x="11987193" y="6787503"/>
                  <a:pt x="11983969" y="6787354"/>
                </a:cubicBezTo>
                <a:cubicBezTo>
                  <a:pt x="11985358" y="6790331"/>
                  <a:pt x="11986648" y="6793853"/>
                  <a:pt x="11987838" y="6797921"/>
                </a:cubicBezTo>
                <a:cubicBezTo>
                  <a:pt x="11989029" y="6801990"/>
                  <a:pt x="11989773" y="6805487"/>
                  <a:pt x="11990071" y="6808414"/>
                </a:cubicBezTo>
                <a:cubicBezTo>
                  <a:pt x="11995726" y="6808414"/>
                  <a:pt x="12000650" y="6808141"/>
                  <a:pt x="12004842" y="6807595"/>
                </a:cubicBezTo>
                <a:cubicBezTo>
                  <a:pt x="12009034" y="6807050"/>
                  <a:pt x="12012544" y="6805883"/>
                  <a:pt x="12015372" y="6804098"/>
                </a:cubicBezTo>
                <a:cubicBezTo>
                  <a:pt x="12018249" y="6802460"/>
                  <a:pt x="12020209" y="6800129"/>
                  <a:pt x="12021250" y="6797103"/>
                </a:cubicBezTo>
                <a:cubicBezTo>
                  <a:pt x="12022292" y="6794077"/>
                  <a:pt x="12022813" y="6789959"/>
                  <a:pt x="12022813" y="6784750"/>
                </a:cubicBezTo>
                <a:lnTo>
                  <a:pt x="12022813" y="6666506"/>
                </a:lnTo>
                <a:close/>
                <a:moveTo>
                  <a:pt x="4710579" y="6663306"/>
                </a:moveTo>
                <a:lnTo>
                  <a:pt x="4710579" y="6691360"/>
                </a:lnTo>
                <a:lnTo>
                  <a:pt x="4693837" y="6691360"/>
                </a:lnTo>
                <a:lnTo>
                  <a:pt x="4693837" y="6711750"/>
                </a:lnTo>
                <a:lnTo>
                  <a:pt x="4710579" y="6711750"/>
                </a:lnTo>
                <a:lnTo>
                  <a:pt x="4710579" y="6735116"/>
                </a:lnTo>
                <a:cubicBezTo>
                  <a:pt x="4707156" y="6735860"/>
                  <a:pt x="4703858" y="6736542"/>
                  <a:pt x="4700682" y="6737162"/>
                </a:cubicBezTo>
                <a:cubicBezTo>
                  <a:pt x="4697507" y="6737782"/>
                  <a:pt x="4694556" y="6738365"/>
                  <a:pt x="4691826" y="6738911"/>
                </a:cubicBezTo>
                <a:lnTo>
                  <a:pt x="4697334" y="6760044"/>
                </a:lnTo>
                <a:lnTo>
                  <a:pt x="4710579" y="6756845"/>
                </a:lnTo>
                <a:lnTo>
                  <a:pt x="4710579" y="6784155"/>
                </a:lnTo>
                <a:cubicBezTo>
                  <a:pt x="4710579" y="6786089"/>
                  <a:pt x="4709611" y="6787057"/>
                  <a:pt x="4707677" y="6787057"/>
                </a:cubicBezTo>
                <a:cubicBezTo>
                  <a:pt x="4706685" y="6787057"/>
                  <a:pt x="4704849" y="6787044"/>
                  <a:pt x="4702170" y="6787019"/>
                </a:cubicBezTo>
                <a:cubicBezTo>
                  <a:pt x="4699492" y="6786995"/>
                  <a:pt x="4696812" y="6786958"/>
                  <a:pt x="4694134" y="6786908"/>
                </a:cubicBezTo>
                <a:cubicBezTo>
                  <a:pt x="4695423" y="6789637"/>
                  <a:pt x="4696663" y="6792935"/>
                  <a:pt x="4697854" y="6796805"/>
                </a:cubicBezTo>
                <a:cubicBezTo>
                  <a:pt x="4699045" y="6800674"/>
                  <a:pt x="4699789" y="6804023"/>
                  <a:pt x="4700087" y="6806851"/>
                </a:cubicBezTo>
                <a:cubicBezTo>
                  <a:pt x="4705544" y="6806851"/>
                  <a:pt x="4710294" y="6806615"/>
                  <a:pt x="4714337" y="6806144"/>
                </a:cubicBezTo>
                <a:cubicBezTo>
                  <a:pt x="4718380" y="6805673"/>
                  <a:pt x="4721840" y="6804594"/>
                  <a:pt x="4724718" y="6802907"/>
                </a:cubicBezTo>
                <a:cubicBezTo>
                  <a:pt x="4727645" y="6801320"/>
                  <a:pt x="4729628" y="6799075"/>
                  <a:pt x="4730671" y="6796172"/>
                </a:cubicBezTo>
                <a:cubicBezTo>
                  <a:pt x="4731713" y="6793270"/>
                  <a:pt x="4732234" y="6789314"/>
                  <a:pt x="4732234" y="6784303"/>
                </a:cubicBezTo>
                <a:lnTo>
                  <a:pt x="4732234" y="6751412"/>
                </a:lnTo>
                <a:lnTo>
                  <a:pt x="4744438" y="6748361"/>
                </a:lnTo>
                <a:lnTo>
                  <a:pt x="4741684" y="6728046"/>
                </a:lnTo>
                <a:lnTo>
                  <a:pt x="4732234" y="6730204"/>
                </a:lnTo>
                <a:lnTo>
                  <a:pt x="4732234" y="6711750"/>
                </a:lnTo>
                <a:lnTo>
                  <a:pt x="4738038" y="6711750"/>
                </a:lnTo>
                <a:lnTo>
                  <a:pt x="4737740" y="6711898"/>
                </a:lnTo>
                <a:cubicBezTo>
                  <a:pt x="4739080" y="6712990"/>
                  <a:pt x="4740729" y="6714540"/>
                  <a:pt x="4742688" y="6716549"/>
                </a:cubicBezTo>
                <a:cubicBezTo>
                  <a:pt x="4744647" y="6718559"/>
                  <a:pt x="4746534" y="6720630"/>
                  <a:pt x="4748344" y="6722763"/>
                </a:cubicBezTo>
                <a:cubicBezTo>
                  <a:pt x="4750154" y="6724897"/>
                  <a:pt x="4751482" y="6726657"/>
                  <a:pt x="4752325" y="6728046"/>
                </a:cubicBezTo>
                <a:cubicBezTo>
                  <a:pt x="4759072" y="6725020"/>
                  <a:pt x="4764331" y="6721362"/>
                  <a:pt x="4768101" y="6717070"/>
                </a:cubicBezTo>
                <a:cubicBezTo>
                  <a:pt x="4771872" y="6712779"/>
                  <a:pt x="4774538" y="6708153"/>
                  <a:pt x="4776100" y="6703192"/>
                </a:cubicBezTo>
                <a:cubicBezTo>
                  <a:pt x="4777663" y="6698231"/>
                  <a:pt x="4778568" y="6693271"/>
                  <a:pt x="4778817" y="6688309"/>
                </a:cubicBezTo>
                <a:lnTo>
                  <a:pt x="4794518" y="6688309"/>
                </a:lnTo>
                <a:lnTo>
                  <a:pt x="4794518" y="6699843"/>
                </a:lnTo>
                <a:cubicBezTo>
                  <a:pt x="4794518" y="6705648"/>
                  <a:pt x="4795064" y="6710398"/>
                  <a:pt x="4796155" y="6714094"/>
                </a:cubicBezTo>
                <a:cubicBezTo>
                  <a:pt x="4797246" y="6717790"/>
                  <a:pt x="4799306" y="6720506"/>
                  <a:pt x="4802331" y="6722242"/>
                </a:cubicBezTo>
                <a:cubicBezTo>
                  <a:pt x="4805357" y="6723979"/>
                  <a:pt x="4809822" y="6724847"/>
                  <a:pt x="4815726" y="6724847"/>
                </a:cubicBezTo>
                <a:lnTo>
                  <a:pt x="4824582" y="6724847"/>
                </a:lnTo>
                <a:cubicBezTo>
                  <a:pt x="4826417" y="6724847"/>
                  <a:pt x="4828253" y="6724772"/>
                  <a:pt x="4830088" y="6724623"/>
                </a:cubicBezTo>
                <a:cubicBezTo>
                  <a:pt x="4831923" y="6724474"/>
                  <a:pt x="4833486" y="6724102"/>
                  <a:pt x="4834776" y="6723507"/>
                </a:cubicBezTo>
                <a:cubicBezTo>
                  <a:pt x="4834379" y="6720977"/>
                  <a:pt x="4834069" y="6718013"/>
                  <a:pt x="4833846" y="6714615"/>
                </a:cubicBezTo>
                <a:cubicBezTo>
                  <a:pt x="4833622" y="6711217"/>
                  <a:pt x="4833436" y="6708128"/>
                  <a:pt x="4833288" y="6705350"/>
                </a:cubicBezTo>
                <a:cubicBezTo>
                  <a:pt x="4832146" y="6705747"/>
                  <a:pt x="4830683" y="6706057"/>
                  <a:pt x="4828897" y="6706280"/>
                </a:cubicBezTo>
                <a:cubicBezTo>
                  <a:pt x="4827112" y="6706503"/>
                  <a:pt x="4825573" y="6706615"/>
                  <a:pt x="4824283" y="6706615"/>
                </a:cubicBezTo>
                <a:lnTo>
                  <a:pt x="4818033" y="6706615"/>
                </a:lnTo>
                <a:cubicBezTo>
                  <a:pt x="4816892" y="6706615"/>
                  <a:pt x="4816173" y="6706094"/>
                  <a:pt x="4815874" y="6705052"/>
                </a:cubicBezTo>
                <a:cubicBezTo>
                  <a:pt x="4815577" y="6704011"/>
                  <a:pt x="4815429" y="6702398"/>
                  <a:pt x="4815429" y="6700215"/>
                </a:cubicBezTo>
                <a:lnTo>
                  <a:pt x="4815429" y="6667845"/>
                </a:lnTo>
                <a:lnTo>
                  <a:pt x="4758278" y="6667845"/>
                </a:lnTo>
                <a:lnTo>
                  <a:pt x="4758278" y="6684216"/>
                </a:lnTo>
                <a:cubicBezTo>
                  <a:pt x="4758278" y="6688235"/>
                  <a:pt x="4757645" y="6692241"/>
                  <a:pt x="4756380" y="6696234"/>
                </a:cubicBezTo>
                <a:cubicBezTo>
                  <a:pt x="4755116" y="6700228"/>
                  <a:pt x="4751879" y="6703936"/>
                  <a:pt x="4746670" y="6707359"/>
                </a:cubicBezTo>
                <a:lnTo>
                  <a:pt x="4746670" y="6691360"/>
                </a:lnTo>
                <a:lnTo>
                  <a:pt x="4732234" y="6691360"/>
                </a:lnTo>
                <a:lnTo>
                  <a:pt x="4732234" y="6663306"/>
                </a:lnTo>
                <a:close/>
                <a:moveTo>
                  <a:pt x="3028665" y="6654444"/>
                </a:moveTo>
                <a:lnTo>
                  <a:pt x="3041316" y="6654444"/>
                </a:lnTo>
                <a:cubicBezTo>
                  <a:pt x="3040274" y="6658313"/>
                  <a:pt x="3039133" y="6662431"/>
                  <a:pt x="3037893" y="6666797"/>
                </a:cubicBezTo>
                <a:cubicBezTo>
                  <a:pt x="3036652" y="6671163"/>
                  <a:pt x="3035399" y="6675429"/>
                  <a:pt x="3034135" y="6679596"/>
                </a:cubicBezTo>
                <a:cubicBezTo>
                  <a:pt x="3032870" y="6683763"/>
                  <a:pt x="3031667" y="6687484"/>
                  <a:pt x="3030525" y="6690758"/>
                </a:cubicBezTo>
                <a:cubicBezTo>
                  <a:pt x="3035784" y="6696215"/>
                  <a:pt x="3039307" y="6701499"/>
                  <a:pt x="3041093" y="6706608"/>
                </a:cubicBezTo>
                <a:cubicBezTo>
                  <a:pt x="3042878" y="6711718"/>
                  <a:pt x="3043771" y="6716183"/>
                  <a:pt x="3043771" y="6720003"/>
                </a:cubicBezTo>
                <a:cubicBezTo>
                  <a:pt x="3043771" y="6724815"/>
                  <a:pt x="3042655" y="6727816"/>
                  <a:pt x="3040423" y="6729007"/>
                </a:cubicBezTo>
                <a:cubicBezTo>
                  <a:pt x="3039629" y="6729503"/>
                  <a:pt x="3038761" y="6729850"/>
                  <a:pt x="3037818" y="6730049"/>
                </a:cubicBezTo>
                <a:cubicBezTo>
                  <a:pt x="3036876" y="6730247"/>
                  <a:pt x="3035908" y="6730346"/>
                  <a:pt x="3034916" y="6730346"/>
                </a:cubicBezTo>
                <a:cubicBezTo>
                  <a:pt x="3034023" y="6730346"/>
                  <a:pt x="3033068" y="6730346"/>
                  <a:pt x="3032051" y="6730346"/>
                </a:cubicBezTo>
                <a:cubicBezTo>
                  <a:pt x="3031034" y="6730346"/>
                  <a:pt x="3029906" y="6730297"/>
                  <a:pt x="3028665" y="6730197"/>
                </a:cubicBezTo>
                <a:close/>
                <a:moveTo>
                  <a:pt x="8854028" y="6653588"/>
                </a:moveTo>
                <a:lnTo>
                  <a:pt x="8854028" y="6768930"/>
                </a:lnTo>
                <a:cubicBezTo>
                  <a:pt x="8854028" y="6770369"/>
                  <a:pt x="8853705" y="6771361"/>
                  <a:pt x="8853060" y="6771907"/>
                </a:cubicBezTo>
                <a:cubicBezTo>
                  <a:pt x="8852415" y="6772453"/>
                  <a:pt x="8851373" y="6772725"/>
                  <a:pt x="8849935" y="6772725"/>
                </a:cubicBezTo>
                <a:cubicBezTo>
                  <a:pt x="8848248" y="6772725"/>
                  <a:pt x="8845185" y="6772713"/>
                  <a:pt x="8840745" y="6772688"/>
                </a:cubicBezTo>
                <a:cubicBezTo>
                  <a:pt x="8836305" y="6772664"/>
                  <a:pt x="8831679" y="6772527"/>
                  <a:pt x="8826866" y="6772279"/>
                </a:cubicBezTo>
                <a:cubicBezTo>
                  <a:pt x="8827958" y="6774362"/>
                  <a:pt x="8829024" y="6776794"/>
                  <a:pt x="8830066" y="6779571"/>
                </a:cubicBezTo>
                <a:cubicBezTo>
                  <a:pt x="8831108" y="6782350"/>
                  <a:pt x="8832038" y="6785140"/>
                  <a:pt x="8832857" y="6787943"/>
                </a:cubicBezTo>
                <a:cubicBezTo>
                  <a:pt x="8833675" y="6790746"/>
                  <a:pt x="8834233" y="6793214"/>
                  <a:pt x="8834531" y="6795347"/>
                </a:cubicBezTo>
                <a:cubicBezTo>
                  <a:pt x="8841526" y="6795347"/>
                  <a:pt x="8847740" y="6795062"/>
                  <a:pt x="8853172" y="6794491"/>
                </a:cubicBezTo>
                <a:cubicBezTo>
                  <a:pt x="8858604" y="6793921"/>
                  <a:pt x="8863106" y="6792768"/>
                  <a:pt x="8866678" y="6791031"/>
                </a:cubicBezTo>
                <a:cubicBezTo>
                  <a:pt x="8870200" y="6789196"/>
                  <a:pt x="8872631" y="6786628"/>
                  <a:pt x="8873971" y="6783329"/>
                </a:cubicBezTo>
                <a:cubicBezTo>
                  <a:pt x="8875310" y="6780031"/>
                  <a:pt x="8875980" y="6775280"/>
                  <a:pt x="8875980" y="6769079"/>
                </a:cubicBezTo>
                <a:lnTo>
                  <a:pt x="8875980" y="6653588"/>
                </a:lnTo>
                <a:close/>
                <a:moveTo>
                  <a:pt x="2967869" y="6653104"/>
                </a:moveTo>
                <a:lnTo>
                  <a:pt x="2981115" y="6653104"/>
                </a:lnTo>
                <a:cubicBezTo>
                  <a:pt x="2980569" y="6660843"/>
                  <a:pt x="2979973" y="6666573"/>
                  <a:pt x="2979328" y="6670294"/>
                </a:cubicBezTo>
                <a:cubicBezTo>
                  <a:pt x="2978684" y="6674015"/>
                  <a:pt x="2977915" y="6676396"/>
                  <a:pt x="2977022" y="6677438"/>
                </a:cubicBezTo>
                <a:cubicBezTo>
                  <a:pt x="2976327" y="6678232"/>
                  <a:pt x="2975583" y="6678740"/>
                  <a:pt x="2974790" y="6678963"/>
                </a:cubicBezTo>
                <a:cubicBezTo>
                  <a:pt x="2973996" y="6679187"/>
                  <a:pt x="2973102" y="6679298"/>
                  <a:pt x="2972110" y="6679298"/>
                </a:cubicBezTo>
                <a:cubicBezTo>
                  <a:pt x="2970771" y="6679298"/>
                  <a:pt x="2969035" y="6679274"/>
                  <a:pt x="2966902" y="6679224"/>
                </a:cubicBezTo>
                <a:cubicBezTo>
                  <a:pt x="2964769" y="6679174"/>
                  <a:pt x="2962437" y="6679000"/>
                  <a:pt x="2959907" y="6678703"/>
                </a:cubicBezTo>
                <a:cubicBezTo>
                  <a:pt x="2963528" y="6671510"/>
                  <a:pt x="2966182" y="6662977"/>
                  <a:pt x="2967869" y="6653104"/>
                </a:cubicBezTo>
                <a:close/>
                <a:moveTo>
                  <a:pt x="8797771" y="6651133"/>
                </a:moveTo>
                <a:cubicBezTo>
                  <a:pt x="8792760" y="6653415"/>
                  <a:pt x="8786943" y="6655573"/>
                  <a:pt x="8780320" y="6657607"/>
                </a:cubicBezTo>
                <a:cubicBezTo>
                  <a:pt x="8773698" y="6659641"/>
                  <a:pt x="8766703" y="6661501"/>
                  <a:pt x="8759336" y="6663188"/>
                </a:cubicBezTo>
                <a:cubicBezTo>
                  <a:pt x="8751969" y="6664875"/>
                  <a:pt x="8744614" y="6666289"/>
                  <a:pt x="8737272" y="6667429"/>
                </a:cubicBezTo>
                <a:cubicBezTo>
                  <a:pt x="8738512" y="6669712"/>
                  <a:pt x="8739777" y="6672527"/>
                  <a:pt x="8741067" y="6675875"/>
                </a:cubicBezTo>
                <a:cubicBezTo>
                  <a:pt x="8742357" y="6679224"/>
                  <a:pt x="8743225" y="6682163"/>
                  <a:pt x="8743672" y="6684693"/>
                </a:cubicBezTo>
                <a:cubicBezTo>
                  <a:pt x="8747442" y="6684148"/>
                  <a:pt x="8751287" y="6683565"/>
                  <a:pt x="8755206" y="6682945"/>
                </a:cubicBezTo>
                <a:cubicBezTo>
                  <a:pt x="8759125" y="6682325"/>
                  <a:pt x="8763069" y="6681618"/>
                  <a:pt x="8767038" y="6680824"/>
                </a:cubicBezTo>
                <a:lnTo>
                  <a:pt x="8767038" y="6695632"/>
                </a:lnTo>
                <a:lnTo>
                  <a:pt x="8739430" y="6695632"/>
                </a:lnTo>
                <a:lnTo>
                  <a:pt x="8739430" y="6716096"/>
                </a:lnTo>
                <a:lnTo>
                  <a:pt x="8762573" y="6716096"/>
                </a:lnTo>
                <a:cubicBezTo>
                  <a:pt x="8759299" y="6723141"/>
                  <a:pt x="8755317" y="6730235"/>
                  <a:pt x="8750629" y="6737378"/>
                </a:cubicBezTo>
                <a:cubicBezTo>
                  <a:pt x="8745941" y="6744522"/>
                  <a:pt x="8741042" y="6750575"/>
                  <a:pt x="8735932" y="6755536"/>
                </a:cubicBezTo>
                <a:cubicBezTo>
                  <a:pt x="8737074" y="6757520"/>
                  <a:pt x="8738376" y="6759802"/>
                  <a:pt x="8739839" y="6762382"/>
                </a:cubicBezTo>
                <a:cubicBezTo>
                  <a:pt x="8741303" y="6764962"/>
                  <a:pt x="8742692" y="6767578"/>
                  <a:pt x="8744006" y="6770232"/>
                </a:cubicBezTo>
                <a:cubicBezTo>
                  <a:pt x="8745321" y="6772887"/>
                  <a:pt x="8746326" y="6775305"/>
                  <a:pt x="8747020" y="6777488"/>
                </a:cubicBezTo>
                <a:cubicBezTo>
                  <a:pt x="8750691" y="6773618"/>
                  <a:pt x="8754201" y="6769067"/>
                  <a:pt x="8757550" y="6763833"/>
                </a:cubicBezTo>
                <a:cubicBezTo>
                  <a:pt x="8760898" y="6758599"/>
                  <a:pt x="8764061" y="6753030"/>
                  <a:pt x="8767038" y="6747127"/>
                </a:cubicBezTo>
                <a:lnTo>
                  <a:pt x="8767038" y="6795347"/>
                </a:lnTo>
                <a:lnTo>
                  <a:pt x="8788618" y="6795347"/>
                </a:lnTo>
                <a:lnTo>
                  <a:pt x="8788618" y="6747276"/>
                </a:lnTo>
                <a:cubicBezTo>
                  <a:pt x="8791098" y="6749954"/>
                  <a:pt x="8793442" y="6752609"/>
                  <a:pt x="8795650" y="6755238"/>
                </a:cubicBezTo>
                <a:cubicBezTo>
                  <a:pt x="8797857" y="6757867"/>
                  <a:pt x="8799780" y="6760249"/>
                  <a:pt x="8801417" y="6762382"/>
                </a:cubicBezTo>
                <a:lnTo>
                  <a:pt x="8813918" y="6743183"/>
                </a:lnTo>
                <a:cubicBezTo>
                  <a:pt x="8813025" y="6742439"/>
                  <a:pt x="8811587" y="6741236"/>
                  <a:pt x="8809602" y="6739574"/>
                </a:cubicBezTo>
                <a:cubicBezTo>
                  <a:pt x="8807618" y="6737912"/>
                  <a:pt x="8805373" y="6736064"/>
                  <a:pt x="8802868" y="6734030"/>
                </a:cubicBezTo>
                <a:cubicBezTo>
                  <a:pt x="8800363" y="6731996"/>
                  <a:pt x="8797857" y="6729987"/>
                  <a:pt x="8795352" y="6728002"/>
                </a:cubicBezTo>
                <a:cubicBezTo>
                  <a:pt x="8792847" y="6726018"/>
                  <a:pt x="8790602" y="6724332"/>
                  <a:pt x="8788618" y="6722942"/>
                </a:cubicBezTo>
                <a:lnTo>
                  <a:pt x="8788618" y="6716096"/>
                </a:lnTo>
                <a:lnTo>
                  <a:pt x="8812877" y="6716096"/>
                </a:lnTo>
                <a:lnTo>
                  <a:pt x="8812877" y="6695632"/>
                </a:lnTo>
                <a:lnTo>
                  <a:pt x="8788618" y="6695632"/>
                </a:lnTo>
                <a:lnTo>
                  <a:pt x="8788618" y="6675987"/>
                </a:lnTo>
                <a:cubicBezTo>
                  <a:pt x="8792983" y="6674846"/>
                  <a:pt x="8797237" y="6673618"/>
                  <a:pt x="8801380" y="6672303"/>
                </a:cubicBezTo>
                <a:cubicBezTo>
                  <a:pt x="8805522" y="6670989"/>
                  <a:pt x="8809503" y="6669563"/>
                  <a:pt x="8813323" y="6668025"/>
                </a:cubicBezTo>
                <a:close/>
                <a:moveTo>
                  <a:pt x="4273710" y="6642040"/>
                </a:moveTo>
                <a:cubicBezTo>
                  <a:pt x="4275297" y="6644867"/>
                  <a:pt x="4276874" y="6647918"/>
                  <a:pt x="4278435" y="6651192"/>
                </a:cubicBezTo>
                <a:cubicBezTo>
                  <a:pt x="4279999" y="6654467"/>
                  <a:pt x="4281276" y="6657568"/>
                  <a:pt x="4282268" y="6660494"/>
                </a:cubicBezTo>
                <a:lnTo>
                  <a:pt x="4266567" y="6660494"/>
                </a:lnTo>
                <a:cubicBezTo>
                  <a:pt x="4269245" y="6654194"/>
                  <a:pt x="4271627" y="6648043"/>
                  <a:pt x="4273710" y="6642040"/>
                </a:cubicBezTo>
                <a:close/>
                <a:moveTo>
                  <a:pt x="1017977" y="6640795"/>
                </a:moveTo>
                <a:lnTo>
                  <a:pt x="1017977" y="6675249"/>
                </a:lnTo>
                <a:lnTo>
                  <a:pt x="1005029" y="6675249"/>
                </a:lnTo>
                <a:lnTo>
                  <a:pt x="1005029" y="6696159"/>
                </a:lnTo>
                <a:lnTo>
                  <a:pt x="1017977" y="6696159"/>
                </a:lnTo>
                <a:lnTo>
                  <a:pt x="1017977" y="6734557"/>
                </a:lnTo>
                <a:cubicBezTo>
                  <a:pt x="1015000" y="6735401"/>
                  <a:pt x="1012148" y="6736194"/>
                  <a:pt x="1009419" y="6736938"/>
                </a:cubicBezTo>
                <a:cubicBezTo>
                  <a:pt x="1006691" y="6737683"/>
                  <a:pt x="1004161" y="6738352"/>
                  <a:pt x="1001829" y="6738948"/>
                </a:cubicBezTo>
                <a:lnTo>
                  <a:pt x="1008377" y="6761346"/>
                </a:lnTo>
                <a:cubicBezTo>
                  <a:pt x="1015174" y="6759015"/>
                  <a:pt x="1022504" y="6756472"/>
                  <a:pt x="1030367" y="6753719"/>
                </a:cubicBezTo>
                <a:cubicBezTo>
                  <a:pt x="1038230" y="6750965"/>
                  <a:pt x="1045981" y="6748175"/>
                  <a:pt x="1053621" y="6745347"/>
                </a:cubicBezTo>
                <a:lnTo>
                  <a:pt x="1049826" y="6724809"/>
                </a:lnTo>
                <a:lnTo>
                  <a:pt x="1038813" y="6728306"/>
                </a:lnTo>
                <a:lnTo>
                  <a:pt x="1038813" y="6696159"/>
                </a:lnTo>
                <a:lnTo>
                  <a:pt x="1051017" y="6696159"/>
                </a:lnTo>
                <a:lnTo>
                  <a:pt x="1051017" y="6675249"/>
                </a:lnTo>
                <a:lnTo>
                  <a:pt x="1038813" y="6675249"/>
                </a:lnTo>
                <a:lnTo>
                  <a:pt x="1038813" y="6640795"/>
                </a:lnTo>
                <a:close/>
                <a:moveTo>
                  <a:pt x="1087331" y="6639902"/>
                </a:moveTo>
                <a:lnTo>
                  <a:pt x="1087331" y="6662599"/>
                </a:lnTo>
                <a:lnTo>
                  <a:pt x="1058235" y="6662599"/>
                </a:lnTo>
                <a:lnTo>
                  <a:pt x="1058235" y="6710596"/>
                </a:lnTo>
                <a:lnTo>
                  <a:pt x="1051166" y="6710596"/>
                </a:lnTo>
                <a:lnTo>
                  <a:pt x="1051166" y="6730464"/>
                </a:lnTo>
                <a:lnTo>
                  <a:pt x="1083163" y="6730464"/>
                </a:lnTo>
                <a:cubicBezTo>
                  <a:pt x="1080683" y="6737906"/>
                  <a:pt x="1076392" y="6744802"/>
                  <a:pt x="1070290" y="6751151"/>
                </a:cubicBezTo>
                <a:cubicBezTo>
                  <a:pt x="1064188" y="6757502"/>
                  <a:pt x="1055233" y="6762834"/>
                  <a:pt x="1043426" y="6767150"/>
                </a:cubicBezTo>
                <a:cubicBezTo>
                  <a:pt x="1044964" y="6768441"/>
                  <a:pt x="1046676" y="6770115"/>
                  <a:pt x="1048561" y="6772173"/>
                </a:cubicBezTo>
                <a:cubicBezTo>
                  <a:pt x="1050446" y="6774233"/>
                  <a:pt x="1052232" y="6776366"/>
                  <a:pt x="1053919" y="6778573"/>
                </a:cubicBezTo>
                <a:cubicBezTo>
                  <a:pt x="1055606" y="6780781"/>
                  <a:pt x="1056920" y="6782728"/>
                  <a:pt x="1057863" y="6784415"/>
                </a:cubicBezTo>
                <a:cubicBezTo>
                  <a:pt x="1069075" y="6780000"/>
                  <a:pt x="1078017" y="6774666"/>
                  <a:pt x="1084689" y="6768416"/>
                </a:cubicBezTo>
                <a:cubicBezTo>
                  <a:pt x="1091361" y="6762165"/>
                  <a:pt x="1096459" y="6755344"/>
                  <a:pt x="1099981" y="6747952"/>
                </a:cubicBezTo>
                <a:cubicBezTo>
                  <a:pt x="1103851" y="6756187"/>
                  <a:pt x="1108638" y="6763355"/>
                  <a:pt x="1114343" y="6769457"/>
                </a:cubicBezTo>
                <a:cubicBezTo>
                  <a:pt x="1120048" y="6775559"/>
                  <a:pt x="1127093" y="6780496"/>
                  <a:pt x="1135477" y="6784266"/>
                </a:cubicBezTo>
                <a:cubicBezTo>
                  <a:pt x="1136469" y="6782282"/>
                  <a:pt x="1137783" y="6780086"/>
                  <a:pt x="1139421" y="6777680"/>
                </a:cubicBezTo>
                <a:cubicBezTo>
                  <a:pt x="1141058" y="6775274"/>
                  <a:pt x="1142794" y="6772968"/>
                  <a:pt x="1144630" y="6770760"/>
                </a:cubicBezTo>
                <a:cubicBezTo>
                  <a:pt x="1146465" y="6768552"/>
                  <a:pt x="1148177" y="6766754"/>
                  <a:pt x="1149764" y="6765365"/>
                </a:cubicBezTo>
                <a:cubicBezTo>
                  <a:pt x="1140934" y="6762239"/>
                  <a:pt x="1133616" y="6757638"/>
                  <a:pt x="1127812" y="6751561"/>
                </a:cubicBezTo>
                <a:cubicBezTo>
                  <a:pt x="1122008" y="6745484"/>
                  <a:pt x="1117394" y="6738452"/>
                  <a:pt x="1113971" y="6730464"/>
                </a:cubicBezTo>
                <a:lnTo>
                  <a:pt x="1147978" y="6730464"/>
                </a:lnTo>
                <a:lnTo>
                  <a:pt x="1147978" y="6710596"/>
                </a:lnTo>
                <a:lnTo>
                  <a:pt x="1141132" y="6710596"/>
                </a:lnTo>
                <a:lnTo>
                  <a:pt x="1141132" y="6662599"/>
                </a:lnTo>
                <a:lnTo>
                  <a:pt x="1108464" y="6662599"/>
                </a:lnTo>
                <a:lnTo>
                  <a:pt x="1108464" y="6639902"/>
                </a:lnTo>
                <a:close/>
                <a:moveTo>
                  <a:pt x="4253321" y="6633631"/>
                </a:moveTo>
                <a:cubicBezTo>
                  <a:pt x="4251833" y="6639534"/>
                  <a:pt x="4249798" y="6645872"/>
                  <a:pt x="4247218" y="6652644"/>
                </a:cubicBezTo>
                <a:cubicBezTo>
                  <a:pt x="4244639" y="6659415"/>
                  <a:pt x="4241674" y="6665964"/>
                  <a:pt x="4238326" y="6672289"/>
                </a:cubicBezTo>
                <a:cubicBezTo>
                  <a:pt x="4234978" y="6678614"/>
                  <a:pt x="4231443" y="6684059"/>
                  <a:pt x="4227722" y="6688623"/>
                </a:cubicBezTo>
                <a:cubicBezTo>
                  <a:pt x="4228665" y="6690409"/>
                  <a:pt x="4229731" y="6692604"/>
                  <a:pt x="4230922" y="6695208"/>
                </a:cubicBezTo>
                <a:cubicBezTo>
                  <a:pt x="4232113" y="6697813"/>
                  <a:pt x="4233241" y="6700430"/>
                  <a:pt x="4234308" y="6703059"/>
                </a:cubicBezTo>
                <a:cubicBezTo>
                  <a:pt x="4235374" y="6705689"/>
                  <a:pt x="4236206" y="6707946"/>
                  <a:pt x="4236801" y="6709831"/>
                </a:cubicBezTo>
                <a:cubicBezTo>
                  <a:pt x="4237495" y="6709087"/>
                  <a:pt x="4238189" y="6708293"/>
                  <a:pt x="4238885" y="6707450"/>
                </a:cubicBezTo>
                <a:cubicBezTo>
                  <a:pt x="4239579" y="6706607"/>
                  <a:pt x="4240273" y="6705788"/>
                  <a:pt x="4240968" y="6704994"/>
                </a:cubicBezTo>
                <a:lnTo>
                  <a:pt x="4240968" y="6778441"/>
                </a:lnTo>
                <a:lnTo>
                  <a:pt x="4261656" y="6778441"/>
                </a:lnTo>
                <a:lnTo>
                  <a:pt x="4261656" y="6768841"/>
                </a:lnTo>
                <a:lnTo>
                  <a:pt x="4320220" y="6768841"/>
                </a:lnTo>
                <a:lnTo>
                  <a:pt x="4320220" y="6748377"/>
                </a:lnTo>
                <a:lnTo>
                  <a:pt x="4297524" y="6748377"/>
                </a:lnTo>
                <a:lnTo>
                  <a:pt x="4297524" y="6738480"/>
                </a:lnTo>
                <a:lnTo>
                  <a:pt x="4315010" y="6738480"/>
                </a:lnTo>
                <a:lnTo>
                  <a:pt x="4315010" y="6718835"/>
                </a:lnTo>
                <a:lnTo>
                  <a:pt x="4297524" y="6718835"/>
                </a:lnTo>
                <a:lnTo>
                  <a:pt x="4297524" y="6709682"/>
                </a:lnTo>
                <a:lnTo>
                  <a:pt x="4314712" y="6709682"/>
                </a:lnTo>
                <a:lnTo>
                  <a:pt x="4314712" y="6690037"/>
                </a:lnTo>
                <a:lnTo>
                  <a:pt x="4297524" y="6690037"/>
                </a:lnTo>
                <a:lnTo>
                  <a:pt x="4297524" y="6680288"/>
                </a:lnTo>
                <a:lnTo>
                  <a:pt x="4318360" y="6680288"/>
                </a:lnTo>
                <a:lnTo>
                  <a:pt x="4318360" y="6660494"/>
                </a:lnTo>
                <a:lnTo>
                  <a:pt x="4292314" y="6660494"/>
                </a:lnTo>
                <a:lnTo>
                  <a:pt x="4303104" y="6655434"/>
                </a:lnTo>
                <a:cubicBezTo>
                  <a:pt x="4302112" y="6652458"/>
                  <a:pt x="4300611" y="6648973"/>
                  <a:pt x="4298602" y="6644979"/>
                </a:cubicBezTo>
                <a:cubicBezTo>
                  <a:pt x="4296593" y="6640986"/>
                  <a:pt x="4294497" y="6637302"/>
                  <a:pt x="4292314" y="6633928"/>
                </a:cubicBezTo>
                <a:lnTo>
                  <a:pt x="4273710" y="6641742"/>
                </a:lnTo>
                <a:lnTo>
                  <a:pt x="4274454" y="6639733"/>
                </a:lnTo>
                <a:close/>
                <a:moveTo>
                  <a:pt x="2928206" y="6633459"/>
                </a:moveTo>
                <a:lnTo>
                  <a:pt x="2928206" y="6653104"/>
                </a:lnTo>
                <a:lnTo>
                  <a:pt x="2946810" y="6653104"/>
                </a:lnTo>
                <a:cubicBezTo>
                  <a:pt x="2945321" y="6661241"/>
                  <a:pt x="2942605" y="6668298"/>
                  <a:pt x="2938662" y="6674275"/>
                </a:cubicBezTo>
                <a:cubicBezTo>
                  <a:pt x="2934717" y="6680253"/>
                  <a:pt x="2929223" y="6685078"/>
                  <a:pt x="2922178" y="6688749"/>
                </a:cubicBezTo>
                <a:cubicBezTo>
                  <a:pt x="2923617" y="6689741"/>
                  <a:pt x="2925391" y="6691143"/>
                  <a:pt x="2927500" y="6692953"/>
                </a:cubicBezTo>
                <a:cubicBezTo>
                  <a:pt x="2929608" y="6694764"/>
                  <a:pt x="2931629" y="6696612"/>
                  <a:pt x="2933564" y="6698497"/>
                </a:cubicBezTo>
                <a:cubicBezTo>
                  <a:pt x="2935499" y="6700382"/>
                  <a:pt x="2936987" y="6701970"/>
                  <a:pt x="2938029" y="6703259"/>
                </a:cubicBezTo>
                <a:cubicBezTo>
                  <a:pt x="2947455" y="6697257"/>
                  <a:pt x="2954698" y="6689171"/>
                  <a:pt x="2959757" y="6679000"/>
                </a:cubicBezTo>
                <a:cubicBezTo>
                  <a:pt x="2961395" y="6681729"/>
                  <a:pt x="2962734" y="6685004"/>
                  <a:pt x="2963776" y="6688823"/>
                </a:cubicBezTo>
                <a:cubicBezTo>
                  <a:pt x="2964818" y="6692643"/>
                  <a:pt x="2965413" y="6696066"/>
                  <a:pt x="2965562" y="6699092"/>
                </a:cubicBezTo>
                <a:cubicBezTo>
                  <a:pt x="2969084" y="6699192"/>
                  <a:pt x="2972396" y="6699192"/>
                  <a:pt x="2975496" y="6699092"/>
                </a:cubicBezTo>
                <a:cubicBezTo>
                  <a:pt x="2978597" y="6698993"/>
                  <a:pt x="2981139" y="6698745"/>
                  <a:pt x="2983124" y="6698348"/>
                </a:cubicBezTo>
                <a:cubicBezTo>
                  <a:pt x="2985554" y="6697952"/>
                  <a:pt x="2987700" y="6697282"/>
                  <a:pt x="2989561" y="6696339"/>
                </a:cubicBezTo>
                <a:cubicBezTo>
                  <a:pt x="2991421" y="6695397"/>
                  <a:pt x="2993220" y="6693834"/>
                  <a:pt x="2994955" y="6691651"/>
                </a:cubicBezTo>
                <a:cubicBezTo>
                  <a:pt x="2996394" y="6689915"/>
                  <a:pt x="2997585" y="6687087"/>
                  <a:pt x="2998527" y="6683168"/>
                </a:cubicBezTo>
                <a:cubicBezTo>
                  <a:pt x="2999470" y="6679249"/>
                  <a:pt x="3000263" y="6673891"/>
                  <a:pt x="3000909" y="6667094"/>
                </a:cubicBezTo>
                <a:cubicBezTo>
                  <a:pt x="3001553" y="6660298"/>
                  <a:pt x="3002124" y="6651716"/>
                  <a:pt x="3002620" y="6641347"/>
                </a:cubicBezTo>
                <a:cubicBezTo>
                  <a:pt x="3002769" y="6640058"/>
                  <a:pt x="3002880" y="6638420"/>
                  <a:pt x="3002955" y="6636436"/>
                </a:cubicBezTo>
                <a:cubicBezTo>
                  <a:pt x="3003029" y="6634451"/>
                  <a:pt x="3003067" y="6633459"/>
                  <a:pt x="3003067" y="6633459"/>
                </a:cubicBezTo>
                <a:close/>
                <a:moveTo>
                  <a:pt x="3052478" y="6632938"/>
                </a:moveTo>
                <a:lnTo>
                  <a:pt x="3049129" y="6633757"/>
                </a:lnTo>
                <a:lnTo>
                  <a:pt x="3007160" y="6633757"/>
                </a:lnTo>
                <a:lnTo>
                  <a:pt x="3007160" y="6770009"/>
                </a:lnTo>
                <a:lnTo>
                  <a:pt x="3028665" y="6770009"/>
                </a:lnTo>
                <a:lnTo>
                  <a:pt x="3028665" y="6732207"/>
                </a:lnTo>
                <a:cubicBezTo>
                  <a:pt x="3030104" y="6735233"/>
                  <a:pt x="3031208" y="6738631"/>
                  <a:pt x="3031977" y="6742401"/>
                </a:cubicBezTo>
                <a:cubicBezTo>
                  <a:pt x="3032745" y="6746172"/>
                  <a:pt x="3033179" y="6749421"/>
                  <a:pt x="3033279" y="6752150"/>
                </a:cubicBezTo>
                <a:cubicBezTo>
                  <a:pt x="3037991" y="6752298"/>
                  <a:pt x="3041986" y="6752150"/>
                  <a:pt x="3045260" y="6751703"/>
                </a:cubicBezTo>
                <a:cubicBezTo>
                  <a:pt x="3049774" y="6751058"/>
                  <a:pt x="3053494" y="6749619"/>
                  <a:pt x="3056422" y="6747387"/>
                </a:cubicBezTo>
                <a:cubicBezTo>
                  <a:pt x="3062623" y="6743270"/>
                  <a:pt x="3065723" y="6735109"/>
                  <a:pt x="3065723" y="6722905"/>
                </a:cubicBezTo>
                <a:cubicBezTo>
                  <a:pt x="3065723" y="6718093"/>
                  <a:pt x="3064942" y="6712735"/>
                  <a:pt x="3063379" y="6706831"/>
                </a:cubicBezTo>
                <a:cubicBezTo>
                  <a:pt x="3061817" y="6700928"/>
                  <a:pt x="3058183" y="6694702"/>
                  <a:pt x="3052478" y="6688153"/>
                </a:cubicBezTo>
                <a:cubicBezTo>
                  <a:pt x="3055206" y="6681804"/>
                  <a:pt x="3058022" y="6674610"/>
                  <a:pt x="3060924" y="6666573"/>
                </a:cubicBezTo>
                <a:cubicBezTo>
                  <a:pt x="3063826" y="6658537"/>
                  <a:pt x="3066542" y="6650748"/>
                  <a:pt x="3069072" y="6643207"/>
                </a:cubicBezTo>
                <a:close/>
                <a:moveTo>
                  <a:pt x="4201305" y="6632440"/>
                </a:moveTo>
                <a:cubicBezTo>
                  <a:pt x="4199619" y="6638244"/>
                  <a:pt x="4197560" y="6643999"/>
                  <a:pt x="4195129" y="6649704"/>
                </a:cubicBezTo>
                <a:cubicBezTo>
                  <a:pt x="4192700" y="6655410"/>
                  <a:pt x="4190356" y="6660383"/>
                  <a:pt x="4188098" y="6664624"/>
                </a:cubicBezTo>
                <a:cubicBezTo>
                  <a:pt x="4185841" y="6668866"/>
                  <a:pt x="4184167" y="6671756"/>
                  <a:pt x="4183075" y="6673293"/>
                </a:cubicBezTo>
                <a:cubicBezTo>
                  <a:pt x="4181389" y="6675725"/>
                  <a:pt x="4179826" y="6677684"/>
                  <a:pt x="4178387" y="6679172"/>
                </a:cubicBezTo>
                <a:cubicBezTo>
                  <a:pt x="4176948" y="6680660"/>
                  <a:pt x="4175411" y="6681628"/>
                  <a:pt x="4173773" y="6682074"/>
                </a:cubicBezTo>
                <a:cubicBezTo>
                  <a:pt x="4174518" y="6683910"/>
                  <a:pt x="4175336" y="6686093"/>
                  <a:pt x="4176229" y="6688623"/>
                </a:cubicBezTo>
                <a:cubicBezTo>
                  <a:pt x="4177122" y="6691153"/>
                  <a:pt x="4177966" y="6693596"/>
                  <a:pt x="4178759" y="6695953"/>
                </a:cubicBezTo>
                <a:cubicBezTo>
                  <a:pt x="4179553" y="6698309"/>
                  <a:pt x="4180124" y="6700133"/>
                  <a:pt x="4180471" y="6701422"/>
                </a:cubicBezTo>
                <a:cubicBezTo>
                  <a:pt x="4181661" y="6700827"/>
                  <a:pt x="4183386" y="6700281"/>
                  <a:pt x="4185643" y="6699785"/>
                </a:cubicBezTo>
                <a:cubicBezTo>
                  <a:pt x="4187900" y="6699289"/>
                  <a:pt x="4191708" y="6698719"/>
                  <a:pt x="4197063" y="6698073"/>
                </a:cubicBezTo>
                <a:cubicBezTo>
                  <a:pt x="4195079" y="6701050"/>
                  <a:pt x="4193258" y="6703642"/>
                  <a:pt x="4191596" y="6705850"/>
                </a:cubicBezTo>
                <a:cubicBezTo>
                  <a:pt x="4189934" y="6708058"/>
                  <a:pt x="4188607" y="6709682"/>
                  <a:pt x="4187615" y="6710724"/>
                </a:cubicBezTo>
                <a:cubicBezTo>
                  <a:pt x="4185184" y="6713551"/>
                  <a:pt x="4183051" y="6715809"/>
                  <a:pt x="4181215" y="6717495"/>
                </a:cubicBezTo>
                <a:cubicBezTo>
                  <a:pt x="4179379" y="6719183"/>
                  <a:pt x="4177395" y="6720299"/>
                  <a:pt x="4175262" y="6720844"/>
                </a:cubicBezTo>
                <a:cubicBezTo>
                  <a:pt x="4176006" y="6722481"/>
                  <a:pt x="4176825" y="6724478"/>
                  <a:pt x="4177718" y="6726834"/>
                </a:cubicBezTo>
                <a:cubicBezTo>
                  <a:pt x="4178611" y="6729191"/>
                  <a:pt x="4179417" y="6731485"/>
                  <a:pt x="4180136" y="6733718"/>
                </a:cubicBezTo>
                <a:cubicBezTo>
                  <a:pt x="4180855" y="6735950"/>
                  <a:pt x="4181364" y="6737687"/>
                  <a:pt x="4181661" y="6738927"/>
                </a:cubicBezTo>
                <a:cubicBezTo>
                  <a:pt x="4182803" y="6738282"/>
                  <a:pt x="4184279" y="6737637"/>
                  <a:pt x="4186089" y="6736992"/>
                </a:cubicBezTo>
                <a:cubicBezTo>
                  <a:pt x="4187900" y="6736347"/>
                  <a:pt x="4190529" y="6735615"/>
                  <a:pt x="4193977" y="6734797"/>
                </a:cubicBezTo>
                <a:cubicBezTo>
                  <a:pt x="4197424" y="6733978"/>
                  <a:pt x="4202149" y="6732961"/>
                  <a:pt x="4208151" y="6731746"/>
                </a:cubicBezTo>
                <a:cubicBezTo>
                  <a:pt x="4214154" y="6730531"/>
                  <a:pt x="4221943" y="6729030"/>
                  <a:pt x="4231517" y="6727244"/>
                </a:cubicBezTo>
                <a:cubicBezTo>
                  <a:pt x="4231368" y="6725011"/>
                  <a:pt x="4231357" y="6722085"/>
                  <a:pt x="4231480" y="6718463"/>
                </a:cubicBezTo>
                <a:cubicBezTo>
                  <a:pt x="4231604" y="6714842"/>
                  <a:pt x="4231865" y="6711617"/>
                  <a:pt x="4232261" y="6708789"/>
                </a:cubicBezTo>
                <a:lnTo>
                  <a:pt x="4208672" y="6712584"/>
                </a:lnTo>
                <a:cubicBezTo>
                  <a:pt x="4213534" y="6706482"/>
                  <a:pt x="4218197" y="6700045"/>
                  <a:pt x="4222663" y="6693274"/>
                </a:cubicBezTo>
                <a:cubicBezTo>
                  <a:pt x="4227127" y="6686502"/>
                  <a:pt x="4231145" y="6679718"/>
                  <a:pt x="4234717" y="6672921"/>
                </a:cubicBezTo>
                <a:lnTo>
                  <a:pt x="4217751" y="6662280"/>
                </a:lnTo>
                <a:cubicBezTo>
                  <a:pt x="4214973" y="6668382"/>
                  <a:pt x="4211897" y="6674286"/>
                  <a:pt x="4208523" y="6679991"/>
                </a:cubicBezTo>
                <a:lnTo>
                  <a:pt x="4199371" y="6680586"/>
                </a:lnTo>
                <a:cubicBezTo>
                  <a:pt x="4203538" y="6674732"/>
                  <a:pt x="4207519" y="6668432"/>
                  <a:pt x="4211314" y="6661685"/>
                </a:cubicBezTo>
                <a:cubicBezTo>
                  <a:pt x="4215110" y="6654938"/>
                  <a:pt x="4218396" y="6648290"/>
                  <a:pt x="4221174" y="6641742"/>
                </a:cubicBezTo>
                <a:close/>
                <a:moveTo>
                  <a:pt x="3240437" y="6620241"/>
                </a:moveTo>
                <a:cubicBezTo>
                  <a:pt x="3237411" y="6627187"/>
                  <a:pt x="3233790" y="6634206"/>
                  <a:pt x="3229573" y="6641300"/>
                </a:cubicBezTo>
                <a:cubicBezTo>
                  <a:pt x="3225356" y="6648395"/>
                  <a:pt x="3220891" y="6655092"/>
                  <a:pt x="3216178" y="6661392"/>
                </a:cubicBezTo>
                <a:cubicBezTo>
                  <a:pt x="3211465" y="6667693"/>
                  <a:pt x="3206802" y="6673125"/>
                  <a:pt x="3202188" y="6677689"/>
                </a:cubicBezTo>
                <a:cubicBezTo>
                  <a:pt x="3204272" y="6678879"/>
                  <a:pt x="3206753" y="6680380"/>
                  <a:pt x="3209630" y="6682191"/>
                </a:cubicBezTo>
                <a:cubicBezTo>
                  <a:pt x="3212507" y="6684002"/>
                  <a:pt x="3215323" y="6685862"/>
                  <a:pt x="3218076" y="6687772"/>
                </a:cubicBezTo>
                <a:cubicBezTo>
                  <a:pt x="3220829" y="6689682"/>
                  <a:pt x="3223049" y="6691356"/>
                  <a:pt x="3224736" y="6692795"/>
                </a:cubicBezTo>
                <a:cubicBezTo>
                  <a:pt x="3229052" y="6687536"/>
                  <a:pt x="3233666" y="6681335"/>
                  <a:pt x="3238577" y="6674191"/>
                </a:cubicBezTo>
                <a:cubicBezTo>
                  <a:pt x="3243489" y="6667048"/>
                  <a:pt x="3248300" y="6659520"/>
                  <a:pt x="3253013" y="6651607"/>
                </a:cubicBezTo>
                <a:cubicBezTo>
                  <a:pt x="3257726" y="6643694"/>
                  <a:pt x="3261918" y="6635943"/>
                  <a:pt x="3265589" y="6628352"/>
                </a:cubicBezTo>
                <a:close/>
                <a:moveTo>
                  <a:pt x="3303838" y="6619348"/>
                </a:moveTo>
                <a:lnTo>
                  <a:pt x="3282407" y="6629692"/>
                </a:lnTo>
                <a:cubicBezTo>
                  <a:pt x="3285433" y="6634653"/>
                  <a:pt x="3288707" y="6639924"/>
                  <a:pt x="3292229" y="6645505"/>
                </a:cubicBezTo>
                <a:cubicBezTo>
                  <a:pt x="3295752" y="6651086"/>
                  <a:pt x="3299249" y="6656667"/>
                  <a:pt x="3302722" y="6662248"/>
                </a:cubicBezTo>
                <a:cubicBezTo>
                  <a:pt x="3306195" y="6667829"/>
                  <a:pt x="3309407" y="6673175"/>
                  <a:pt x="3312358" y="6678284"/>
                </a:cubicBezTo>
                <a:cubicBezTo>
                  <a:pt x="3315310" y="6683394"/>
                  <a:pt x="3317704" y="6687983"/>
                  <a:pt x="3319539" y="6692051"/>
                </a:cubicBezTo>
                <a:lnTo>
                  <a:pt x="3343352" y="6679103"/>
                </a:lnTo>
                <a:cubicBezTo>
                  <a:pt x="3341120" y="6675035"/>
                  <a:pt x="3338378" y="6670508"/>
                  <a:pt x="3335129" y="6665522"/>
                </a:cubicBezTo>
                <a:cubicBezTo>
                  <a:pt x="3331880" y="6660536"/>
                  <a:pt x="3328407" y="6655365"/>
                  <a:pt x="3324711" y="6650007"/>
                </a:cubicBezTo>
                <a:cubicBezTo>
                  <a:pt x="3321016" y="6644649"/>
                  <a:pt x="3317357" y="6639341"/>
                  <a:pt x="3313735" y="6634082"/>
                </a:cubicBezTo>
                <a:cubicBezTo>
                  <a:pt x="3310114" y="6628824"/>
                  <a:pt x="3306815" y="6623912"/>
                  <a:pt x="3303838" y="6619348"/>
                </a:cubicBezTo>
                <a:close/>
                <a:moveTo>
                  <a:pt x="10182384" y="6579798"/>
                </a:moveTo>
                <a:lnTo>
                  <a:pt x="10182384" y="6601304"/>
                </a:lnTo>
                <a:lnTo>
                  <a:pt x="10130294" y="6601304"/>
                </a:lnTo>
                <a:lnTo>
                  <a:pt x="10130294" y="6623405"/>
                </a:lnTo>
                <a:lnTo>
                  <a:pt x="10182384" y="6623405"/>
                </a:lnTo>
                <a:lnTo>
                  <a:pt x="10182384" y="6634790"/>
                </a:lnTo>
                <a:lnTo>
                  <a:pt x="10138331" y="6634790"/>
                </a:lnTo>
                <a:lnTo>
                  <a:pt x="10138331" y="6655998"/>
                </a:lnTo>
                <a:lnTo>
                  <a:pt x="10182384" y="6655998"/>
                </a:lnTo>
                <a:lnTo>
                  <a:pt x="10182384" y="6668946"/>
                </a:lnTo>
                <a:lnTo>
                  <a:pt x="10125085" y="6668946"/>
                </a:lnTo>
                <a:lnTo>
                  <a:pt x="10125085" y="6691196"/>
                </a:lnTo>
                <a:lnTo>
                  <a:pt x="10182384" y="6691196"/>
                </a:lnTo>
                <a:lnTo>
                  <a:pt x="10182384" y="6724608"/>
                </a:lnTo>
                <a:lnTo>
                  <a:pt x="10206345" y="6724608"/>
                </a:lnTo>
                <a:lnTo>
                  <a:pt x="10206345" y="6691196"/>
                </a:lnTo>
                <a:lnTo>
                  <a:pt x="10264388" y="6691196"/>
                </a:lnTo>
                <a:lnTo>
                  <a:pt x="10264388" y="6668946"/>
                </a:lnTo>
                <a:lnTo>
                  <a:pt x="10206345" y="6668946"/>
                </a:lnTo>
                <a:lnTo>
                  <a:pt x="10206345" y="6655998"/>
                </a:lnTo>
                <a:lnTo>
                  <a:pt x="10251589" y="6655998"/>
                </a:lnTo>
                <a:lnTo>
                  <a:pt x="10251589" y="6634790"/>
                </a:lnTo>
                <a:lnTo>
                  <a:pt x="10206345" y="6634790"/>
                </a:lnTo>
                <a:lnTo>
                  <a:pt x="10206345" y="6623405"/>
                </a:lnTo>
                <a:lnTo>
                  <a:pt x="10258584" y="6623405"/>
                </a:lnTo>
                <a:lnTo>
                  <a:pt x="10258584" y="6601304"/>
                </a:lnTo>
                <a:lnTo>
                  <a:pt x="10206345" y="6601304"/>
                </a:lnTo>
                <a:lnTo>
                  <a:pt x="10206345" y="6579798"/>
                </a:lnTo>
                <a:close/>
                <a:moveTo>
                  <a:pt x="3278240" y="6549399"/>
                </a:moveTo>
                <a:lnTo>
                  <a:pt x="3254799" y="6557287"/>
                </a:lnTo>
                <a:cubicBezTo>
                  <a:pt x="3256932" y="6561901"/>
                  <a:pt x="3259239" y="6566911"/>
                  <a:pt x="3261720" y="6572319"/>
                </a:cubicBezTo>
                <a:cubicBezTo>
                  <a:pt x="3264200" y="6577726"/>
                  <a:pt x="3266160" y="6582489"/>
                  <a:pt x="3267598" y="6586606"/>
                </a:cubicBezTo>
                <a:lnTo>
                  <a:pt x="3204346" y="6586606"/>
                </a:lnTo>
                <a:lnTo>
                  <a:pt x="3204346" y="6609749"/>
                </a:lnTo>
                <a:lnTo>
                  <a:pt x="3344394" y="6609749"/>
                </a:lnTo>
                <a:lnTo>
                  <a:pt x="3344394" y="6586606"/>
                </a:lnTo>
                <a:lnTo>
                  <a:pt x="3274891" y="6586606"/>
                </a:lnTo>
                <a:lnTo>
                  <a:pt x="3293495" y="6579760"/>
                </a:lnTo>
                <a:cubicBezTo>
                  <a:pt x="3292403" y="6576982"/>
                  <a:pt x="3290964" y="6573832"/>
                  <a:pt x="3289179" y="6570309"/>
                </a:cubicBezTo>
                <a:cubicBezTo>
                  <a:pt x="3287393" y="6566787"/>
                  <a:pt x="3285532" y="6563191"/>
                  <a:pt x="3283597" y="6559519"/>
                </a:cubicBezTo>
                <a:cubicBezTo>
                  <a:pt x="3281663" y="6555848"/>
                  <a:pt x="3279877" y="6552475"/>
                  <a:pt x="3278240" y="6549399"/>
                </a:cubicBezTo>
                <a:close/>
                <a:moveTo>
                  <a:pt x="1547116" y="6514436"/>
                </a:moveTo>
                <a:cubicBezTo>
                  <a:pt x="1549051" y="6518455"/>
                  <a:pt x="1551098" y="6522300"/>
                  <a:pt x="1553256" y="6525971"/>
                </a:cubicBezTo>
                <a:cubicBezTo>
                  <a:pt x="1555414" y="6529642"/>
                  <a:pt x="1557733" y="6533164"/>
                  <a:pt x="1560213" y="6536537"/>
                </a:cubicBezTo>
                <a:cubicBezTo>
                  <a:pt x="1554310" y="6541846"/>
                  <a:pt x="1547613" y="6546112"/>
                  <a:pt x="1540122" y="6549337"/>
                </a:cubicBezTo>
                <a:cubicBezTo>
                  <a:pt x="1541957" y="6543830"/>
                  <a:pt x="1543433" y="6538100"/>
                  <a:pt x="1544549" y="6532147"/>
                </a:cubicBezTo>
                <a:cubicBezTo>
                  <a:pt x="1545665" y="6526194"/>
                  <a:pt x="1546521" y="6520290"/>
                  <a:pt x="1547116" y="6514436"/>
                </a:cubicBezTo>
                <a:close/>
                <a:moveTo>
                  <a:pt x="1560585" y="6500223"/>
                </a:moveTo>
                <a:lnTo>
                  <a:pt x="1584175" y="6500223"/>
                </a:lnTo>
                <a:cubicBezTo>
                  <a:pt x="1581446" y="6507962"/>
                  <a:pt x="1577849" y="6515081"/>
                  <a:pt x="1573385" y="6521580"/>
                </a:cubicBezTo>
                <a:cubicBezTo>
                  <a:pt x="1570755" y="6518405"/>
                  <a:pt x="1568374" y="6515007"/>
                  <a:pt x="1566241" y="6511385"/>
                </a:cubicBezTo>
                <a:cubicBezTo>
                  <a:pt x="1564108" y="6507764"/>
                  <a:pt x="1562223" y="6504043"/>
                  <a:pt x="1560585" y="6500223"/>
                </a:cubicBezTo>
                <a:close/>
                <a:moveTo>
                  <a:pt x="1496366" y="6495535"/>
                </a:moveTo>
                <a:lnTo>
                  <a:pt x="1503286" y="6495535"/>
                </a:lnTo>
                <a:lnTo>
                  <a:pt x="1503286" y="6529840"/>
                </a:lnTo>
                <a:lnTo>
                  <a:pt x="1496366" y="6529840"/>
                </a:lnTo>
                <a:close/>
                <a:moveTo>
                  <a:pt x="4732085" y="6487689"/>
                </a:moveTo>
                <a:cubicBezTo>
                  <a:pt x="4734267" y="6489823"/>
                  <a:pt x="4736451" y="6492489"/>
                  <a:pt x="4738633" y="6495688"/>
                </a:cubicBezTo>
                <a:cubicBezTo>
                  <a:pt x="4740815" y="6498888"/>
                  <a:pt x="4742479" y="6501753"/>
                  <a:pt x="4743619" y="6504283"/>
                </a:cubicBezTo>
                <a:cubicBezTo>
                  <a:pt x="4743122" y="6504036"/>
                  <a:pt x="4742602" y="6503762"/>
                  <a:pt x="4742056" y="6503465"/>
                </a:cubicBezTo>
                <a:cubicBezTo>
                  <a:pt x="4741510" y="6503167"/>
                  <a:pt x="4740964" y="6502869"/>
                  <a:pt x="4740419" y="6502572"/>
                </a:cubicBezTo>
                <a:cubicBezTo>
                  <a:pt x="4738683" y="6501679"/>
                  <a:pt x="4737145" y="6500799"/>
                  <a:pt x="4735806" y="6499930"/>
                </a:cubicBezTo>
                <a:cubicBezTo>
                  <a:pt x="4734466" y="6499062"/>
                  <a:pt x="4733226" y="6498281"/>
                  <a:pt x="4732085" y="6497586"/>
                </a:cubicBezTo>
                <a:close/>
                <a:moveTo>
                  <a:pt x="7277638" y="6464177"/>
                </a:moveTo>
                <a:lnTo>
                  <a:pt x="7258885" y="6472660"/>
                </a:lnTo>
                <a:cubicBezTo>
                  <a:pt x="7260870" y="6475637"/>
                  <a:pt x="7262891" y="6478837"/>
                  <a:pt x="7264950" y="6482260"/>
                </a:cubicBezTo>
                <a:cubicBezTo>
                  <a:pt x="7267009" y="6485683"/>
                  <a:pt x="7268894" y="6489031"/>
                  <a:pt x="7270606" y="6492306"/>
                </a:cubicBezTo>
                <a:cubicBezTo>
                  <a:pt x="7272317" y="6495580"/>
                  <a:pt x="7273644" y="6498482"/>
                  <a:pt x="7274587" y="6501012"/>
                </a:cubicBezTo>
                <a:lnTo>
                  <a:pt x="7294530" y="6491264"/>
                </a:lnTo>
                <a:cubicBezTo>
                  <a:pt x="7293438" y="6488734"/>
                  <a:pt x="7291950" y="6485882"/>
                  <a:pt x="7290065" y="6482706"/>
                </a:cubicBezTo>
                <a:cubicBezTo>
                  <a:pt x="7288180" y="6479531"/>
                  <a:pt x="7286146" y="6476332"/>
                  <a:pt x="7283963" y="6473107"/>
                </a:cubicBezTo>
                <a:cubicBezTo>
                  <a:pt x="7281780" y="6469883"/>
                  <a:pt x="7279672" y="6466906"/>
                  <a:pt x="7277638" y="6464177"/>
                </a:cubicBezTo>
                <a:close/>
                <a:moveTo>
                  <a:pt x="1548381" y="6463239"/>
                </a:moveTo>
                <a:lnTo>
                  <a:pt x="1558725" y="6463239"/>
                </a:lnTo>
                <a:lnTo>
                  <a:pt x="1558725" y="6481322"/>
                </a:lnTo>
                <a:lnTo>
                  <a:pt x="1548381" y="6481322"/>
                </a:lnTo>
                <a:close/>
                <a:moveTo>
                  <a:pt x="2973226" y="6459628"/>
                </a:moveTo>
                <a:lnTo>
                  <a:pt x="3019810" y="6459628"/>
                </a:lnTo>
                <a:lnTo>
                  <a:pt x="3019810" y="6470567"/>
                </a:lnTo>
                <a:lnTo>
                  <a:pt x="2973226" y="6470567"/>
                </a:lnTo>
                <a:close/>
                <a:moveTo>
                  <a:pt x="1060170" y="6459076"/>
                </a:moveTo>
                <a:lnTo>
                  <a:pt x="1060170" y="6478573"/>
                </a:lnTo>
                <a:lnTo>
                  <a:pt x="1115831" y="6478573"/>
                </a:lnTo>
                <a:lnTo>
                  <a:pt x="1115831" y="6459076"/>
                </a:lnTo>
                <a:close/>
                <a:moveTo>
                  <a:pt x="4737368" y="6428976"/>
                </a:moveTo>
                <a:lnTo>
                  <a:pt x="4737368" y="6448622"/>
                </a:lnTo>
                <a:lnTo>
                  <a:pt x="4757534" y="6448622"/>
                </a:lnTo>
                <a:cubicBezTo>
                  <a:pt x="4757088" y="6454476"/>
                  <a:pt x="4756169" y="6459759"/>
                  <a:pt x="4754781" y="6464472"/>
                </a:cubicBezTo>
                <a:cubicBezTo>
                  <a:pt x="4753392" y="6469185"/>
                  <a:pt x="4750948" y="6473352"/>
                  <a:pt x="4747452" y="6476973"/>
                </a:cubicBezTo>
                <a:cubicBezTo>
                  <a:pt x="4743953" y="6480595"/>
                  <a:pt x="4738832" y="6483696"/>
                  <a:pt x="4732085" y="6486275"/>
                </a:cubicBezTo>
                <a:lnTo>
                  <a:pt x="4732085" y="6438576"/>
                </a:lnTo>
                <a:lnTo>
                  <a:pt x="4693687" y="6438576"/>
                </a:lnTo>
                <a:lnTo>
                  <a:pt x="4693687" y="6458891"/>
                </a:lnTo>
                <a:lnTo>
                  <a:pt x="4710431" y="6458891"/>
                </a:lnTo>
                <a:lnTo>
                  <a:pt x="4710431" y="6498479"/>
                </a:lnTo>
                <a:cubicBezTo>
                  <a:pt x="4704031" y="6501853"/>
                  <a:pt x="4697830" y="6506367"/>
                  <a:pt x="4691826" y="6512022"/>
                </a:cubicBezTo>
                <a:lnTo>
                  <a:pt x="4706040" y="6532337"/>
                </a:lnTo>
                <a:cubicBezTo>
                  <a:pt x="4707974" y="6529460"/>
                  <a:pt x="4710021" y="6526620"/>
                  <a:pt x="4712179" y="6523817"/>
                </a:cubicBezTo>
                <a:cubicBezTo>
                  <a:pt x="4714337" y="6521014"/>
                  <a:pt x="4716408" y="6518682"/>
                  <a:pt x="4718393" y="6516822"/>
                </a:cubicBezTo>
                <a:cubicBezTo>
                  <a:pt x="4720377" y="6514962"/>
                  <a:pt x="4722137" y="6514032"/>
                  <a:pt x="4723676" y="6514032"/>
                </a:cubicBezTo>
                <a:cubicBezTo>
                  <a:pt x="4725264" y="6514032"/>
                  <a:pt x="4727273" y="6514900"/>
                  <a:pt x="4729703" y="6516636"/>
                </a:cubicBezTo>
                <a:cubicBezTo>
                  <a:pt x="4732134" y="6518373"/>
                  <a:pt x="4734912" y="6520133"/>
                  <a:pt x="4738038" y="6521919"/>
                </a:cubicBezTo>
                <a:cubicBezTo>
                  <a:pt x="4743297" y="6524847"/>
                  <a:pt x="4749188" y="6526831"/>
                  <a:pt x="4755711" y="6527873"/>
                </a:cubicBezTo>
                <a:cubicBezTo>
                  <a:pt x="4762235" y="6528914"/>
                  <a:pt x="4770258" y="6529435"/>
                  <a:pt x="4779783" y="6529435"/>
                </a:cubicBezTo>
                <a:cubicBezTo>
                  <a:pt x="4785241" y="6529435"/>
                  <a:pt x="4791269" y="6529361"/>
                  <a:pt x="4797866" y="6529212"/>
                </a:cubicBezTo>
                <a:cubicBezTo>
                  <a:pt x="4804464" y="6529063"/>
                  <a:pt x="4810815" y="6528853"/>
                  <a:pt x="4816916" y="6528579"/>
                </a:cubicBezTo>
                <a:cubicBezTo>
                  <a:pt x="4823018" y="6528307"/>
                  <a:pt x="4828103" y="6528021"/>
                  <a:pt x="4832171" y="6527724"/>
                </a:cubicBezTo>
                <a:cubicBezTo>
                  <a:pt x="4832271" y="6525789"/>
                  <a:pt x="4832667" y="6523445"/>
                  <a:pt x="4833362" y="6520692"/>
                </a:cubicBezTo>
                <a:cubicBezTo>
                  <a:pt x="4834057" y="6517938"/>
                  <a:pt x="4834875" y="6515161"/>
                  <a:pt x="4835817" y="6512357"/>
                </a:cubicBezTo>
                <a:cubicBezTo>
                  <a:pt x="4836760" y="6509554"/>
                  <a:pt x="4837628" y="6507161"/>
                  <a:pt x="4838422" y="6505176"/>
                </a:cubicBezTo>
                <a:cubicBezTo>
                  <a:pt x="4834454" y="6505822"/>
                  <a:pt x="4829926" y="6506404"/>
                  <a:pt x="4824841" y="6506925"/>
                </a:cubicBezTo>
                <a:cubicBezTo>
                  <a:pt x="4819757" y="6507446"/>
                  <a:pt x="4814536" y="6507880"/>
                  <a:pt x="4809178" y="6508227"/>
                </a:cubicBezTo>
                <a:cubicBezTo>
                  <a:pt x="4803820" y="6508575"/>
                  <a:pt x="4798660" y="6508835"/>
                  <a:pt x="4793699" y="6509009"/>
                </a:cubicBezTo>
                <a:cubicBezTo>
                  <a:pt x="4788738" y="6509182"/>
                  <a:pt x="4784397" y="6509269"/>
                  <a:pt x="4780677" y="6509269"/>
                </a:cubicBezTo>
                <a:cubicBezTo>
                  <a:pt x="4773434" y="6509269"/>
                  <a:pt x="4766737" y="6508996"/>
                  <a:pt x="4760585" y="6508450"/>
                </a:cubicBezTo>
                <a:cubicBezTo>
                  <a:pt x="4754434" y="6507905"/>
                  <a:pt x="4749001" y="6506615"/>
                  <a:pt x="4744289" y="6504581"/>
                </a:cubicBezTo>
                <a:cubicBezTo>
                  <a:pt x="4753317" y="6500761"/>
                  <a:pt x="4760238" y="6496135"/>
                  <a:pt x="4765050" y="6490703"/>
                </a:cubicBezTo>
                <a:cubicBezTo>
                  <a:pt x="4769861" y="6485270"/>
                  <a:pt x="4773273" y="6479032"/>
                  <a:pt x="4775282" y="6471988"/>
                </a:cubicBezTo>
                <a:cubicBezTo>
                  <a:pt x="4777291" y="6464943"/>
                  <a:pt x="4778643" y="6457154"/>
                  <a:pt x="4779338" y="6448622"/>
                </a:cubicBezTo>
                <a:lnTo>
                  <a:pt x="4787226" y="6448622"/>
                </a:lnTo>
                <a:lnTo>
                  <a:pt x="4787226" y="6477122"/>
                </a:lnTo>
                <a:cubicBezTo>
                  <a:pt x="4787226" y="6483175"/>
                  <a:pt x="4787721" y="6487987"/>
                  <a:pt x="4788714" y="6491558"/>
                </a:cubicBezTo>
                <a:cubicBezTo>
                  <a:pt x="4789706" y="6495130"/>
                  <a:pt x="4791591" y="6497685"/>
                  <a:pt x="4794369" y="6499223"/>
                </a:cubicBezTo>
                <a:cubicBezTo>
                  <a:pt x="4797148" y="6500761"/>
                  <a:pt x="4801165" y="6501530"/>
                  <a:pt x="4806425" y="6501530"/>
                </a:cubicBezTo>
                <a:lnTo>
                  <a:pt x="4816470" y="6501530"/>
                </a:lnTo>
                <a:cubicBezTo>
                  <a:pt x="4820489" y="6501530"/>
                  <a:pt x="4823787" y="6500749"/>
                  <a:pt x="4826368" y="6499186"/>
                </a:cubicBezTo>
                <a:cubicBezTo>
                  <a:pt x="4828947" y="6497623"/>
                  <a:pt x="4830969" y="6494870"/>
                  <a:pt x="4832432" y="6490926"/>
                </a:cubicBezTo>
                <a:cubicBezTo>
                  <a:pt x="4833896" y="6486982"/>
                  <a:pt x="4834925" y="6481414"/>
                  <a:pt x="4835520" y="6474220"/>
                </a:cubicBezTo>
                <a:cubicBezTo>
                  <a:pt x="4833685" y="6473773"/>
                  <a:pt x="4831601" y="6473116"/>
                  <a:pt x="4829269" y="6472248"/>
                </a:cubicBezTo>
                <a:cubicBezTo>
                  <a:pt x="4826938" y="6471380"/>
                  <a:pt x="4824693" y="6470413"/>
                  <a:pt x="4822535" y="6469346"/>
                </a:cubicBezTo>
                <a:cubicBezTo>
                  <a:pt x="4820378" y="6468279"/>
                  <a:pt x="4818678" y="6467225"/>
                  <a:pt x="4817438" y="6466183"/>
                </a:cubicBezTo>
                <a:cubicBezTo>
                  <a:pt x="4817289" y="6470847"/>
                  <a:pt x="4817091" y="6474319"/>
                  <a:pt x="4816842" y="6476601"/>
                </a:cubicBezTo>
                <a:cubicBezTo>
                  <a:pt x="4816594" y="6478883"/>
                  <a:pt x="4816259" y="6480384"/>
                  <a:pt x="4815837" y="6481103"/>
                </a:cubicBezTo>
                <a:cubicBezTo>
                  <a:pt x="4815416" y="6481823"/>
                  <a:pt x="4814833" y="6482182"/>
                  <a:pt x="4814090" y="6482182"/>
                </a:cubicBezTo>
                <a:lnTo>
                  <a:pt x="4810219" y="6482182"/>
                </a:lnTo>
                <a:cubicBezTo>
                  <a:pt x="4809226" y="6482182"/>
                  <a:pt x="4808607" y="6481910"/>
                  <a:pt x="4808359" y="6481364"/>
                </a:cubicBezTo>
                <a:cubicBezTo>
                  <a:pt x="4808111" y="6480818"/>
                  <a:pt x="4807986" y="6479355"/>
                  <a:pt x="4807986" y="6476973"/>
                </a:cubicBezTo>
                <a:lnTo>
                  <a:pt x="4807986" y="6448622"/>
                </a:lnTo>
                <a:lnTo>
                  <a:pt x="4832767" y="6448622"/>
                </a:lnTo>
                <a:lnTo>
                  <a:pt x="4832767" y="6428976"/>
                </a:lnTo>
                <a:close/>
                <a:moveTo>
                  <a:pt x="1558725" y="6422535"/>
                </a:moveTo>
                <a:lnTo>
                  <a:pt x="1558725" y="6444041"/>
                </a:lnTo>
                <a:lnTo>
                  <a:pt x="1529480" y="6444041"/>
                </a:lnTo>
                <a:lnTo>
                  <a:pt x="1529480" y="6486085"/>
                </a:lnTo>
                <a:cubicBezTo>
                  <a:pt x="1529480" y="6491691"/>
                  <a:pt x="1529332" y="6497706"/>
                  <a:pt x="1529034" y="6504130"/>
                </a:cubicBezTo>
                <a:cubicBezTo>
                  <a:pt x="1528736" y="6510555"/>
                  <a:pt x="1528079" y="6517078"/>
                  <a:pt x="1527062" y="6523701"/>
                </a:cubicBezTo>
                <a:cubicBezTo>
                  <a:pt x="1526045" y="6530324"/>
                  <a:pt x="1524395" y="6536686"/>
                  <a:pt x="1522113" y="6542788"/>
                </a:cubicBezTo>
                <a:lnTo>
                  <a:pt x="1522113" y="6476336"/>
                </a:lnTo>
                <a:lnTo>
                  <a:pt x="1498375" y="6476336"/>
                </a:lnTo>
                <a:cubicBezTo>
                  <a:pt x="1499963" y="6471772"/>
                  <a:pt x="1501414" y="6467146"/>
                  <a:pt x="1502728" y="6462458"/>
                </a:cubicBezTo>
                <a:cubicBezTo>
                  <a:pt x="1504043" y="6457770"/>
                  <a:pt x="1505221" y="6453094"/>
                  <a:pt x="1506263" y="6448431"/>
                </a:cubicBezTo>
                <a:lnTo>
                  <a:pt x="1524123" y="6448431"/>
                </a:lnTo>
                <a:lnTo>
                  <a:pt x="1524123" y="6428488"/>
                </a:lnTo>
                <a:lnTo>
                  <a:pt x="1469577" y="6428488"/>
                </a:lnTo>
                <a:lnTo>
                  <a:pt x="1469577" y="6448431"/>
                </a:lnTo>
                <a:lnTo>
                  <a:pt x="1484683" y="6448431"/>
                </a:lnTo>
                <a:cubicBezTo>
                  <a:pt x="1482748" y="6457658"/>
                  <a:pt x="1480218" y="6466377"/>
                  <a:pt x="1477093" y="6474588"/>
                </a:cubicBezTo>
                <a:cubicBezTo>
                  <a:pt x="1473967" y="6482798"/>
                  <a:pt x="1470098" y="6489830"/>
                  <a:pt x="1465484" y="6495684"/>
                </a:cubicBezTo>
                <a:cubicBezTo>
                  <a:pt x="1466476" y="6497867"/>
                  <a:pt x="1467506" y="6500707"/>
                  <a:pt x="1468572" y="6504204"/>
                </a:cubicBezTo>
                <a:cubicBezTo>
                  <a:pt x="1469639" y="6507702"/>
                  <a:pt x="1470582" y="6511162"/>
                  <a:pt x="1471400" y="6514585"/>
                </a:cubicBezTo>
                <a:cubicBezTo>
                  <a:pt x="1472219" y="6518008"/>
                  <a:pt x="1472727" y="6520687"/>
                  <a:pt x="1472926" y="6522622"/>
                </a:cubicBezTo>
                <a:cubicBezTo>
                  <a:pt x="1474513" y="6520886"/>
                  <a:pt x="1476076" y="6519025"/>
                  <a:pt x="1477614" y="6517041"/>
                </a:cubicBezTo>
                <a:lnTo>
                  <a:pt x="1477614" y="6559978"/>
                </a:lnTo>
                <a:lnTo>
                  <a:pt x="1496366" y="6559978"/>
                </a:lnTo>
                <a:lnTo>
                  <a:pt x="1496366" y="6549039"/>
                </a:lnTo>
                <a:lnTo>
                  <a:pt x="1519583" y="6549039"/>
                </a:lnTo>
                <a:cubicBezTo>
                  <a:pt x="1518938" y="6550329"/>
                  <a:pt x="1518281" y="6551594"/>
                  <a:pt x="1517611" y="6552834"/>
                </a:cubicBezTo>
                <a:cubicBezTo>
                  <a:pt x="1516942" y="6554074"/>
                  <a:pt x="1516210" y="6555290"/>
                  <a:pt x="1515416" y="6556480"/>
                </a:cubicBezTo>
                <a:cubicBezTo>
                  <a:pt x="1516954" y="6557125"/>
                  <a:pt x="1518790" y="6558093"/>
                  <a:pt x="1520923" y="6559382"/>
                </a:cubicBezTo>
                <a:cubicBezTo>
                  <a:pt x="1523056" y="6560672"/>
                  <a:pt x="1525115" y="6562024"/>
                  <a:pt x="1527099" y="6563438"/>
                </a:cubicBezTo>
                <a:cubicBezTo>
                  <a:pt x="1529083" y="6564852"/>
                  <a:pt x="1530646" y="6566105"/>
                  <a:pt x="1531787" y="6567196"/>
                </a:cubicBezTo>
                <a:cubicBezTo>
                  <a:pt x="1533226" y="6564864"/>
                  <a:pt x="1534553" y="6562446"/>
                  <a:pt x="1535768" y="6559941"/>
                </a:cubicBezTo>
                <a:cubicBezTo>
                  <a:pt x="1536984" y="6557435"/>
                  <a:pt x="1538137" y="6554818"/>
                  <a:pt x="1539229" y="6552090"/>
                </a:cubicBezTo>
                <a:cubicBezTo>
                  <a:pt x="1541064" y="6554223"/>
                  <a:pt x="1542937" y="6556704"/>
                  <a:pt x="1544847" y="6559531"/>
                </a:cubicBezTo>
                <a:cubicBezTo>
                  <a:pt x="1546757" y="6562359"/>
                  <a:pt x="1548233" y="6564840"/>
                  <a:pt x="1549274" y="6566973"/>
                </a:cubicBezTo>
                <a:cubicBezTo>
                  <a:pt x="1558154" y="6562805"/>
                  <a:pt x="1566290" y="6557473"/>
                  <a:pt x="1573682" y="6550974"/>
                </a:cubicBezTo>
                <a:cubicBezTo>
                  <a:pt x="1577254" y="6554198"/>
                  <a:pt x="1581074" y="6557138"/>
                  <a:pt x="1585142" y="6559792"/>
                </a:cubicBezTo>
                <a:cubicBezTo>
                  <a:pt x="1589210" y="6562446"/>
                  <a:pt x="1593551" y="6564790"/>
                  <a:pt x="1598165" y="6566824"/>
                </a:cubicBezTo>
                <a:cubicBezTo>
                  <a:pt x="1599157" y="6565038"/>
                  <a:pt x="1600434" y="6563017"/>
                  <a:pt x="1601997" y="6560759"/>
                </a:cubicBezTo>
                <a:cubicBezTo>
                  <a:pt x="1603560" y="6558502"/>
                  <a:pt x="1605221" y="6556331"/>
                  <a:pt x="1606983" y="6554248"/>
                </a:cubicBezTo>
                <a:cubicBezTo>
                  <a:pt x="1608744" y="6552164"/>
                  <a:pt x="1610393" y="6550478"/>
                  <a:pt x="1611931" y="6549188"/>
                </a:cubicBezTo>
                <a:cubicBezTo>
                  <a:pt x="1607367" y="6547600"/>
                  <a:pt x="1603026" y="6545641"/>
                  <a:pt x="1598909" y="6543309"/>
                </a:cubicBezTo>
                <a:cubicBezTo>
                  <a:pt x="1594791" y="6540977"/>
                  <a:pt x="1590946" y="6538423"/>
                  <a:pt x="1587374" y="6535644"/>
                </a:cubicBezTo>
                <a:cubicBezTo>
                  <a:pt x="1592187" y="6528898"/>
                  <a:pt x="1596304" y="6521345"/>
                  <a:pt x="1599727" y="6512985"/>
                </a:cubicBezTo>
                <a:cubicBezTo>
                  <a:pt x="1603150" y="6504626"/>
                  <a:pt x="1605829" y="6495312"/>
                  <a:pt x="1607764" y="6485043"/>
                </a:cubicBezTo>
                <a:lnTo>
                  <a:pt x="1595114" y="6480727"/>
                </a:lnTo>
                <a:lnTo>
                  <a:pt x="1591765" y="6481322"/>
                </a:lnTo>
                <a:lnTo>
                  <a:pt x="1578222" y="6481322"/>
                </a:lnTo>
                <a:lnTo>
                  <a:pt x="1578222" y="6463239"/>
                </a:lnTo>
                <a:lnTo>
                  <a:pt x="1587672" y="6463239"/>
                </a:lnTo>
                <a:cubicBezTo>
                  <a:pt x="1587275" y="6465720"/>
                  <a:pt x="1586891" y="6468114"/>
                  <a:pt x="1586519" y="6470420"/>
                </a:cubicBezTo>
                <a:cubicBezTo>
                  <a:pt x="1586147" y="6472727"/>
                  <a:pt x="1585713" y="6474799"/>
                  <a:pt x="1585216" y="6476634"/>
                </a:cubicBezTo>
                <a:lnTo>
                  <a:pt x="1602034" y="6480280"/>
                </a:lnTo>
                <a:cubicBezTo>
                  <a:pt x="1603473" y="6475964"/>
                  <a:pt x="1604862" y="6470681"/>
                  <a:pt x="1606201" y="6464430"/>
                </a:cubicBezTo>
                <a:cubicBezTo>
                  <a:pt x="1607541" y="6458179"/>
                  <a:pt x="1608632" y="6452028"/>
                  <a:pt x="1609475" y="6445975"/>
                </a:cubicBezTo>
                <a:lnTo>
                  <a:pt x="1595634" y="6443445"/>
                </a:lnTo>
                <a:lnTo>
                  <a:pt x="1592435" y="6444041"/>
                </a:lnTo>
                <a:lnTo>
                  <a:pt x="1578222" y="6444041"/>
                </a:lnTo>
                <a:lnTo>
                  <a:pt x="1578222" y="6422535"/>
                </a:lnTo>
                <a:close/>
                <a:moveTo>
                  <a:pt x="2997560" y="6422272"/>
                </a:moveTo>
                <a:cubicBezTo>
                  <a:pt x="3001082" y="6425695"/>
                  <a:pt x="3004617" y="6428895"/>
                  <a:pt x="3008164" y="6431871"/>
                </a:cubicBezTo>
                <a:cubicBezTo>
                  <a:pt x="3011711" y="6434848"/>
                  <a:pt x="3015345" y="6437651"/>
                  <a:pt x="3019066" y="6440280"/>
                </a:cubicBezTo>
                <a:lnTo>
                  <a:pt x="2977766" y="6440280"/>
                </a:lnTo>
                <a:cubicBezTo>
                  <a:pt x="2981338" y="6437601"/>
                  <a:pt x="2984785" y="6434774"/>
                  <a:pt x="2988110" y="6431797"/>
                </a:cubicBezTo>
                <a:cubicBezTo>
                  <a:pt x="2991433" y="6428820"/>
                  <a:pt x="2994583" y="6425646"/>
                  <a:pt x="2997560" y="6422272"/>
                </a:cubicBezTo>
                <a:close/>
                <a:moveTo>
                  <a:pt x="1034422" y="6413088"/>
                </a:moveTo>
                <a:lnTo>
                  <a:pt x="1041268" y="6413088"/>
                </a:lnTo>
                <a:cubicBezTo>
                  <a:pt x="1040574" y="6420480"/>
                  <a:pt x="1039606" y="6427438"/>
                  <a:pt x="1038366" y="6433962"/>
                </a:cubicBezTo>
                <a:cubicBezTo>
                  <a:pt x="1037126" y="6440486"/>
                  <a:pt x="1035563" y="6446525"/>
                  <a:pt x="1033678" y="6452081"/>
                </a:cubicBezTo>
                <a:cubicBezTo>
                  <a:pt x="1032686" y="6451238"/>
                  <a:pt x="1031694" y="6450370"/>
                  <a:pt x="1030701" y="6449477"/>
                </a:cubicBezTo>
                <a:cubicBezTo>
                  <a:pt x="1029709" y="6448584"/>
                  <a:pt x="1028717" y="6447716"/>
                  <a:pt x="1027725" y="6446872"/>
                </a:cubicBezTo>
                <a:cubicBezTo>
                  <a:pt x="1028965" y="6441713"/>
                  <a:pt x="1030131" y="6436281"/>
                  <a:pt x="1031223" y="6430576"/>
                </a:cubicBezTo>
                <a:cubicBezTo>
                  <a:pt x="1032314" y="6424871"/>
                  <a:pt x="1033380" y="6419041"/>
                  <a:pt x="1034422" y="6413088"/>
                </a:cubicBezTo>
                <a:close/>
                <a:moveTo>
                  <a:pt x="4179355" y="6407859"/>
                </a:moveTo>
                <a:lnTo>
                  <a:pt x="4179355" y="6429364"/>
                </a:lnTo>
                <a:lnTo>
                  <a:pt x="4211723" y="6429364"/>
                </a:lnTo>
                <a:cubicBezTo>
                  <a:pt x="4211277" y="6435168"/>
                  <a:pt x="4210570" y="6440700"/>
                  <a:pt x="4209603" y="6445959"/>
                </a:cubicBezTo>
                <a:cubicBezTo>
                  <a:pt x="4208636" y="6451217"/>
                  <a:pt x="4206948" y="6456141"/>
                  <a:pt x="4204542" y="6460730"/>
                </a:cubicBezTo>
                <a:cubicBezTo>
                  <a:pt x="4202137" y="6465319"/>
                  <a:pt x="4198589" y="6469498"/>
                  <a:pt x="4193903" y="6473268"/>
                </a:cubicBezTo>
                <a:cubicBezTo>
                  <a:pt x="4189215" y="6477039"/>
                  <a:pt x="4182952" y="6480388"/>
                  <a:pt x="4175113" y="6483314"/>
                </a:cubicBezTo>
                <a:cubicBezTo>
                  <a:pt x="4177644" y="6485448"/>
                  <a:pt x="4180235" y="6488300"/>
                  <a:pt x="4182890" y="6491872"/>
                </a:cubicBezTo>
                <a:cubicBezTo>
                  <a:pt x="4185544" y="6495444"/>
                  <a:pt x="4187466" y="6498619"/>
                  <a:pt x="4188657" y="6501397"/>
                </a:cubicBezTo>
                <a:cubicBezTo>
                  <a:pt x="4198081" y="6497627"/>
                  <a:pt x="4205721" y="6493211"/>
                  <a:pt x="4211574" y="6488151"/>
                </a:cubicBezTo>
                <a:cubicBezTo>
                  <a:pt x="4217429" y="6483091"/>
                  <a:pt x="4221981" y="6477498"/>
                  <a:pt x="4225229" y="6471371"/>
                </a:cubicBezTo>
                <a:cubicBezTo>
                  <a:pt x="4228479" y="6465245"/>
                  <a:pt x="4230848" y="6458659"/>
                  <a:pt x="4232335" y="6451614"/>
                </a:cubicBezTo>
                <a:cubicBezTo>
                  <a:pt x="4233824" y="6444570"/>
                  <a:pt x="4234916" y="6437153"/>
                  <a:pt x="4235610" y="6429364"/>
                </a:cubicBezTo>
                <a:lnTo>
                  <a:pt x="4255405" y="6429364"/>
                </a:lnTo>
                <a:lnTo>
                  <a:pt x="4255405" y="6471855"/>
                </a:lnTo>
                <a:cubicBezTo>
                  <a:pt x="4255405" y="6478651"/>
                  <a:pt x="4256087" y="6484059"/>
                  <a:pt x="4257451" y="6488077"/>
                </a:cubicBezTo>
                <a:cubicBezTo>
                  <a:pt x="4258814" y="6492095"/>
                  <a:pt x="4261245" y="6494973"/>
                  <a:pt x="4264744" y="6496709"/>
                </a:cubicBezTo>
                <a:cubicBezTo>
                  <a:pt x="4268241" y="6498445"/>
                  <a:pt x="4273214" y="6499313"/>
                  <a:pt x="4279664" y="6499313"/>
                </a:cubicBezTo>
                <a:lnTo>
                  <a:pt x="4296109" y="6499313"/>
                </a:lnTo>
                <a:cubicBezTo>
                  <a:pt x="4301715" y="6499313"/>
                  <a:pt x="4306168" y="6498222"/>
                  <a:pt x="4309466" y="6496039"/>
                </a:cubicBezTo>
                <a:cubicBezTo>
                  <a:pt x="4312765" y="6493857"/>
                  <a:pt x="4315247" y="6490111"/>
                  <a:pt x="4316908" y="6484803"/>
                </a:cubicBezTo>
                <a:cubicBezTo>
                  <a:pt x="4318569" y="6479495"/>
                  <a:pt x="4319773" y="6472128"/>
                  <a:pt x="4320517" y="6462702"/>
                </a:cubicBezTo>
                <a:cubicBezTo>
                  <a:pt x="4318533" y="6462206"/>
                  <a:pt x="4316251" y="6461487"/>
                  <a:pt x="4313671" y="6460544"/>
                </a:cubicBezTo>
                <a:cubicBezTo>
                  <a:pt x="4311091" y="6459601"/>
                  <a:pt x="4308573" y="6458522"/>
                  <a:pt x="4306117" y="6457307"/>
                </a:cubicBezTo>
                <a:cubicBezTo>
                  <a:pt x="4303661" y="6456092"/>
                  <a:pt x="4301641" y="6454839"/>
                  <a:pt x="4300053" y="6453549"/>
                </a:cubicBezTo>
                <a:cubicBezTo>
                  <a:pt x="4299805" y="6460692"/>
                  <a:pt x="4299508" y="6466050"/>
                  <a:pt x="4299160" y="6469622"/>
                </a:cubicBezTo>
                <a:cubicBezTo>
                  <a:pt x="4298813" y="6473194"/>
                  <a:pt x="4298242" y="6475575"/>
                  <a:pt x="4297448" y="6476766"/>
                </a:cubicBezTo>
                <a:cubicBezTo>
                  <a:pt x="4296655" y="6477957"/>
                  <a:pt x="4295489" y="6478552"/>
                  <a:pt x="4293951" y="6478552"/>
                </a:cubicBezTo>
                <a:lnTo>
                  <a:pt x="4283459" y="6478552"/>
                </a:lnTo>
                <a:cubicBezTo>
                  <a:pt x="4281276" y="6478552"/>
                  <a:pt x="4279899" y="6478168"/>
                  <a:pt x="4279330" y="6477398"/>
                </a:cubicBezTo>
                <a:cubicBezTo>
                  <a:pt x="4278757" y="6476630"/>
                  <a:pt x="4278473" y="6474732"/>
                  <a:pt x="4278473" y="6471706"/>
                </a:cubicBezTo>
                <a:lnTo>
                  <a:pt x="4278473" y="6429364"/>
                </a:lnTo>
                <a:lnTo>
                  <a:pt x="4317317" y="6429364"/>
                </a:lnTo>
                <a:lnTo>
                  <a:pt x="4317317" y="6407859"/>
                </a:lnTo>
                <a:close/>
                <a:moveTo>
                  <a:pt x="6027900" y="6403682"/>
                </a:moveTo>
                <a:lnTo>
                  <a:pt x="6006841" y="6409932"/>
                </a:lnTo>
                <a:cubicBezTo>
                  <a:pt x="6007684" y="6411818"/>
                  <a:pt x="6008577" y="6413839"/>
                  <a:pt x="6009520" y="6415997"/>
                </a:cubicBezTo>
                <a:cubicBezTo>
                  <a:pt x="6010463" y="6418155"/>
                  <a:pt x="6011355" y="6420350"/>
                  <a:pt x="6012199" y="6422583"/>
                </a:cubicBezTo>
                <a:lnTo>
                  <a:pt x="5956239" y="6422583"/>
                </a:lnTo>
                <a:lnTo>
                  <a:pt x="5956239" y="6444386"/>
                </a:lnTo>
                <a:lnTo>
                  <a:pt x="6001855" y="6444386"/>
                </a:lnTo>
                <a:cubicBezTo>
                  <a:pt x="5998730" y="6447909"/>
                  <a:pt x="5995542" y="6451195"/>
                  <a:pt x="5992293" y="6454246"/>
                </a:cubicBezTo>
                <a:cubicBezTo>
                  <a:pt x="5989043" y="6457297"/>
                  <a:pt x="5986067" y="6459901"/>
                  <a:pt x="5983363" y="6462059"/>
                </a:cubicBezTo>
                <a:cubicBezTo>
                  <a:pt x="5980659" y="6464217"/>
                  <a:pt x="5978588" y="6465793"/>
                  <a:pt x="5977150" y="6466785"/>
                </a:cubicBezTo>
                <a:cubicBezTo>
                  <a:pt x="5974768" y="6468422"/>
                  <a:pt x="5972647" y="6469774"/>
                  <a:pt x="5970787" y="6470840"/>
                </a:cubicBezTo>
                <a:cubicBezTo>
                  <a:pt x="5968927" y="6471907"/>
                  <a:pt x="5966930" y="6472688"/>
                  <a:pt x="5964797" y="6473184"/>
                </a:cubicBezTo>
                <a:cubicBezTo>
                  <a:pt x="5965690" y="6475268"/>
                  <a:pt x="5966620" y="6477736"/>
                  <a:pt x="5967587" y="6480589"/>
                </a:cubicBezTo>
                <a:cubicBezTo>
                  <a:pt x="5968555" y="6483441"/>
                  <a:pt x="5969448" y="6486195"/>
                  <a:pt x="5970266" y="6488849"/>
                </a:cubicBezTo>
                <a:cubicBezTo>
                  <a:pt x="5971085" y="6491503"/>
                  <a:pt x="5971692" y="6493599"/>
                  <a:pt x="5972090" y="6495137"/>
                </a:cubicBezTo>
                <a:cubicBezTo>
                  <a:pt x="5973280" y="6494690"/>
                  <a:pt x="5974669" y="6494293"/>
                  <a:pt x="5976257" y="6493946"/>
                </a:cubicBezTo>
                <a:cubicBezTo>
                  <a:pt x="5977844" y="6493599"/>
                  <a:pt x="5980002" y="6493276"/>
                  <a:pt x="5982731" y="6492979"/>
                </a:cubicBezTo>
                <a:cubicBezTo>
                  <a:pt x="5985460" y="6492681"/>
                  <a:pt x="5989081" y="6492358"/>
                  <a:pt x="5993595" y="6492011"/>
                </a:cubicBezTo>
                <a:cubicBezTo>
                  <a:pt x="5998109" y="6491664"/>
                  <a:pt x="6003864" y="6491267"/>
                  <a:pt x="6010859" y="6490820"/>
                </a:cubicBezTo>
                <a:cubicBezTo>
                  <a:pt x="6005055" y="6495236"/>
                  <a:pt x="5999747" y="6499056"/>
                  <a:pt x="5994934" y="6502280"/>
                </a:cubicBezTo>
                <a:cubicBezTo>
                  <a:pt x="5990122" y="6505505"/>
                  <a:pt x="5986377" y="6507886"/>
                  <a:pt x="5983698" y="6509424"/>
                </a:cubicBezTo>
                <a:cubicBezTo>
                  <a:pt x="5978539" y="6512549"/>
                  <a:pt x="5974347" y="6514918"/>
                  <a:pt x="5971122" y="6516531"/>
                </a:cubicBezTo>
                <a:cubicBezTo>
                  <a:pt x="5967897" y="6518143"/>
                  <a:pt x="5964524" y="6519272"/>
                  <a:pt x="5961002" y="6519916"/>
                </a:cubicBezTo>
                <a:cubicBezTo>
                  <a:pt x="5961895" y="6521951"/>
                  <a:pt x="5962887" y="6524394"/>
                  <a:pt x="5963978" y="6527246"/>
                </a:cubicBezTo>
                <a:cubicBezTo>
                  <a:pt x="5965070" y="6530099"/>
                  <a:pt x="5966062" y="6532852"/>
                  <a:pt x="5966955" y="6535506"/>
                </a:cubicBezTo>
                <a:cubicBezTo>
                  <a:pt x="5967848" y="6538160"/>
                  <a:pt x="5968493" y="6540182"/>
                  <a:pt x="5968890" y="6541571"/>
                </a:cubicBezTo>
                <a:cubicBezTo>
                  <a:pt x="5970675" y="6540876"/>
                  <a:pt x="5972759" y="6540256"/>
                  <a:pt x="5975140" y="6539711"/>
                </a:cubicBezTo>
                <a:cubicBezTo>
                  <a:pt x="5977522" y="6539165"/>
                  <a:pt x="5980783" y="6538619"/>
                  <a:pt x="5984926" y="6538073"/>
                </a:cubicBezTo>
                <a:cubicBezTo>
                  <a:pt x="5989068" y="6537528"/>
                  <a:pt x="5994612" y="6536920"/>
                  <a:pt x="6001557" y="6536250"/>
                </a:cubicBezTo>
                <a:cubicBezTo>
                  <a:pt x="6008503" y="6535581"/>
                  <a:pt x="6017345" y="6534787"/>
                  <a:pt x="6028086" y="6533869"/>
                </a:cubicBezTo>
                <a:cubicBezTo>
                  <a:pt x="6038827" y="6532951"/>
                  <a:pt x="6052035" y="6531823"/>
                  <a:pt x="6067711" y="6530483"/>
                </a:cubicBezTo>
                <a:cubicBezTo>
                  <a:pt x="6069745" y="6533757"/>
                  <a:pt x="6071618" y="6536920"/>
                  <a:pt x="6073330" y="6539971"/>
                </a:cubicBezTo>
                <a:cubicBezTo>
                  <a:pt x="6075041" y="6543022"/>
                  <a:pt x="6076467" y="6545788"/>
                  <a:pt x="6077608" y="6548268"/>
                </a:cubicBezTo>
                <a:lnTo>
                  <a:pt x="6097998" y="6535915"/>
                </a:lnTo>
                <a:cubicBezTo>
                  <a:pt x="6095766" y="6531550"/>
                  <a:pt x="6092888" y="6526688"/>
                  <a:pt x="6089366" y="6521330"/>
                </a:cubicBezTo>
                <a:cubicBezTo>
                  <a:pt x="6085844" y="6515972"/>
                  <a:pt x="6081986" y="6510540"/>
                  <a:pt x="6077795" y="6505034"/>
                </a:cubicBezTo>
                <a:cubicBezTo>
                  <a:pt x="6073603" y="6499527"/>
                  <a:pt x="6069374" y="6494392"/>
                  <a:pt x="6065107" y="6489630"/>
                </a:cubicBezTo>
                <a:lnTo>
                  <a:pt x="6045908" y="6499825"/>
                </a:lnTo>
                <a:cubicBezTo>
                  <a:pt x="6047396" y="6501759"/>
                  <a:pt x="6048934" y="6503744"/>
                  <a:pt x="6050522" y="6505778"/>
                </a:cubicBezTo>
                <a:cubicBezTo>
                  <a:pt x="6052109" y="6507812"/>
                  <a:pt x="6053722" y="6509945"/>
                  <a:pt x="6055359" y="6512177"/>
                </a:cubicBezTo>
                <a:lnTo>
                  <a:pt x="6012199" y="6514782"/>
                </a:lnTo>
                <a:cubicBezTo>
                  <a:pt x="6022815" y="6508233"/>
                  <a:pt x="6033369" y="6500929"/>
                  <a:pt x="6043862" y="6492867"/>
                </a:cubicBezTo>
                <a:cubicBezTo>
                  <a:pt x="6054354" y="6484805"/>
                  <a:pt x="6064338" y="6475888"/>
                  <a:pt x="6073813" y="6466115"/>
                </a:cubicBezTo>
                <a:lnTo>
                  <a:pt x="6052903" y="6452423"/>
                </a:lnTo>
                <a:cubicBezTo>
                  <a:pt x="6050026" y="6455697"/>
                  <a:pt x="6046999" y="6458934"/>
                  <a:pt x="6043824" y="6462134"/>
                </a:cubicBezTo>
                <a:cubicBezTo>
                  <a:pt x="6040649" y="6465334"/>
                  <a:pt x="6037425" y="6468447"/>
                  <a:pt x="6034151" y="6471473"/>
                </a:cubicBezTo>
                <a:lnTo>
                  <a:pt x="6003194" y="6472589"/>
                </a:lnTo>
                <a:cubicBezTo>
                  <a:pt x="6007758" y="6469117"/>
                  <a:pt x="6012236" y="6465483"/>
                  <a:pt x="6016626" y="6461687"/>
                </a:cubicBezTo>
                <a:cubicBezTo>
                  <a:pt x="6021017" y="6457892"/>
                  <a:pt x="6025072" y="6454035"/>
                  <a:pt x="6028793" y="6450116"/>
                </a:cubicBezTo>
                <a:lnTo>
                  <a:pt x="6018003" y="6444386"/>
                </a:lnTo>
                <a:lnTo>
                  <a:pt x="6092863" y="6444386"/>
                </a:lnTo>
                <a:lnTo>
                  <a:pt x="6092863" y="6422583"/>
                </a:lnTo>
                <a:lnTo>
                  <a:pt x="6036606" y="6422583"/>
                </a:lnTo>
                <a:cubicBezTo>
                  <a:pt x="6035367" y="6419606"/>
                  <a:pt x="6033989" y="6416431"/>
                  <a:pt x="6032476" y="6413058"/>
                </a:cubicBezTo>
                <a:cubicBezTo>
                  <a:pt x="6030963" y="6409684"/>
                  <a:pt x="6029438" y="6406559"/>
                  <a:pt x="6027900" y="6403682"/>
                </a:cubicBezTo>
                <a:close/>
                <a:moveTo>
                  <a:pt x="11945274" y="6398169"/>
                </a:moveTo>
                <a:lnTo>
                  <a:pt x="11945274" y="6419526"/>
                </a:lnTo>
                <a:lnTo>
                  <a:pt x="11961273" y="6419526"/>
                </a:lnTo>
                <a:cubicBezTo>
                  <a:pt x="11961074" y="6433962"/>
                  <a:pt x="11960144" y="6447183"/>
                  <a:pt x="11958482" y="6459188"/>
                </a:cubicBezTo>
                <a:cubicBezTo>
                  <a:pt x="11956820" y="6471194"/>
                  <a:pt x="11953844" y="6481786"/>
                  <a:pt x="11949552" y="6490963"/>
                </a:cubicBezTo>
                <a:cubicBezTo>
                  <a:pt x="11945261" y="6500141"/>
                  <a:pt x="11939122" y="6507731"/>
                  <a:pt x="11931135" y="6513734"/>
                </a:cubicBezTo>
                <a:cubicBezTo>
                  <a:pt x="11932772" y="6515024"/>
                  <a:pt x="11934744" y="6516785"/>
                  <a:pt x="11937051" y="6519017"/>
                </a:cubicBezTo>
                <a:cubicBezTo>
                  <a:pt x="11939358" y="6521250"/>
                  <a:pt x="11941540" y="6523495"/>
                  <a:pt x="11943599" y="6525752"/>
                </a:cubicBezTo>
                <a:cubicBezTo>
                  <a:pt x="11945658" y="6528009"/>
                  <a:pt x="11947184" y="6529832"/>
                  <a:pt x="11948176" y="6531221"/>
                </a:cubicBezTo>
                <a:cubicBezTo>
                  <a:pt x="11957056" y="6523532"/>
                  <a:pt x="11963976" y="6514243"/>
                  <a:pt x="11968937" y="6503353"/>
                </a:cubicBezTo>
                <a:cubicBezTo>
                  <a:pt x="11973898" y="6492464"/>
                  <a:pt x="11977470" y="6480024"/>
                  <a:pt x="11979653" y="6466034"/>
                </a:cubicBezTo>
                <a:cubicBezTo>
                  <a:pt x="11981836" y="6452045"/>
                  <a:pt x="11983225" y="6436542"/>
                  <a:pt x="11983820" y="6419526"/>
                </a:cubicBezTo>
                <a:lnTo>
                  <a:pt x="11999521" y="6419526"/>
                </a:lnTo>
                <a:cubicBezTo>
                  <a:pt x="11999273" y="6439122"/>
                  <a:pt x="11998951" y="6455083"/>
                  <a:pt x="11998554" y="6467411"/>
                </a:cubicBezTo>
                <a:cubicBezTo>
                  <a:pt x="11998157" y="6479739"/>
                  <a:pt x="11997599" y="6489066"/>
                  <a:pt x="11996880" y="6495391"/>
                </a:cubicBezTo>
                <a:cubicBezTo>
                  <a:pt x="11996160" y="6501716"/>
                  <a:pt x="11995156" y="6505697"/>
                  <a:pt x="11993866" y="6507334"/>
                </a:cubicBezTo>
                <a:cubicBezTo>
                  <a:pt x="11992527" y="6509368"/>
                  <a:pt x="11990666" y="6510385"/>
                  <a:pt x="11988285" y="6510385"/>
                </a:cubicBezTo>
                <a:cubicBezTo>
                  <a:pt x="11986449" y="6510385"/>
                  <a:pt x="11983994" y="6510361"/>
                  <a:pt x="11980918" y="6510311"/>
                </a:cubicBezTo>
                <a:cubicBezTo>
                  <a:pt x="11977842" y="6510261"/>
                  <a:pt x="11974444" y="6510088"/>
                  <a:pt x="11970723" y="6509790"/>
                </a:cubicBezTo>
                <a:cubicBezTo>
                  <a:pt x="11972559" y="6512766"/>
                  <a:pt x="11974072" y="6516289"/>
                  <a:pt x="11975262" y="6520357"/>
                </a:cubicBezTo>
                <a:cubicBezTo>
                  <a:pt x="11976453" y="6524425"/>
                  <a:pt x="11977123" y="6527898"/>
                  <a:pt x="11977272" y="6530775"/>
                </a:cubicBezTo>
                <a:cubicBezTo>
                  <a:pt x="11981290" y="6530874"/>
                  <a:pt x="11985259" y="6530899"/>
                  <a:pt x="11989178" y="6530849"/>
                </a:cubicBezTo>
                <a:cubicBezTo>
                  <a:pt x="11993097" y="6530800"/>
                  <a:pt x="11996495" y="6530477"/>
                  <a:pt x="11999373" y="6529882"/>
                </a:cubicBezTo>
                <a:cubicBezTo>
                  <a:pt x="12002349" y="6529188"/>
                  <a:pt x="12004954" y="6528146"/>
                  <a:pt x="12007186" y="6526756"/>
                </a:cubicBezTo>
                <a:cubicBezTo>
                  <a:pt x="12009419" y="6525367"/>
                  <a:pt x="12011601" y="6523011"/>
                  <a:pt x="12013735" y="6519687"/>
                </a:cubicBezTo>
                <a:cubicBezTo>
                  <a:pt x="12015024" y="6517554"/>
                  <a:pt x="12016103" y="6514131"/>
                  <a:pt x="12016972" y="6509418"/>
                </a:cubicBezTo>
                <a:cubicBezTo>
                  <a:pt x="12017840" y="6504705"/>
                  <a:pt x="12018534" y="6498107"/>
                  <a:pt x="12019055" y="6489624"/>
                </a:cubicBezTo>
                <a:cubicBezTo>
                  <a:pt x="12019576" y="6481140"/>
                  <a:pt x="12019998" y="6470301"/>
                  <a:pt x="12020320" y="6457105"/>
                </a:cubicBezTo>
                <a:cubicBezTo>
                  <a:pt x="12020643" y="6443909"/>
                  <a:pt x="12020928" y="6427786"/>
                  <a:pt x="12021176" y="6408736"/>
                </a:cubicBezTo>
                <a:cubicBezTo>
                  <a:pt x="12021176" y="6407793"/>
                  <a:pt x="12021188" y="6406491"/>
                  <a:pt x="12021213" y="6404829"/>
                </a:cubicBezTo>
                <a:cubicBezTo>
                  <a:pt x="12021238" y="6403167"/>
                  <a:pt x="12021263" y="6401642"/>
                  <a:pt x="12021288" y="6400252"/>
                </a:cubicBezTo>
                <a:cubicBezTo>
                  <a:pt x="12021312" y="6398864"/>
                  <a:pt x="12021325" y="6398169"/>
                  <a:pt x="12021325" y="6398169"/>
                </a:cubicBezTo>
                <a:close/>
                <a:moveTo>
                  <a:pt x="2992128" y="6395334"/>
                </a:moveTo>
                <a:cubicBezTo>
                  <a:pt x="2987514" y="6403222"/>
                  <a:pt x="2981698" y="6410291"/>
                  <a:pt x="2974678" y="6416542"/>
                </a:cubicBezTo>
                <a:cubicBezTo>
                  <a:pt x="2967658" y="6422793"/>
                  <a:pt x="2959820" y="6428225"/>
                  <a:pt x="2951163" y="6432839"/>
                </a:cubicBezTo>
                <a:cubicBezTo>
                  <a:pt x="2942506" y="6437452"/>
                  <a:pt x="2933440" y="6441248"/>
                  <a:pt x="2923965" y="6444224"/>
                </a:cubicBezTo>
                <a:cubicBezTo>
                  <a:pt x="2926495" y="6446655"/>
                  <a:pt x="2929025" y="6449570"/>
                  <a:pt x="2931555" y="6452968"/>
                </a:cubicBezTo>
                <a:cubicBezTo>
                  <a:pt x="2934085" y="6456366"/>
                  <a:pt x="2936069" y="6459455"/>
                  <a:pt x="2937508" y="6462232"/>
                </a:cubicBezTo>
                <a:cubicBezTo>
                  <a:pt x="2939988" y="6461290"/>
                  <a:pt x="2942407" y="6460298"/>
                  <a:pt x="2944763" y="6459256"/>
                </a:cubicBezTo>
                <a:cubicBezTo>
                  <a:pt x="2947120" y="6458214"/>
                  <a:pt x="2949439" y="6457123"/>
                  <a:pt x="2951721" y="6455982"/>
                </a:cubicBezTo>
                <a:lnTo>
                  <a:pt x="2951721" y="6493784"/>
                </a:lnTo>
                <a:lnTo>
                  <a:pt x="2973226" y="6493784"/>
                </a:lnTo>
                <a:lnTo>
                  <a:pt x="2973226" y="6489914"/>
                </a:lnTo>
                <a:lnTo>
                  <a:pt x="3019810" y="6489914"/>
                </a:lnTo>
                <a:lnTo>
                  <a:pt x="3019810" y="6493784"/>
                </a:lnTo>
                <a:lnTo>
                  <a:pt x="3042506" y="6493784"/>
                </a:lnTo>
                <a:lnTo>
                  <a:pt x="3042506" y="6454121"/>
                </a:lnTo>
                <a:cubicBezTo>
                  <a:pt x="3044640" y="6455213"/>
                  <a:pt x="3046785" y="6456279"/>
                  <a:pt x="3048943" y="6457321"/>
                </a:cubicBezTo>
                <a:cubicBezTo>
                  <a:pt x="3051101" y="6458363"/>
                  <a:pt x="3053346" y="6459380"/>
                  <a:pt x="3055677" y="6460372"/>
                </a:cubicBezTo>
                <a:cubicBezTo>
                  <a:pt x="3057016" y="6457197"/>
                  <a:pt x="3058989" y="6453923"/>
                  <a:pt x="3061593" y="6450549"/>
                </a:cubicBezTo>
                <a:cubicBezTo>
                  <a:pt x="3064198" y="6447176"/>
                  <a:pt x="3066790" y="6444299"/>
                  <a:pt x="3069370" y="6441917"/>
                </a:cubicBezTo>
                <a:cubicBezTo>
                  <a:pt x="3057711" y="6437949"/>
                  <a:pt x="3046896" y="6433236"/>
                  <a:pt x="3036925" y="6427779"/>
                </a:cubicBezTo>
                <a:cubicBezTo>
                  <a:pt x="3026953" y="6422322"/>
                  <a:pt x="3017701" y="6415401"/>
                  <a:pt x="3009168" y="6407017"/>
                </a:cubicBezTo>
                <a:cubicBezTo>
                  <a:pt x="3009565" y="6406422"/>
                  <a:pt x="3009925" y="6405839"/>
                  <a:pt x="3010248" y="6405268"/>
                </a:cubicBezTo>
                <a:cubicBezTo>
                  <a:pt x="3010570" y="6404698"/>
                  <a:pt x="3010930" y="6404115"/>
                  <a:pt x="3011327" y="6403520"/>
                </a:cubicBezTo>
                <a:close/>
                <a:moveTo>
                  <a:pt x="7243184" y="6395270"/>
                </a:moveTo>
                <a:lnTo>
                  <a:pt x="7243184" y="6417371"/>
                </a:lnTo>
                <a:cubicBezTo>
                  <a:pt x="7243184" y="6419356"/>
                  <a:pt x="7243172" y="6421389"/>
                  <a:pt x="7243147" y="6423473"/>
                </a:cubicBezTo>
                <a:cubicBezTo>
                  <a:pt x="7243122" y="6425556"/>
                  <a:pt x="7243035" y="6427739"/>
                  <a:pt x="7242886" y="6430021"/>
                </a:cubicBezTo>
                <a:lnTo>
                  <a:pt x="7218330" y="6430021"/>
                </a:lnTo>
                <a:lnTo>
                  <a:pt x="7239240" y="6421464"/>
                </a:lnTo>
                <a:cubicBezTo>
                  <a:pt x="7237851" y="6418189"/>
                  <a:pt x="7235755" y="6414394"/>
                  <a:pt x="7232952" y="6410078"/>
                </a:cubicBezTo>
                <a:cubicBezTo>
                  <a:pt x="7230149" y="6405762"/>
                  <a:pt x="7227408" y="6401893"/>
                  <a:pt x="7224729" y="6398470"/>
                </a:cubicBezTo>
                <a:lnTo>
                  <a:pt x="7205233" y="6406283"/>
                </a:lnTo>
                <a:cubicBezTo>
                  <a:pt x="7207713" y="6410004"/>
                  <a:pt x="7210243" y="6414109"/>
                  <a:pt x="7212823" y="6418599"/>
                </a:cubicBezTo>
                <a:cubicBezTo>
                  <a:pt x="7215403" y="6423088"/>
                  <a:pt x="7217238" y="6426896"/>
                  <a:pt x="7218330" y="6430021"/>
                </a:cubicBezTo>
                <a:lnTo>
                  <a:pt x="7197271" y="6430021"/>
                </a:lnTo>
                <a:lnTo>
                  <a:pt x="7197271" y="6452420"/>
                </a:lnTo>
                <a:lnTo>
                  <a:pt x="7240133" y="6452420"/>
                </a:lnTo>
                <a:cubicBezTo>
                  <a:pt x="7238496" y="6460358"/>
                  <a:pt x="7235929" y="6468382"/>
                  <a:pt x="7232431" y="6476493"/>
                </a:cubicBezTo>
                <a:cubicBezTo>
                  <a:pt x="7228934" y="6484604"/>
                  <a:pt x="7224072" y="6492393"/>
                  <a:pt x="7217846" y="6499859"/>
                </a:cubicBezTo>
                <a:cubicBezTo>
                  <a:pt x="7211620" y="6507325"/>
                  <a:pt x="7203596" y="6514010"/>
                  <a:pt x="7193773" y="6519913"/>
                </a:cubicBezTo>
                <a:cubicBezTo>
                  <a:pt x="7195609" y="6521154"/>
                  <a:pt x="7197668" y="6522754"/>
                  <a:pt x="7199950" y="6524713"/>
                </a:cubicBezTo>
                <a:cubicBezTo>
                  <a:pt x="7202232" y="6526673"/>
                  <a:pt x="7204414" y="6528719"/>
                  <a:pt x="7206498" y="6530852"/>
                </a:cubicBezTo>
                <a:cubicBezTo>
                  <a:pt x="7208582" y="6532986"/>
                  <a:pt x="7210243" y="6534896"/>
                  <a:pt x="7211484" y="6536582"/>
                </a:cubicBezTo>
                <a:cubicBezTo>
                  <a:pt x="7220116" y="6530977"/>
                  <a:pt x="7227470" y="6524812"/>
                  <a:pt x="7233547" y="6518090"/>
                </a:cubicBezTo>
                <a:cubicBezTo>
                  <a:pt x="7239625" y="6511368"/>
                  <a:pt x="7244648" y="6504324"/>
                  <a:pt x="7248616" y="6496957"/>
                </a:cubicBezTo>
                <a:cubicBezTo>
                  <a:pt x="7252585" y="6489590"/>
                  <a:pt x="7255735" y="6482136"/>
                  <a:pt x="7258067" y="6474595"/>
                </a:cubicBezTo>
                <a:cubicBezTo>
                  <a:pt x="7260399" y="6467055"/>
                  <a:pt x="7262135" y="6459663"/>
                  <a:pt x="7263276" y="6452420"/>
                </a:cubicBezTo>
                <a:lnTo>
                  <a:pt x="7303236" y="6452420"/>
                </a:lnTo>
                <a:cubicBezTo>
                  <a:pt x="7302591" y="6471916"/>
                  <a:pt x="7301760" y="6486452"/>
                  <a:pt x="7300743" y="6496026"/>
                </a:cubicBezTo>
                <a:cubicBezTo>
                  <a:pt x="7299726" y="6505601"/>
                  <a:pt x="7298275" y="6511381"/>
                  <a:pt x="7296390" y="6513365"/>
                </a:cubicBezTo>
                <a:cubicBezTo>
                  <a:pt x="7294654" y="6515101"/>
                  <a:pt x="7292446" y="6515969"/>
                  <a:pt x="7289767" y="6515969"/>
                </a:cubicBezTo>
                <a:cubicBezTo>
                  <a:pt x="7287634" y="6515969"/>
                  <a:pt x="7284620" y="6515945"/>
                  <a:pt x="7280726" y="6515895"/>
                </a:cubicBezTo>
                <a:cubicBezTo>
                  <a:pt x="7276832" y="6515846"/>
                  <a:pt x="7272652" y="6515622"/>
                  <a:pt x="7268187" y="6515225"/>
                </a:cubicBezTo>
                <a:cubicBezTo>
                  <a:pt x="7270320" y="6518499"/>
                  <a:pt x="7272119" y="6522369"/>
                  <a:pt x="7273582" y="6526834"/>
                </a:cubicBezTo>
                <a:cubicBezTo>
                  <a:pt x="7275046" y="6531299"/>
                  <a:pt x="7275877" y="6535193"/>
                  <a:pt x="7276075" y="6538517"/>
                </a:cubicBezTo>
                <a:cubicBezTo>
                  <a:pt x="7280639" y="6538616"/>
                  <a:pt x="7285104" y="6538641"/>
                  <a:pt x="7289470" y="6538591"/>
                </a:cubicBezTo>
                <a:cubicBezTo>
                  <a:pt x="7293835" y="6538542"/>
                  <a:pt x="7297556" y="6538219"/>
                  <a:pt x="7300632" y="6537624"/>
                </a:cubicBezTo>
                <a:cubicBezTo>
                  <a:pt x="7304055" y="6537079"/>
                  <a:pt x="7307069" y="6536161"/>
                  <a:pt x="7309673" y="6534871"/>
                </a:cubicBezTo>
                <a:cubicBezTo>
                  <a:pt x="7312278" y="6533581"/>
                  <a:pt x="7314795" y="6531299"/>
                  <a:pt x="7317226" y="6528024"/>
                </a:cubicBezTo>
                <a:cubicBezTo>
                  <a:pt x="7318764" y="6526040"/>
                  <a:pt x="7320054" y="6523039"/>
                  <a:pt x="7321096" y="6519020"/>
                </a:cubicBezTo>
                <a:cubicBezTo>
                  <a:pt x="7322137" y="6515002"/>
                  <a:pt x="7323006" y="6509583"/>
                  <a:pt x="7323700" y="6502761"/>
                </a:cubicBezTo>
                <a:cubicBezTo>
                  <a:pt x="7324395" y="6495940"/>
                  <a:pt x="7325002" y="6487419"/>
                  <a:pt x="7325523" y="6477200"/>
                </a:cubicBezTo>
                <a:cubicBezTo>
                  <a:pt x="7326044" y="6466981"/>
                  <a:pt x="7326528" y="6454652"/>
                  <a:pt x="7326974" y="6440216"/>
                </a:cubicBezTo>
                <a:cubicBezTo>
                  <a:pt x="7327024" y="6439273"/>
                  <a:pt x="7327074" y="6437983"/>
                  <a:pt x="7327123" y="6436346"/>
                </a:cubicBezTo>
                <a:cubicBezTo>
                  <a:pt x="7327173" y="6434709"/>
                  <a:pt x="7327210" y="6433246"/>
                  <a:pt x="7327235" y="6431956"/>
                </a:cubicBezTo>
                <a:cubicBezTo>
                  <a:pt x="7327260" y="6430666"/>
                  <a:pt x="7327272" y="6430021"/>
                  <a:pt x="7327272" y="6430021"/>
                </a:cubicBezTo>
                <a:lnTo>
                  <a:pt x="7265434" y="6430021"/>
                </a:lnTo>
                <a:cubicBezTo>
                  <a:pt x="7265583" y="6427789"/>
                  <a:pt x="7265670" y="6425643"/>
                  <a:pt x="7265694" y="6423584"/>
                </a:cubicBezTo>
                <a:cubicBezTo>
                  <a:pt x="7265719" y="6421526"/>
                  <a:pt x="7265732" y="6419504"/>
                  <a:pt x="7265732" y="6417520"/>
                </a:cubicBezTo>
                <a:lnTo>
                  <a:pt x="7265732" y="6395270"/>
                </a:lnTo>
                <a:close/>
                <a:moveTo>
                  <a:pt x="4747340" y="6394969"/>
                </a:moveTo>
                <a:lnTo>
                  <a:pt x="4747340" y="6414391"/>
                </a:lnTo>
                <a:lnTo>
                  <a:pt x="4822870" y="6414391"/>
                </a:lnTo>
                <a:lnTo>
                  <a:pt x="4822870" y="6394969"/>
                </a:lnTo>
                <a:close/>
                <a:moveTo>
                  <a:pt x="4710282" y="6392290"/>
                </a:moveTo>
                <a:lnTo>
                  <a:pt x="4696217" y="6406726"/>
                </a:lnTo>
                <a:cubicBezTo>
                  <a:pt x="4698995" y="6408959"/>
                  <a:pt x="4702059" y="6411415"/>
                  <a:pt x="4705407" y="6414093"/>
                </a:cubicBezTo>
                <a:cubicBezTo>
                  <a:pt x="4708756" y="6416772"/>
                  <a:pt x="4711969" y="6419402"/>
                  <a:pt x="4715044" y="6421981"/>
                </a:cubicBezTo>
                <a:cubicBezTo>
                  <a:pt x="4718120" y="6424561"/>
                  <a:pt x="4720600" y="6426843"/>
                  <a:pt x="4722484" y="6428827"/>
                </a:cubicBezTo>
                <a:lnTo>
                  <a:pt x="4737220" y="6412382"/>
                </a:lnTo>
                <a:cubicBezTo>
                  <a:pt x="4735135" y="6410596"/>
                  <a:pt x="4732482" y="6408500"/>
                  <a:pt x="4729257" y="6406094"/>
                </a:cubicBezTo>
                <a:cubicBezTo>
                  <a:pt x="4726033" y="6403688"/>
                  <a:pt x="4722721" y="6401269"/>
                  <a:pt x="4719322" y="6398839"/>
                </a:cubicBezTo>
                <a:cubicBezTo>
                  <a:pt x="4715925" y="6396408"/>
                  <a:pt x="4712911" y="6394225"/>
                  <a:pt x="4710282" y="6392290"/>
                </a:cubicBezTo>
                <a:close/>
                <a:moveTo>
                  <a:pt x="11916475" y="6385890"/>
                </a:moveTo>
                <a:lnTo>
                  <a:pt x="11899062" y="6395639"/>
                </a:lnTo>
                <a:cubicBezTo>
                  <a:pt x="11900848" y="6398070"/>
                  <a:pt x="11902721" y="6400773"/>
                  <a:pt x="11904681" y="6403750"/>
                </a:cubicBezTo>
                <a:cubicBezTo>
                  <a:pt x="11906640" y="6406726"/>
                  <a:pt x="11908389" y="6409505"/>
                  <a:pt x="11909927" y="6412084"/>
                </a:cubicBezTo>
                <a:lnTo>
                  <a:pt x="11886114" y="6412084"/>
                </a:lnTo>
                <a:lnTo>
                  <a:pt x="11886114" y="6431878"/>
                </a:lnTo>
                <a:lnTo>
                  <a:pt x="11916178" y="6431878"/>
                </a:lnTo>
                <a:cubicBezTo>
                  <a:pt x="11911812" y="6439667"/>
                  <a:pt x="11906529" y="6447109"/>
                  <a:pt x="11900327" y="6454203"/>
                </a:cubicBezTo>
                <a:cubicBezTo>
                  <a:pt x="11894126" y="6461297"/>
                  <a:pt x="11887677" y="6467027"/>
                  <a:pt x="11880980" y="6471392"/>
                </a:cubicBezTo>
                <a:cubicBezTo>
                  <a:pt x="11882022" y="6472781"/>
                  <a:pt x="11883225" y="6474852"/>
                  <a:pt x="11884589" y="6477606"/>
                </a:cubicBezTo>
                <a:cubicBezTo>
                  <a:pt x="11885953" y="6480359"/>
                  <a:pt x="11887231" y="6483212"/>
                  <a:pt x="11888421" y="6486163"/>
                </a:cubicBezTo>
                <a:cubicBezTo>
                  <a:pt x="11889612" y="6489116"/>
                  <a:pt x="11890480" y="6491608"/>
                  <a:pt x="11891026" y="6493642"/>
                </a:cubicBezTo>
                <a:cubicBezTo>
                  <a:pt x="11893159" y="6492005"/>
                  <a:pt x="11895267" y="6490232"/>
                  <a:pt x="11897351" y="6488321"/>
                </a:cubicBezTo>
                <a:cubicBezTo>
                  <a:pt x="11899435" y="6486412"/>
                  <a:pt x="11901543" y="6484365"/>
                  <a:pt x="11903676" y="6482182"/>
                </a:cubicBezTo>
                <a:lnTo>
                  <a:pt x="11903676" y="6531891"/>
                </a:lnTo>
                <a:lnTo>
                  <a:pt x="11926521" y="6531891"/>
                </a:lnTo>
                <a:lnTo>
                  <a:pt x="11926521" y="6480322"/>
                </a:lnTo>
                <a:cubicBezTo>
                  <a:pt x="11928754" y="6483100"/>
                  <a:pt x="11930850" y="6485804"/>
                  <a:pt x="11932809" y="6488433"/>
                </a:cubicBezTo>
                <a:cubicBezTo>
                  <a:pt x="11934769" y="6491063"/>
                  <a:pt x="11936443" y="6493444"/>
                  <a:pt x="11937832" y="6495577"/>
                </a:cubicBezTo>
                <a:lnTo>
                  <a:pt x="11950185" y="6478238"/>
                </a:lnTo>
                <a:cubicBezTo>
                  <a:pt x="11949193" y="6477246"/>
                  <a:pt x="11947543" y="6475696"/>
                  <a:pt x="11945236" y="6473587"/>
                </a:cubicBezTo>
                <a:cubicBezTo>
                  <a:pt x="11942930" y="6471479"/>
                  <a:pt x="11940461" y="6469210"/>
                  <a:pt x="11937832" y="6466779"/>
                </a:cubicBezTo>
                <a:cubicBezTo>
                  <a:pt x="11939965" y="6465092"/>
                  <a:pt x="11942235" y="6463169"/>
                  <a:pt x="11944641" y="6461011"/>
                </a:cubicBezTo>
                <a:cubicBezTo>
                  <a:pt x="11947047" y="6458853"/>
                  <a:pt x="11949738" y="6456708"/>
                  <a:pt x="11952715" y="6454575"/>
                </a:cubicBezTo>
                <a:lnTo>
                  <a:pt x="11938725" y="6442668"/>
                </a:lnTo>
                <a:cubicBezTo>
                  <a:pt x="11937336" y="6444802"/>
                  <a:pt x="11935600" y="6447282"/>
                  <a:pt x="11933516" y="6450110"/>
                </a:cubicBezTo>
                <a:cubicBezTo>
                  <a:pt x="11931433" y="6452938"/>
                  <a:pt x="11929399" y="6455443"/>
                  <a:pt x="11927414" y="6457626"/>
                </a:cubicBezTo>
                <a:lnTo>
                  <a:pt x="11926521" y="6456882"/>
                </a:lnTo>
                <a:lnTo>
                  <a:pt x="11926521" y="6453235"/>
                </a:lnTo>
                <a:cubicBezTo>
                  <a:pt x="11929895" y="6447977"/>
                  <a:pt x="11933020" y="6442532"/>
                  <a:pt x="11935897" y="6436901"/>
                </a:cubicBezTo>
                <a:cubicBezTo>
                  <a:pt x="11938775" y="6431271"/>
                  <a:pt x="11941280" y="6425628"/>
                  <a:pt x="11943413" y="6419972"/>
                </a:cubicBezTo>
                <a:lnTo>
                  <a:pt x="11931433" y="6411340"/>
                </a:lnTo>
                <a:lnTo>
                  <a:pt x="11928233" y="6412084"/>
                </a:lnTo>
                <a:lnTo>
                  <a:pt x="11920122" y="6412084"/>
                </a:lnTo>
                <a:lnTo>
                  <a:pt x="11930465" y="6405536"/>
                </a:lnTo>
                <a:cubicBezTo>
                  <a:pt x="11928878" y="6402857"/>
                  <a:pt x="11926782" y="6399694"/>
                  <a:pt x="11924177" y="6396048"/>
                </a:cubicBezTo>
                <a:cubicBezTo>
                  <a:pt x="11921573" y="6392402"/>
                  <a:pt x="11919005" y="6389016"/>
                  <a:pt x="11916475" y="6385890"/>
                </a:cubicBezTo>
                <a:close/>
                <a:moveTo>
                  <a:pt x="8797175" y="6374461"/>
                </a:moveTo>
                <a:lnTo>
                  <a:pt x="8797175" y="6397157"/>
                </a:lnTo>
                <a:lnTo>
                  <a:pt x="8780283" y="6397157"/>
                </a:lnTo>
                <a:cubicBezTo>
                  <a:pt x="8782317" y="6391701"/>
                  <a:pt x="8783979" y="6386318"/>
                  <a:pt x="8785269" y="6381010"/>
                </a:cubicBezTo>
                <a:lnTo>
                  <a:pt x="8761680" y="6375949"/>
                </a:lnTo>
                <a:cubicBezTo>
                  <a:pt x="8760191" y="6382250"/>
                  <a:pt x="8758282" y="6388488"/>
                  <a:pt x="8755950" y="6394665"/>
                </a:cubicBezTo>
                <a:cubicBezTo>
                  <a:pt x="8753618" y="6400841"/>
                  <a:pt x="8750939" y="6406584"/>
                  <a:pt x="8747913" y="6411891"/>
                </a:cubicBezTo>
                <a:cubicBezTo>
                  <a:pt x="8744887" y="6417200"/>
                  <a:pt x="8741588" y="6421739"/>
                  <a:pt x="8738016" y="6425509"/>
                </a:cubicBezTo>
                <a:cubicBezTo>
                  <a:pt x="8739951" y="6426353"/>
                  <a:pt x="8742295" y="6427481"/>
                  <a:pt x="8745048" y="6428895"/>
                </a:cubicBezTo>
                <a:cubicBezTo>
                  <a:pt x="8747802" y="6430309"/>
                  <a:pt x="8750493" y="6431773"/>
                  <a:pt x="8753122" y="6433285"/>
                </a:cubicBezTo>
                <a:cubicBezTo>
                  <a:pt x="8755751" y="6434799"/>
                  <a:pt x="8757885" y="6436175"/>
                  <a:pt x="8759522" y="6437415"/>
                </a:cubicBezTo>
                <a:cubicBezTo>
                  <a:pt x="8761457" y="6434985"/>
                  <a:pt x="8763329" y="6432269"/>
                  <a:pt x="8765140" y="6429267"/>
                </a:cubicBezTo>
                <a:cubicBezTo>
                  <a:pt x="8766951" y="6426266"/>
                  <a:pt x="8768749" y="6423078"/>
                  <a:pt x="8770535" y="6419705"/>
                </a:cubicBezTo>
                <a:lnTo>
                  <a:pt x="8797175" y="6419705"/>
                </a:lnTo>
                <a:lnTo>
                  <a:pt x="8797175" y="6423500"/>
                </a:lnTo>
                <a:cubicBezTo>
                  <a:pt x="8797175" y="6426278"/>
                  <a:pt x="8797088" y="6429094"/>
                  <a:pt x="8796915" y="6431946"/>
                </a:cubicBezTo>
                <a:cubicBezTo>
                  <a:pt x="8796741" y="6434799"/>
                  <a:pt x="8796481" y="6437639"/>
                  <a:pt x="8796133" y="6440466"/>
                </a:cubicBezTo>
                <a:lnTo>
                  <a:pt x="8740174" y="6440466"/>
                </a:lnTo>
                <a:lnTo>
                  <a:pt x="8740174" y="6462865"/>
                </a:lnTo>
                <a:lnTo>
                  <a:pt x="8789287" y="6462865"/>
                </a:lnTo>
                <a:cubicBezTo>
                  <a:pt x="8785319" y="6470406"/>
                  <a:pt x="8779217" y="6477339"/>
                  <a:pt x="8770982" y="6483664"/>
                </a:cubicBezTo>
                <a:cubicBezTo>
                  <a:pt x="8762746" y="6489989"/>
                  <a:pt x="8751311" y="6495136"/>
                  <a:pt x="8736677" y="6499105"/>
                </a:cubicBezTo>
                <a:cubicBezTo>
                  <a:pt x="8738264" y="6500643"/>
                  <a:pt x="8739988" y="6502602"/>
                  <a:pt x="8741848" y="6504983"/>
                </a:cubicBezTo>
                <a:cubicBezTo>
                  <a:pt x="8743709" y="6507365"/>
                  <a:pt x="8745457" y="6509808"/>
                  <a:pt x="8747095" y="6512313"/>
                </a:cubicBezTo>
                <a:cubicBezTo>
                  <a:pt x="8748732" y="6514819"/>
                  <a:pt x="8749997" y="6516964"/>
                  <a:pt x="8750890" y="6518750"/>
                </a:cubicBezTo>
                <a:cubicBezTo>
                  <a:pt x="8767112" y="6514037"/>
                  <a:pt x="8779886" y="6507886"/>
                  <a:pt x="8789213" y="6500295"/>
                </a:cubicBezTo>
                <a:cubicBezTo>
                  <a:pt x="8798540" y="6492705"/>
                  <a:pt x="8805559" y="6484346"/>
                  <a:pt x="8810272" y="6475218"/>
                </a:cubicBezTo>
                <a:cubicBezTo>
                  <a:pt x="8816473" y="6486182"/>
                  <a:pt x="8824225" y="6495310"/>
                  <a:pt x="8833527" y="6502602"/>
                </a:cubicBezTo>
                <a:cubicBezTo>
                  <a:pt x="8842828" y="6509895"/>
                  <a:pt x="8854697" y="6515451"/>
                  <a:pt x="8869134" y="6519271"/>
                </a:cubicBezTo>
                <a:cubicBezTo>
                  <a:pt x="8870175" y="6517138"/>
                  <a:pt x="8871552" y="6514732"/>
                  <a:pt x="8873264" y="6512053"/>
                </a:cubicBezTo>
                <a:cubicBezTo>
                  <a:pt x="8874975" y="6509374"/>
                  <a:pt x="8876786" y="6506782"/>
                  <a:pt x="8878696" y="6504276"/>
                </a:cubicBezTo>
                <a:cubicBezTo>
                  <a:pt x="8880606" y="6501771"/>
                  <a:pt x="8882379" y="6499700"/>
                  <a:pt x="8884016" y="6498063"/>
                </a:cubicBezTo>
                <a:cubicBezTo>
                  <a:pt x="8870622" y="6495384"/>
                  <a:pt x="8859385" y="6491081"/>
                  <a:pt x="8850307" y="6485152"/>
                </a:cubicBezTo>
                <a:cubicBezTo>
                  <a:pt x="8841228" y="6479224"/>
                  <a:pt x="8833985" y="6471795"/>
                  <a:pt x="8828578" y="6462865"/>
                </a:cubicBezTo>
                <a:lnTo>
                  <a:pt x="8878882" y="6462865"/>
                </a:lnTo>
                <a:lnTo>
                  <a:pt x="8878882" y="6440466"/>
                </a:lnTo>
                <a:lnTo>
                  <a:pt x="8819723" y="6440466"/>
                </a:lnTo>
                <a:cubicBezTo>
                  <a:pt x="8820020" y="6437639"/>
                  <a:pt x="8820219" y="6434824"/>
                  <a:pt x="8820318" y="6432020"/>
                </a:cubicBezTo>
                <a:cubicBezTo>
                  <a:pt x="8820417" y="6429218"/>
                  <a:pt x="8820467" y="6426427"/>
                  <a:pt x="8820467" y="6423649"/>
                </a:cubicBezTo>
                <a:lnTo>
                  <a:pt x="8820467" y="6419705"/>
                </a:lnTo>
                <a:lnTo>
                  <a:pt x="8865636" y="6419705"/>
                </a:lnTo>
                <a:lnTo>
                  <a:pt x="8865636" y="6397157"/>
                </a:lnTo>
                <a:lnTo>
                  <a:pt x="8820467" y="6397157"/>
                </a:lnTo>
                <a:lnTo>
                  <a:pt x="8820467" y="6374461"/>
                </a:lnTo>
                <a:close/>
                <a:moveTo>
                  <a:pt x="1119031" y="6369482"/>
                </a:moveTo>
                <a:lnTo>
                  <a:pt x="1115683" y="6370226"/>
                </a:lnTo>
                <a:lnTo>
                  <a:pt x="1062030" y="6370226"/>
                </a:lnTo>
                <a:lnTo>
                  <a:pt x="1062030" y="6390020"/>
                </a:lnTo>
                <a:lnTo>
                  <a:pt x="1112185" y="6390020"/>
                </a:lnTo>
                <a:cubicBezTo>
                  <a:pt x="1111639" y="6395973"/>
                  <a:pt x="1111031" y="6402298"/>
                  <a:pt x="1110362" y="6408996"/>
                </a:cubicBezTo>
                <a:cubicBezTo>
                  <a:pt x="1109692" y="6415693"/>
                  <a:pt x="1108960" y="6422291"/>
                  <a:pt x="1108167" y="6428790"/>
                </a:cubicBezTo>
                <a:lnTo>
                  <a:pt x="1086884" y="6428790"/>
                </a:lnTo>
                <a:cubicBezTo>
                  <a:pt x="1087479" y="6423283"/>
                  <a:pt x="1088062" y="6417628"/>
                  <a:pt x="1088633" y="6411823"/>
                </a:cubicBezTo>
                <a:cubicBezTo>
                  <a:pt x="1089203" y="6406019"/>
                  <a:pt x="1089687" y="6400438"/>
                  <a:pt x="1090084" y="6395080"/>
                </a:cubicBezTo>
                <a:lnTo>
                  <a:pt x="1069323" y="6393890"/>
                </a:lnTo>
                <a:cubicBezTo>
                  <a:pt x="1068975" y="6399644"/>
                  <a:pt x="1068504" y="6405771"/>
                  <a:pt x="1067909" y="6412270"/>
                </a:cubicBezTo>
                <a:cubicBezTo>
                  <a:pt x="1067313" y="6418769"/>
                  <a:pt x="1066656" y="6425069"/>
                  <a:pt x="1065937" y="6431171"/>
                </a:cubicBezTo>
                <a:cubicBezTo>
                  <a:pt x="1065217" y="6437273"/>
                  <a:pt x="1064461" y="6442681"/>
                  <a:pt x="1063667" y="6447393"/>
                </a:cubicBezTo>
                <a:lnTo>
                  <a:pt x="1122677" y="6447393"/>
                </a:lnTo>
                <a:cubicBezTo>
                  <a:pt x="1121586" y="6459796"/>
                  <a:pt x="1120408" y="6469011"/>
                  <a:pt x="1119143" y="6475038"/>
                </a:cubicBezTo>
                <a:cubicBezTo>
                  <a:pt x="1117878" y="6481066"/>
                  <a:pt x="1116501" y="6484799"/>
                  <a:pt x="1115013" y="6486237"/>
                </a:cubicBezTo>
                <a:cubicBezTo>
                  <a:pt x="1114219" y="6487130"/>
                  <a:pt x="1113400" y="6487701"/>
                  <a:pt x="1112557" y="6487949"/>
                </a:cubicBezTo>
                <a:cubicBezTo>
                  <a:pt x="1111714" y="6488197"/>
                  <a:pt x="1110722" y="6488321"/>
                  <a:pt x="1109580" y="6488321"/>
                </a:cubicBezTo>
                <a:cubicBezTo>
                  <a:pt x="1108142" y="6488321"/>
                  <a:pt x="1106170" y="6488297"/>
                  <a:pt x="1103665" y="6488247"/>
                </a:cubicBezTo>
                <a:cubicBezTo>
                  <a:pt x="1101159" y="6488197"/>
                  <a:pt x="1098443" y="6488023"/>
                  <a:pt x="1095516" y="6487726"/>
                </a:cubicBezTo>
                <a:cubicBezTo>
                  <a:pt x="1097153" y="6490405"/>
                  <a:pt x="1098493" y="6493617"/>
                  <a:pt x="1099535" y="6497362"/>
                </a:cubicBezTo>
                <a:cubicBezTo>
                  <a:pt x="1100576" y="6501108"/>
                  <a:pt x="1101172" y="6504444"/>
                  <a:pt x="1101321" y="6507371"/>
                </a:cubicBezTo>
                <a:cubicBezTo>
                  <a:pt x="1104992" y="6507470"/>
                  <a:pt x="1108427" y="6507470"/>
                  <a:pt x="1111627" y="6507371"/>
                </a:cubicBezTo>
                <a:cubicBezTo>
                  <a:pt x="1114827" y="6507272"/>
                  <a:pt x="1117543" y="6507073"/>
                  <a:pt x="1119775" y="6506776"/>
                </a:cubicBezTo>
                <a:cubicBezTo>
                  <a:pt x="1122355" y="6506429"/>
                  <a:pt x="1124687" y="6505747"/>
                  <a:pt x="1126770" y="6504729"/>
                </a:cubicBezTo>
                <a:cubicBezTo>
                  <a:pt x="1128854" y="6503712"/>
                  <a:pt x="1130888" y="6502013"/>
                  <a:pt x="1132872" y="6499632"/>
                </a:cubicBezTo>
                <a:cubicBezTo>
                  <a:pt x="1134658" y="6497648"/>
                  <a:pt x="1136233" y="6494299"/>
                  <a:pt x="1137597" y="6489586"/>
                </a:cubicBezTo>
                <a:cubicBezTo>
                  <a:pt x="1138962" y="6484874"/>
                  <a:pt x="1140177" y="6478275"/>
                  <a:pt x="1141244" y="6469792"/>
                </a:cubicBezTo>
                <a:cubicBezTo>
                  <a:pt x="1142310" y="6461309"/>
                  <a:pt x="1143340" y="6450420"/>
                  <a:pt x="1144332" y="6437124"/>
                </a:cubicBezTo>
                <a:cubicBezTo>
                  <a:pt x="1144431" y="6436281"/>
                  <a:pt x="1144518" y="6435189"/>
                  <a:pt x="1144592" y="6433850"/>
                </a:cubicBezTo>
                <a:cubicBezTo>
                  <a:pt x="1144667" y="6432510"/>
                  <a:pt x="1144741" y="6431333"/>
                  <a:pt x="1144816" y="6430315"/>
                </a:cubicBezTo>
                <a:cubicBezTo>
                  <a:pt x="1144890" y="6429298"/>
                  <a:pt x="1144927" y="6428790"/>
                  <a:pt x="1144927" y="6428790"/>
                </a:cubicBezTo>
                <a:lnTo>
                  <a:pt x="1129226" y="6428790"/>
                </a:lnTo>
                <a:cubicBezTo>
                  <a:pt x="1130367" y="6419166"/>
                  <a:pt x="1131433" y="6409318"/>
                  <a:pt x="1132426" y="6399247"/>
                </a:cubicBezTo>
                <a:cubicBezTo>
                  <a:pt x="1133418" y="6389177"/>
                  <a:pt x="1134187" y="6379701"/>
                  <a:pt x="1134732" y="6370821"/>
                </a:cubicBezTo>
                <a:close/>
                <a:moveTo>
                  <a:pt x="4193568" y="6367154"/>
                </a:moveTo>
                <a:lnTo>
                  <a:pt x="4193568" y="6388511"/>
                </a:lnTo>
                <a:lnTo>
                  <a:pt x="4302658" y="6388511"/>
                </a:lnTo>
                <a:lnTo>
                  <a:pt x="4302658" y="6367154"/>
                </a:lnTo>
                <a:close/>
                <a:moveTo>
                  <a:pt x="1020284" y="6362784"/>
                </a:moveTo>
                <a:cubicBezTo>
                  <a:pt x="1019936" y="6367498"/>
                  <a:pt x="1019502" y="6372397"/>
                  <a:pt x="1018981" y="6377481"/>
                </a:cubicBezTo>
                <a:cubicBezTo>
                  <a:pt x="1018460" y="6382566"/>
                  <a:pt x="1017828" y="6387664"/>
                  <a:pt x="1017084" y="6392773"/>
                </a:cubicBezTo>
                <a:lnTo>
                  <a:pt x="1004582" y="6392773"/>
                </a:lnTo>
                <a:lnTo>
                  <a:pt x="1004582" y="6413088"/>
                </a:lnTo>
                <a:lnTo>
                  <a:pt x="1013884" y="6413088"/>
                </a:lnTo>
                <a:cubicBezTo>
                  <a:pt x="1012545" y="6420480"/>
                  <a:pt x="1011143" y="6427550"/>
                  <a:pt x="1009680" y="6434296"/>
                </a:cubicBezTo>
                <a:cubicBezTo>
                  <a:pt x="1008216" y="6441044"/>
                  <a:pt x="1006715" y="6447121"/>
                  <a:pt x="1005177" y="6452528"/>
                </a:cubicBezTo>
                <a:cubicBezTo>
                  <a:pt x="1008204" y="6455257"/>
                  <a:pt x="1011416" y="6458196"/>
                  <a:pt x="1014814" y="6461346"/>
                </a:cubicBezTo>
                <a:cubicBezTo>
                  <a:pt x="1018212" y="6464496"/>
                  <a:pt x="1021549" y="6467708"/>
                  <a:pt x="1024823" y="6470983"/>
                </a:cubicBezTo>
                <a:cubicBezTo>
                  <a:pt x="1019316" y="6479516"/>
                  <a:pt x="1012296" y="6485915"/>
                  <a:pt x="1003764" y="6490181"/>
                </a:cubicBezTo>
                <a:cubicBezTo>
                  <a:pt x="1005897" y="6492216"/>
                  <a:pt x="1008154" y="6494981"/>
                  <a:pt x="1010535" y="6498478"/>
                </a:cubicBezTo>
                <a:cubicBezTo>
                  <a:pt x="1012917" y="6501976"/>
                  <a:pt x="1014777" y="6505064"/>
                  <a:pt x="1016116" y="6507743"/>
                </a:cubicBezTo>
                <a:cubicBezTo>
                  <a:pt x="1025592" y="6502088"/>
                  <a:pt x="1033380" y="6495018"/>
                  <a:pt x="1039482" y="6486535"/>
                </a:cubicBezTo>
                <a:cubicBezTo>
                  <a:pt x="1041119" y="6488420"/>
                  <a:pt x="1042633" y="6490269"/>
                  <a:pt x="1044022" y="6492079"/>
                </a:cubicBezTo>
                <a:cubicBezTo>
                  <a:pt x="1045411" y="6493890"/>
                  <a:pt x="1046626" y="6495589"/>
                  <a:pt x="1047668" y="6497176"/>
                </a:cubicBezTo>
                <a:lnTo>
                  <a:pt x="1061211" y="6480433"/>
                </a:lnTo>
                <a:cubicBezTo>
                  <a:pt x="1059872" y="6478449"/>
                  <a:pt x="1058210" y="6476353"/>
                  <a:pt x="1056226" y="6474145"/>
                </a:cubicBezTo>
                <a:cubicBezTo>
                  <a:pt x="1054241" y="6471938"/>
                  <a:pt x="1052108" y="6469668"/>
                  <a:pt x="1049826" y="6467336"/>
                </a:cubicBezTo>
                <a:cubicBezTo>
                  <a:pt x="1053547" y="6458109"/>
                  <a:pt x="1056374" y="6447443"/>
                  <a:pt x="1058309" y="6435338"/>
                </a:cubicBezTo>
                <a:cubicBezTo>
                  <a:pt x="1060244" y="6423234"/>
                  <a:pt x="1061484" y="6409418"/>
                  <a:pt x="1062030" y="6393890"/>
                </a:cubicBezTo>
                <a:lnTo>
                  <a:pt x="1049528" y="6392476"/>
                </a:lnTo>
                <a:lnTo>
                  <a:pt x="1046031" y="6392773"/>
                </a:lnTo>
                <a:lnTo>
                  <a:pt x="1037473" y="6392773"/>
                </a:lnTo>
                <a:cubicBezTo>
                  <a:pt x="1038168" y="6387813"/>
                  <a:pt x="1038800" y="6382913"/>
                  <a:pt x="1039371" y="6378077"/>
                </a:cubicBezTo>
                <a:cubicBezTo>
                  <a:pt x="1039941" y="6373240"/>
                  <a:pt x="1040425" y="6368539"/>
                  <a:pt x="1040822" y="6363975"/>
                </a:cubicBezTo>
                <a:close/>
                <a:moveTo>
                  <a:pt x="3261050" y="6361876"/>
                </a:moveTo>
                <a:lnTo>
                  <a:pt x="3261050" y="6371326"/>
                </a:lnTo>
                <a:cubicBezTo>
                  <a:pt x="3261050" y="6372963"/>
                  <a:pt x="3260777" y="6374749"/>
                  <a:pt x="3260231" y="6376684"/>
                </a:cubicBezTo>
                <a:cubicBezTo>
                  <a:pt x="3259686" y="6378619"/>
                  <a:pt x="3258458" y="6380628"/>
                  <a:pt x="3256548" y="6382711"/>
                </a:cubicBezTo>
                <a:cubicBezTo>
                  <a:pt x="3254638" y="6384795"/>
                  <a:pt x="3251699" y="6386891"/>
                  <a:pt x="3247730" y="6388999"/>
                </a:cubicBezTo>
                <a:cubicBezTo>
                  <a:pt x="3243761" y="6391108"/>
                  <a:pt x="3238403" y="6393154"/>
                  <a:pt x="3231656" y="6395139"/>
                </a:cubicBezTo>
                <a:cubicBezTo>
                  <a:pt x="3224910" y="6397123"/>
                  <a:pt x="3216377" y="6398983"/>
                  <a:pt x="3206058" y="6400720"/>
                </a:cubicBezTo>
                <a:cubicBezTo>
                  <a:pt x="3207844" y="6402208"/>
                  <a:pt x="3209729" y="6403982"/>
                  <a:pt x="3211713" y="6406040"/>
                </a:cubicBezTo>
                <a:cubicBezTo>
                  <a:pt x="3213698" y="6408099"/>
                  <a:pt x="3215533" y="6410183"/>
                  <a:pt x="3217220" y="6412291"/>
                </a:cubicBezTo>
                <a:cubicBezTo>
                  <a:pt x="3218907" y="6414400"/>
                  <a:pt x="3220197" y="6416248"/>
                  <a:pt x="3221090" y="6417835"/>
                </a:cubicBezTo>
                <a:cubicBezTo>
                  <a:pt x="3234881" y="6414759"/>
                  <a:pt x="3245969" y="6411336"/>
                  <a:pt x="3254353" y="6407566"/>
                </a:cubicBezTo>
                <a:cubicBezTo>
                  <a:pt x="3262737" y="6403796"/>
                  <a:pt x="3269099" y="6399852"/>
                  <a:pt x="3273440" y="6395734"/>
                </a:cubicBezTo>
                <a:cubicBezTo>
                  <a:pt x="3277781" y="6391616"/>
                  <a:pt x="3280708" y="6387536"/>
                  <a:pt x="3282221" y="6383493"/>
                </a:cubicBezTo>
                <a:cubicBezTo>
                  <a:pt x="3283734" y="6379450"/>
                  <a:pt x="3284490" y="6375642"/>
                  <a:pt x="3284490" y="6372070"/>
                </a:cubicBezTo>
                <a:lnTo>
                  <a:pt x="3284490" y="6361876"/>
                </a:lnTo>
                <a:close/>
                <a:moveTo>
                  <a:pt x="3005076" y="6346816"/>
                </a:moveTo>
                <a:lnTo>
                  <a:pt x="2981561" y="6351727"/>
                </a:lnTo>
                <a:cubicBezTo>
                  <a:pt x="2982206" y="6353017"/>
                  <a:pt x="2982801" y="6354369"/>
                  <a:pt x="2983347" y="6355783"/>
                </a:cubicBezTo>
                <a:cubicBezTo>
                  <a:pt x="2983893" y="6357197"/>
                  <a:pt x="2984413" y="6358624"/>
                  <a:pt x="2984910" y="6360062"/>
                </a:cubicBezTo>
                <a:lnTo>
                  <a:pt x="2930364" y="6360062"/>
                </a:lnTo>
                <a:lnTo>
                  <a:pt x="2930364" y="6396078"/>
                </a:lnTo>
                <a:lnTo>
                  <a:pt x="2951870" y="6396078"/>
                </a:lnTo>
                <a:cubicBezTo>
                  <a:pt x="2946313" y="6400047"/>
                  <a:pt x="2940559" y="6403247"/>
                  <a:pt x="2934606" y="6405678"/>
                </a:cubicBezTo>
                <a:cubicBezTo>
                  <a:pt x="2936044" y="6406968"/>
                  <a:pt x="2937719" y="6408691"/>
                  <a:pt x="2939629" y="6410849"/>
                </a:cubicBezTo>
                <a:cubicBezTo>
                  <a:pt x="2941539" y="6413007"/>
                  <a:pt x="2943387" y="6415178"/>
                  <a:pt x="2945173" y="6417361"/>
                </a:cubicBezTo>
                <a:cubicBezTo>
                  <a:pt x="2946959" y="6419544"/>
                  <a:pt x="2948373" y="6421330"/>
                  <a:pt x="2949414" y="6422718"/>
                </a:cubicBezTo>
                <a:cubicBezTo>
                  <a:pt x="2954176" y="6420139"/>
                  <a:pt x="2958964" y="6417026"/>
                  <a:pt x="2963776" y="6413379"/>
                </a:cubicBezTo>
                <a:cubicBezTo>
                  <a:pt x="2968588" y="6409733"/>
                  <a:pt x="2973127" y="6405728"/>
                  <a:pt x="2977394" y="6401362"/>
                </a:cubicBezTo>
                <a:cubicBezTo>
                  <a:pt x="2981661" y="6396996"/>
                  <a:pt x="2985331" y="6392482"/>
                  <a:pt x="2988407" y="6387818"/>
                </a:cubicBezTo>
                <a:lnTo>
                  <a:pt x="2967720" y="6380823"/>
                </a:lnTo>
                <a:cubicBezTo>
                  <a:pt x="2965785" y="6383552"/>
                  <a:pt x="2963478" y="6386206"/>
                  <a:pt x="2960799" y="6388786"/>
                </a:cubicBezTo>
                <a:cubicBezTo>
                  <a:pt x="2958120" y="6391366"/>
                  <a:pt x="2955194" y="6393796"/>
                  <a:pt x="2952018" y="6396078"/>
                </a:cubicBezTo>
                <a:lnTo>
                  <a:pt x="2952018" y="6380079"/>
                </a:lnTo>
                <a:lnTo>
                  <a:pt x="3040423" y="6380079"/>
                </a:lnTo>
                <a:lnTo>
                  <a:pt x="3040423" y="6394962"/>
                </a:lnTo>
                <a:cubicBezTo>
                  <a:pt x="3036851" y="6392482"/>
                  <a:pt x="3033204" y="6390026"/>
                  <a:pt x="3029483" y="6387595"/>
                </a:cubicBezTo>
                <a:cubicBezTo>
                  <a:pt x="3025763" y="6385164"/>
                  <a:pt x="3022290" y="6383006"/>
                  <a:pt x="3019066" y="6381121"/>
                </a:cubicBezTo>
                <a:lnTo>
                  <a:pt x="3003811" y="6393623"/>
                </a:lnTo>
                <a:cubicBezTo>
                  <a:pt x="3008028" y="6396301"/>
                  <a:pt x="3012480" y="6399340"/>
                  <a:pt x="3017168" y="6402738"/>
                </a:cubicBezTo>
                <a:cubicBezTo>
                  <a:pt x="3021856" y="6406137"/>
                  <a:pt x="3026247" y="6409535"/>
                  <a:pt x="3030340" y="6412933"/>
                </a:cubicBezTo>
                <a:cubicBezTo>
                  <a:pt x="3034432" y="6416332"/>
                  <a:pt x="3037694" y="6419395"/>
                  <a:pt x="3040125" y="6422123"/>
                </a:cubicBezTo>
                <a:lnTo>
                  <a:pt x="3056422" y="6407984"/>
                </a:lnTo>
                <a:cubicBezTo>
                  <a:pt x="3054636" y="6406199"/>
                  <a:pt x="3052478" y="6404277"/>
                  <a:pt x="3049948" y="6402217"/>
                </a:cubicBezTo>
                <a:cubicBezTo>
                  <a:pt x="3047418" y="6400159"/>
                  <a:pt x="3044689" y="6398112"/>
                  <a:pt x="3041762" y="6396078"/>
                </a:cubicBezTo>
                <a:lnTo>
                  <a:pt x="3063119" y="6396078"/>
                </a:lnTo>
                <a:lnTo>
                  <a:pt x="3063119" y="6360062"/>
                </a:lnTo>
                <a:lnTo>
                  <a:pt x="3011029" y="6360062"/>
                </a:lnTo>
                <a:cubicBezTo>
                  <a:pt x="3010235" y="6357879"/>
                  <a:pt x="3009305" y="6355622"/>
                  <a:pt x="3008238" y="6353290"/>
                </a:cubicBezTo>
                <a:cubicBezTo>
                  <a:pt x="3007172" y="6350959"/>
                  <a:pt x="3006118" y="6348801"/>
                  <a:pt x="3005076" y="6346816"/>
                </a:cubicBezTo>
                <a:close/>
                <a:moveTo>
                  <a:pt x="3222652" y="6339030"/>
                </a:moveTo>
                <a:lnTo>
                  <a:pt x="3222652" y="6388516"/>
                </a:lnTo>
                <a:lnTo>
                  <a:pt x="3244902" y="6388516"/>
                </a:lnTo>
                <a:lnTo>
                  <a:pt x="3244902" y="6359271"/>
                </a:lnTo>
                <a:lnTo>
                  <a:pt x="3302946" y="6359271"/>
                </a:lnTo>
                <a:lnTo>
                  <a:pt x="3302946" y="6386135"/>
                </a:lnTo>
                <a:cubicBezTo>
                  <a:pt x="3300217" y="6385291"/>
                  <a:pt x="3297562" y="6384497"/>
                  <a:pt x="3294983" y="6383753"/>
                </a:cubicBezTo>
                <a:cubicBezTo>
                  <a:pt x="3292403" y="6383009"/>
                  <a:pt x="3289972" y="6382364"/>
                  <a:pt x="3287690" y="6381819"/>
                </a:cubicBezTo>
                <a:lnTo>
                  <a:pt x="3277644" y="6397818"/>
                </a:lnTo>
                <a:cubicBezTo>
                  <a:pt x="3281911" y="6399108"/>
                  <a:pt x="3286487" y="6400596"/>
                  <a:pt x="3291373" y="6402282"/>
                </a:cubicBezTo>
                <a:cubicBezTo>
                  <a:pt x="3296260" y="6403969"/>
                  <a:pt x="3301135" y="6405743"/>
                  <a:pt x="3305996" y="6407603"/>
                </a:cubicBezTo>
                <a:cubicBezTo>
                  <a:pt x="3310858" y="6409463"/>
                  <a:pt x="3315385" y="6411324"/>
                  <a:pt x="3319577" y="6413184"/>
                </a:cubicBezTo>
                <a:cubicBezTo>
                  <a:pt x="3323768" y="6415044"/>
                  <a:pt x="3327328" y="6416793"/>
                  <a:pt x="3330255" y="6418430"/>
                </a:cubicBezTo>
                <a:lnTo>
                  <a:pt x="3341045" y="6400273"/>
                </a:lnTo>
                <a:cubicBezTo>
                  <a:pt x="3336928" y="6398239"/>
                  <a:pt x="3331756" y="6396057"/>
                  <a:pt x="3325530" y="6393725"/>
                </a:cubicBezTo>
                <a:cubicBezTo>
                  <a:pt x="3319304" y="6391393"/>
                  <a:pt x="3312991" y="6389211"/>
                  <a:pt x="3306591" y="6387176"/>
                </a:cubicBezTo>
                <a:lnTo>
                  <a:pt x="3326386" y="6387176"/>
                </a:lnTo>
                <a:lnTo>
                  <a:pt x="3326386" y="6339030"/>
                </a:lnTo>
                <a:close/>
                <a:moveTo>
                  <a:pt x="10165343" y="6332967"/>
                </a:moveTo>
                <a:lnTo>
                  <a:pt x="10226586" y="6332967"/>
                </a:lnTo>
                <a:cubicBezTo>
                  <a:pt x="10223213" y="6344080"/>
                  <a:pt x="10218934" y="6354088"/>
                  <a:pt x="10213750" y="6362993"/>
                </a:cubicBezTo>
                <a:cubicBezTo>
                  <a:pt x="10208565" y="6371898"/>
                  <a:pt x="10202575" y="6379823"/>
                  <a:pt x="10195779" y="6386768"/>
                </a:cubicBezTo>
                <a:cubicBezTo>
                  <a:pt x="10188784" y="6379377"/>
                  <a:pt x="10182781" y="6371178"/>
                  <a:pt x="10177770" y="6362174"/>
                </a:cubicBezTo>
                <a:cubicBezTo>
                  <a:pt x="10172760" y="6353170"/>
                  <a:pt x="10168617" y="6343435"/>
                  <a:pt x="10165343" y="6332967"/>
                </a:cubicBezTo>
                <a:close/>
                <a:moveTo>
                  <a:pt x="10238641" y="6309973"/>
                </a:moveTo>
                <a:lnTo>
                  <a:pt x="10234995" y="6311015"/>
                </a:lnTo>
                <a:lnTo>
                  <a:pt x="10133494" y="6311015"/>
                </a:lnTo>
                <a:lnTo>
                  <a:pt x="10133494" y="6332967"/>
                </a:lnTo>
                <a:lnTo>
                  <a:pt x="10149642" y="6332967"/>
                </a:lnTo>
                <a:lnTo>
                  <a:pt x="10142349" y="6334976"/>
                </a:lnTo>
                <a:cubicBezTo>
                  <a:pt x="10146616" y="6348321"/>
                  <a:pt x="10151589" y="6360574"/>
                  <a:pt x="10157269" y="6371737"/>
                </a:cubicBezTo>
                <a:cubicBezTo>
                  <a:pt x="10162950" y="6382899"/>
                  <a:pt x="10169659" y="6392945"/>
                  <a:pt x="10177398" y="6401874"/>
                </a:cubicBezTo>
                <a:cubicBezTo>
                  <a:pt x="10169610" y="6407183"/>
                  <a:pt x="10161126" y="6411710"/>
                  <a:pt x="10151949" y="6415455"/>
                </a:cubicBezTo>
                <a:cubicBezTo>
                  <a:pt x="10142771" y="6419201"/>
                  <a:pt x="10132948" y="6422338"/>
                  <a:pt x="10122481" y="6424868"/>
                </a:cubicBezTo>
                <a:cubicBezTo>
                  <a:pt x="10124118" y="6426456"/>
                  <a:pt x="10125879" y="6428539"/>
                  <a:pt x="10127764" y="6431119"/>
                </a:cubicBezTo>
                <a:cubicBezTo>
                  <a:pt x="10129649" y="6433699"/>
                  <a:pt x="10131386" y="6436353"/>
                  <a:pt x="10132973" y="6439081"/>
                </a:cubicBezTo>
                <a:cubicBezTo>
                  <a:pt x="10134561" y="6441810"/>
                  <a:pt x="10135751" y="6444141"/>
                  <a:pt x="10136545" y="6446076"/>
                </a:cubicBezTo>
                <a:cubicBezTo>
                  <a:pt x="10147360" y="6443100"/>
                  <a:pt x="10157617" y="6439330"/>
                  <a:pt x="10167315" y="6434765"/>
                </a:cubicBezTo>
                <a:cubicBezTo>
                  <a:pt x="10177014" y="6430202"/>
                  <a:pt x="10186055" y="6424719"/>
                  <a:pt x="10194439" y="6418320"/>
                </a:cubicBezTo>
                <a:cubicBezTo>
                  <a:pt x="10202277" y="6424670"/>
                  <a:pt x="10211046" y="6430189"/>
                  <a:pt x="10220745" y="6434877"/>
                </a:cubicBezTo>
                <a:cubicBezTo>
                  <a:pt x="10230443" y="6439565"/>
                  <a:pt x="10241221" y="6443447"/>
                  <a:pt x="10253077" y="6446523"/>
                </a:cubicBezTo>
                <a:cubicBezTo>
                  <a:pt x="10254169" y="6444539"/>
                  <a:pt x="10255583" y="6442232"/>
                  <a:pt x="10257319" y="6439602"/>
                </a:cubicBezTo>
                <a:cubicBezTo>
                  <a:pt x="10259055" y="6436973"/>
                  <a:pt x="10260879" y="6434406"/>
                  <a:pt x="10262788" y="6431900"/>
                </a:cubicBezTo>
                <a:cubicBezTo>
                  <a:pt x="10264698" y="6429395"/>
                  <a:pt x="10266497" y="6427349"/>
                  <a:pt x="10268184" y="6425761"/>
                </a:cubicBezTo>
                <a:cubicBezTo>
                  <a:pt x="10257121" y="6423281"/>
                  <a:pt x="10247000" y="6420031"/>
                  <a:pt x="10237823" y="6416013"/>
                </a:cubicBezTo>
                <a:cubicBezTo>
                  <a:pt x="10228645" y="6411995"/>
                  <a:pt x="10220335" y="6407282"/>
                  <a:pt x="10212894" y="6401874"/>
                </a:cubicBezTo>
                <a:cubicBezTo>
                  <a:pt x="10222568" y="6391407"/>
                  <a:pt x="10230914" y="6379178"/>
                  <a:pt x="10237934" y="6365188"/>
                </a:cubicBezTo>
                <a:cubicBezTo>
                  <a:pt x="10244954" y="6351198"/>
                  <a:pt x="10250423" y="6335125"/>
                  <a:pt x="10254343" y="6316968"/>
                </a:cubicBezTo>
                <a:close/>
                <a:moveTo>
                  <a:pt x="3327353" y="6308372"/>
                </a:moveTo>
                <a:cubicBezTo>
                  <a:pt x="3326906" y="6311944"/>
                  <a:pt x="3326324" y="6314462"/>
                  <a:pt x="3325604" y="6315925"/>
                </a:cubicBezTo>
                <a:cubicBezTo>
                  <a:pt x="3324885" y="6317388"/>
                  <a:pt x="3323682" y="6318120"/>
                  <a:pt x="3321995" y="6318120"/>
                </a:cubicBezTo>
                <a:cubicBezTo>
                  <a:pt x="3319813" y="6318120"/>
                  <a:pt x="3317332" y="6317376"/>
                  <a:pt x="3314554" y="6315888"/>
                </a:cubicBezTo>
                <a:cubicBezTo>
                  <a:pt x="3311776" y="6314399"/>
                  <a:pt x="3309022" y="6312341"/>
                  <a:pt x="3306294" y="6309711"/>
                </a:cubicBezTo>
                <a:close/>
                <a:moveTo>
                  <a:pt x="3240959" y="6273174"/>
                </a:moveTo>
                <a:cubicBezTo>
                  <a:pt x="3237982" y="6277391"/>
                  <a:pt x="3234385" y="6281508"/>
                  <a:pt x="3230168" y="6285527"/>
                </a:cubicBezTo>
                <a:cubicBezTo>
                  <a:pt x="3225951" y="6289545"/>
                  <a:pt x="3221400" y="6293266"/>
                  <a:pt x="3216513" y="6296689"/>
                </a:cubicBezTo>
                <a:cubicBezTo>
                  <a:pt x="3211627" y="6300112"/>
                  <a:pt x="3206653" y="6303039"/>
                  <a:pt x="3201593" y="6305470"/>
                </a:cubicBezTo>
                <a:cubicBezTo>
                  <a:pt x="3203081" y="6306710"/>
                  <a:pt x="3204805" y="6308285"/>
                  <a:pt x="3206765" y="6310195"/>
                </a:cubicBezTo>
                <a:cubicBezTo>
                  <a:pt x="3208725" y="6312105"/>
                  <a:pt x="3210610" y="6314040"/>
                  <a:pt x="3212420" y="6315999"/>
                </a:cubicBezTo>
                <a:cubicBezTo>
                  <a:pt x="3214231" y="6317959"/>
                  <a:pt x="3215708" y="6319633"/>
                  <a:pt x="3216848" y="6321022"/>
                </a:cubicBezTo>
                <a:cubicBezTo>
                  <a:pt x="3218287" y="6320129"/>
                  <a:pt x="3219738" y="6319212"/>
                  <a:pt x="3221201" y="6318269"/>
                </a:cubicBezTo>
                <a:cubicBezTo>
                  <a:pt x="3222665" y="6317327"/>
                  <a:pt x="3224116" y="6316309"/>
                  <a:pt x="3225554" y="6315218"/>
                </a:cubicBezTo>
                <a:lnTo>
                  <a:pt x="3225554" y="6335161"/>
                </a:lnTo>
                <a:lnTo>
                  <a:pt x="3246986" y="6335161"/>
                </a:lnTo>
                <a:lnTo>
                  <a:pt x="3246986" y="6296614"/>
                </a:lnTo>
                <a:cubicBezTo>
                  <a:pt x="3249516" y="6293985"/>
                  <a:pt x="3251934" y="6291306"/>
                  <a:pt x="3254241" y="6288578"/>
                </a:cubicBezTo>
                <a:cubicBezTo>
                  <a:pt x="3256548" y="6285849"/>
                  <a:pt x="3258669" y="6283096"/>
                  <a:pt x="3260604" y="6280318"/>
                </a:cubicBezTo>
                <a:close/>
                <a:moveTo>
                  <a:pt x="3318051" y="6272132"/>
                </a:moveTo>
                <a:lnTo>
                  <a:pt x="3302201" y="6281285"/>
                </a:lnTo>
                <a:cubicBezTo>
                  <a:pt x="3304037" y="6282773"/>
                  <a:pt x="3305983" y="6284510"/>
                  <a:pt x="3308043" y="6286494"/>
                </a:cubicBezTo>
                <a:cubicBezTo>
                  <a:pt x="3310102" y="6288479"/>
                  <a:pt x="3311949" y="6290339"/>
                  <a:pt x="3313587" y="6292075"/>
                </a:cubicBezTo>
                <a:lnTo>
                  <a:pt x="3293792" y="6293117"/>
                </a:lnTo>
                <a:cubicBezTo>
                  <a:pt x="3292254" y="6290240"/>
                  <a:pt x="3290915" y="6287214"/>
                  <a:pt x="3289774" y="6284038"/>
                </a:cubicBezTo>
                <a:cubicBezTo>
                  <a:pt x="3288633" y="6280864"/>
                  <a:pt x="3287790" y="6277639"/>
                  <a:pt x="3287244" y="6274365"/>
                </a:cubicBezTo>
                <a:lnTo>
                  <a:pt x="3266036" y="6274365"/>
                </a:lnTo>
                <a:cubicBezTo>
                  <a:pt x="3266532" y="6277986"/>
                  <a:pt x="3267214" y="6281471"/>
                  <a:pt x="3268082" y="6284820"/>
                </a:cubicBezTo>
                <a:cubicBezTo>
                  <a:pt x="3268950" y="6288168"/>
                  <a:pt x="3269955" y="6291405"/>
                  <a:pt x="3271096" y="6294531"/>
                </a:cubicBezTo>
                <a:lnTo>
                  <a:pt x="3252641" y="6295573"/>
                </a:lnTo>
                <a:lnTo>
                  <a:pt x="3254502" y="6312911"/>
                </a:lnTo>
                <a:lnTo>
                  <a:pt x="3279951" y="6311423"/>
                </a:lnTo>
                <a:cubicBezTo>
                  <a:pt x="3285408" y="6319559"/>
                  <a:pt x="3291796" y="6326020"/>
                  <a:pt x="3299113" y="6330808"/>
                </a:cubicBezTo>
                <a:cubicBezTo>
                  <a:pt x="3306430" y="6335595"/>
                  <a:pt x="3313710" y="6338014"/>
                  <a:pt x="3320953" y="6338063"/>
                </a:cubicBezTo>
                <a:cubicBezTo>
                  <a:pt x="3325418" y="6338063"/>
                  <a:pt x="3329164" y="6337517"/>
                  <a:pt x="3332190" y="6336426"/>
                </a:cubicBezTo>
                <a:cubicBezTo>
                  <a:pt x="3335216" y="6335335"/>
                  <a:pt x="3337684" y="6333177"/>
                  <a:pt x="3339594" y="6329952"/>
                </a:cubicBezTo>
                <a:cubicBezTo>
                  <a:pt x="3341504" y="6326727"/>
                  <a:pt x="3342955" y="6321915"/>
                  <a:pt x="3343947" y="6315516"/>
                </a:cubicBezTo>
                <a:cubicBezTo>
                  <a:pt x="3341567" y="6314821"/>
                  <a:pt x="3339036" y="6313829"/>
                  <a:pt x="3336357" y="6312539"/>
                </a:cubicBezTo>
                <a:cubicBezTo>
                  <a:pt x="3333678" y="6311249"/>
                  <a:pt x="3331272" y="6309811"/>
                  <a:pt x="3329139" y="6308223"/>
                </a:cubicBezTo>
                <a:lnTo>
                  <a:pt x="3346552" y="6307181"/>
                </a:lnTo>
                <a:lnTo>
                  <a:pt x="3344840" y="6290215"/>
                </a:lnTo>
                <a:lnTo>
                  <a:pt x="3323856" y="6291480"/>
                </a:lnTo>
                <a:lnTo>
                  <a:pt x="3333455" y="6285676"/>
                </a:lnTo>
                <a:cubicBezTo>
                  <a:pt x="3331669" y="6283691"/>
                  <a:pt x="3329288" y="6281409"/>
                  <a:pt x="3326311" y="6278829"/>
                </a:cubicBezTo>
                <a:cubicBezTo>
                  <a:pt x="3323335" y="6276250"/>
                  <a:pt x="3320581" y="6274018"/>
                  <a:pt x="3318051" y="6272132"/>
                </a:cubicBezTo>
                <a:close/>
                <a:moveTo>
                  <a:pt x="1502766" y="6259196"/>
                </a:moveTo>
                <a:lnTo>
                  <a:pt x="1516681" y="6259196"/>
                </a:lnTo>
                <a:lnTo>
                  <a:pt x="1516681" y="6274823"/>
                </a:lnTo>
                <a:lnTo>
                  <a:pt x="1502766" y="6274823"/>
                </a:lnTo>
                <a:close/>
                <a:moveTo>
                  <a:pt x="11661516" y="6211808"/>
                </a:moveTo>
                <a:cubicBezTo>
                  <a:pt x="11658440" y="6217761"/>
                  <a:pt x="11655191" y="6223677"/>
                  <a:pt x="11651768" y="6229555"/>
                </a:cubicBezTo>
                <a:cubicBezTo>
                  <a:pt x="11648345" y="6235434"/>
                  <a:pt x="11644984" y="6240941"/>
                  <a:pt x="11641685" y="6246075"/>
                </a:cubicBezTo>
                <a:cubicBezTo>
                  <a:pt x="11638386" y="6251210"/>
                  <a:pt x="11635397" y="6255637"/>
                  <a:pt x="11632718" y="6259358"/>
                </a:cubicBezTo>
                <a:lnTo>
                  <a:pt x="11651321" y="6274315"/>
                </a:lnTo>
                <a:cubicBezTo>
                  <a:pt x="11660747" y="6258837"/>
                  <a:pt x="11669577" y="6242938"/>
                  <a:pt x="11677813" y="6226616"/>
                </a:cubicBezTo>
                <a:close/>
                <a:moveTo>
                  <a:pt x="1506486" y="6205990"/>
                </a:moveTo>
                <a:lnTo>
                  <a:pt x="1514672" y="6205990"/>
                </a:lnTo>
                <a:lnTo>
                  <a:pt x="1514672" y="6212390"/>
                </a:lnTo>
                <a:lnTo>
                  <a:pt x="1505668" y="6212390"/>
                </a:lnTo>
                <a:cubicBezTo>
                  <a:pt x="1505817" y="6211298"/>
                  <a:pt x="1505965" y="6210219"/>
                  <a:pt x="1506114" y="6209153"/>
                </a:cubicBezTo>
                <a:cubicBezTo>
                  <a:pt x="1506263" y="6208086"/>
                  <a:pt x="1506387" y="6207032"/>
                  <a:pt x="1506486" y="6205990"/>
                </a:cubicBezTo>
                <a:close/>
                <a:moveTo>
                  <a:pt x="6014654" y="6188699"/>
                </a:moveTo>
                <a:lnTo>
                  <a:pt x="6036606" y="6188699"/>
                </a:lnTo>
                <a:cubicBezTo>
                  <a:pt x="6035664" y="6191378"/>
                  <a:pt x="6034449" y="6194330"/>
                  <a:pt x="6032960" y="6197555"/>
                </a:cubicBezTo>
                <a:cubicBezTo>
                  <a:pt x="6031472" y="6200779"/>
                  <a:pt x="6030033" y="6203632"/>
                  <a:pt x="6028644" y="6206112"/>
                </a:cubicBezTo>
                <a:lnTo>
                  <a:pt x="6031844" y="6207005"/>
                </a:lnTo>
                <a:lnTo>
                  <a:pt x="6009148" y="6207005"/>
                </a:lnTo>
                <a:lnTo>
                  <a:pt x="6021650" y="6202912"/>
                </a:lnTo>
                <a:cubicBezTo>
                  <a:pt x="6020905" y="6200928"/>
                  <a:pt x="6019900" y="6198634"/>
                  <a:pt x="6018635" y="6196029"/>
                </a:cubicBezTo>
                <a:cubicBezTo>
                  <a:pt x="6017370" y="6193425"/>
                  <a:pt x="6016043" y="6190981"/>
                  <a:pt x="6014654" y="6188699"/>
                </a:cubicBezTo>
                <a:close/>
                <a:moveTo>
                  <a:pt x="8806775" y="6188352"/>
                </a:moveTo>
                <a:lnTo>
                  <a:pt x="8850084" y="6188352"/>
                </a:lnTo>
                <a:lnTo>
                  <a:pt x="8850084" y="6220870"/>
                </a:lnTo>
                <a:lnTo>
                  <a:pt x="8806775" y="6220870"/>
                </a:lnTo>
                <a:close/>
                <a:moveTo>
                  <a:pt x="3007978" y="6183552"/>
                </a:moveTo>
                <a:lnTo>
                  <a:pt x="3041762" y="6183552"/>
                </a:lnTo>
                <a:lnTo>
                  <a:pt x="3041762" y="6194491"/>
                </a:lnTo>
                <a:lnTo>
                  <a:pt x="3007978" y="6194491"/>
                </a:lnTo>
                <a:close/>
                <a:moveTo>
                  <a:pt x="1508570" y="6180987"/>
                </a:moveTo>
                <a:lnTo>
                  <a:pt x="1514672" y="6180987"/>
                </a:lnTo>
                <a:lnTo>
                  <a:pt x="1514672" y="6187684"/>
                </a:lnTo>
                <a:lnTo>
                  <a:pt x="1508124" y="6187684"/>
                </a:lnTo>
                <a:close/>
                <a:moveTo>
                  <a:pt x="11639117" y="6175121"/>
                </a:moveTo>
                <a:lnTo>
                  <a:pt x="11627211" y="6191567"/>
                </a:lnTo>
                <a:cubicBezTo>
                  <a:pt x="11630237" y="6193155"/>
                  <a:pt x="11633573" y="6194941"/>
                  <a:pt x="11637220" y="6196925"/>
                </a:cubicBezTo>
                <a:cubicBezTo>
                  <a:pt x="11640866" y="6198909"/>
                  <a:pt x="11644376" y="6200881"/>
                  <a:pt x="11647749" y="6202841"/>
                </a:cubicBezTo>
                <a:cubicBezTo>
                  <a:pt x="11651123" y="6204800"/>
                  <a:pt x="11653851" y="6206524"/>
                  <a:pt x="11655935" y="6208012"/>
                </a:cubicBezTo>
                <a:lnTo>
                  <a:pt x="11668213" y="6189558"/>
                </a:lnTo>
                <a:cubicBezTo>
                  <a:pt x="11665931" y="6188218"/>
                  <a:pt x="11663029" y="6186656"/>
                  <a:pt x="11659507" y="6184870"/>
                </a:cubicBezTo>
                <a:cubicBezTo>
                  <a:pt x="11655985" y="6183084"/>
                  <a:pt x="11652400" y="6181323"/>
                  <a:pt x="11648754" y="6179586"/>
                </a:cubicBezTo>
                <a:cubicBezTo>
                  <a:pt x="11645108" y="6177850"/>
                  <a:pt x="11641895" y="6176362"/>
                  <a:pt x="11639117" y="6175121"/>
                </a:cubicBezTo>
                <a:close/>
                <a:moveTo>
                  <a:pt x="1107274" y="6162908"/>
                </a:moveTo>
                <a:lnTo>
                  <a:pt x="1122529" y="6162908"/>
                </a:lnTo>
                <a:lnTo>
                  <a:pt x="1122529" y="6168415"/>
                </a:lnTo>
                <a:lnTo>
                  <a:pt x="1107274" y="6168415"/>
                </a:lnTo>
                <a:close/>
                <a:moveTo>
                  <a:pt x="1476125" y="6162532"/>
                </a:moveTo>
                <a:lnTo>
                  <a:pt x="1476125" y="6180987"/>
                </a:lnTo>
                <a:lnTo>
                  <a:pt x="1487883" y="6180987"/>
                </a:lnTo>
                <a:cubicBezTo>
                  <a:pt x="1487883" y="6182128"/>
                  <a:pt x="1487846" y="6183257"/>
                  <a:pt x="1487771" y="6184373"/>
                </a:cubicBezTo>
                <a:cubicBezTo>
                  <a:pt x="1487697" y="6185489"/>
                  <a:pt x="1487635" y="6186593"/>
                  <a:pt x="1487585" y="6187684"/>
                </a:cubicBezTo>
                <a:lnTo>
                  <a:pt x="1467270" y="6187684"/>
                </a:lnTo>
                <a:lnTo>
                  <a:pt x="1467270" y="6205990"/>
                </a:lnTo>
                <a:lnTo>
                  <a:pt x="1486022" y="6205990"/>
                </a:lnTo>
                <a:cubicBezTo>
                  <a:pt x="1485874" y="6207032"/>
                  <a:pt x="1485725" y="6208086"/>
                  <a:pt x="1485576" y="6209153"/>
                </a:cubicBezTo>
                <a:cubicBezTo>
                  <a:pt x="1485427" y="6210219"/>
                  <a:pt x="1485279" y="6211298"/>
                  <a:pt x="1485130" y="6212390"/>
                </a:cubicBezTo>
                <a:lnTo>
                  <a:pt x="1475381" y="6212390"/>
                </a:lnTo>
                <a:lnTo>
                  <a:pt x="1475381" y="6230844"/>
                </a:lnTo>
                <a:lnTo>
                  <a:pt x="1480665" y="6230844"/>
                </a:lnTo>
                <a:cubicBezTo>
                  <a:pt x="1479028" y="6235756"/>
                  <a:pt x="1476994" y="6240295"/>
                  <a:pt x="1474563" y="6244462"/>
                </a:cubicBezTo>
                <a:cubicBezTo>
                  <a:pt x="1472132" y="6248629"/>
                  <a:pt x="1469205" y="6252350"/>
                  <a:pt x="1465782" y="6255624"/>
                </a:cubicBezTo>
                <a:cubicBezTo>
                  <a:pt x="1467171" y="6256914"/>
                  <a:pt x="1468820" y="6258638"/>
                  <a:pt x="1470730" y="6260796"/>
                </a:cubicBezTo>
                <a:cubicBezTo>
                  <a:pt x="1472640" y="6262954"/>
                  <a:pt x="1474451" y="6265125"/>
                  <a:pt x="1476163" y="6267307"/>
                </a:cubicBezTo>
                <a:cubicBezTo>
                  <a:pt x="1477874" y="6269490"/>
                  <a:pt x="1479127" y="6271301"/>
                  <a:pt x="1479921" y="6272739"/>
                </a:cubicBezTo>
                <a:cubicBezTo>
                  <a:pt x="1480466" y="6272194"/>
                  <a:pt x="1480975" y="6271685"/>
                  <a:pt x="1481446" y="6271214"/>
                </a:cubicBezTo>
                <a:cubicBezTo>
                  <a:pt x="1481917" y="6270743"/>
                  <a:pt x="1482376" y="6270234"/>
                  <a:pt x="1482823" y="6269689"/>
                </a:cubicBezTo>
                <a:lnTo>
                  <a:pt x="1482823" y="6300645"/>
                </a:lnTo>
                <a:lnTo>
                  <a:pt x="1502766" y="6300645"/>
                </a:lnTo>
                <a:lnTo>
                  <a:pt x="1502766" y="6293724"/>
                </a:lnTo>
                <a:lnTo>
                  <a:pt x="1538187" y="6293724"/>
                </a:lnTo>
                <a:lnTo>
                  <a:pt x="1538187" y="6240295"/>
                </a:lnTo>
                <a:lnTo>
                  <a:pt x="1499119" y="6240295"/>
                </a:lnTo>
                <a:cubicBezTo>
                  <a:pt x="1500161" y="6237318"/>
                  <a:pt x="1501079" y="6234168"/>
                  <a:pt x="1501873" y="6230844"/>
                </a:cubicBezTo>
                <a:lnTo>
                  <a:pt x="1535136" y="6230844"/>
                </a:lnTo>
                <a:lnTo>
                  <a:pt x="1535136" y="6205990"/>
                </a:lnTo>
                <a:lnTo>
                  <a:pt x="1541535" y="6205990"/>
                </a:lnTo>
                <a:lnTo>
                  <a:pt x="1541535" y="6187684"/>
                </a:lnTo>
                <a:lnTo>
                  <a:pt x="1535136" y="6187684"/>
                </a:lnTo>
                <a:lnTo>
                  <a:pt x="1535136" y="6162532"/>
                </a:lnTo>
                <a:close/>
                <a:moveTo>
                  <a:pt x="1586333" y="6155686"/>
                </a:moveTo>
                <a:cubicBezTo>
                  <a:pt x="1585539" y="6159705"/>
                  <a:pt x="1584373" y="6164157"/>
                  <a:pt x="1582835" y="6169043"/>
                </a:cubicBezTo>
                <a:cubicBezTo>
                  <a:pt x="1581297" y="6173930"/>
                  <a:pt x="1579809" y="6178159"/>
                  <a:pt x="1578370" y="6181731"/>
                </a:cubicBezTo>
                <a:lnTo>
                  <a:pt x="1591170" y="6184931"/>
                </a:lnTo>
                <a:lnTo>
                  <a:pt x="1560883" y="6184931"/>
                </a:lnTo>
                <a:lnTo>
                  <a:pt x="1570036" y="6181582"/>
                </a:lnTo>
                <a:cubicBezTo>
                  <a:pt x="1569341" y="6178060"/>
                  <a:pt x="1568089" y="6173992"/>
                  <a:pt x="1566278" y="6169378"/>
                </a:cubicBezTo>
                <a:cubicBezTo>
                  <a:pt x="1564467" y="6164765"/>
                  <a:pt x="1562396" y="6160548"/>
                  <a:pt x="1560065" y="6156728"/>
                </a:cubicBezTo>
                <a:lnTo>
                  <a:pt x="1542428" y="6162830"/>
                </a:lnTo>
                <a:cubicBezTo>
                  <a:pt x="1544264" y="6166204"/>
                  <a:pt x="1545901" y="6169899"/>
                  <a:pt x="1547340" y="6173918"/>
                </a:cubicBezTo>
                <a:cubicBezTo>
                  <a:pt x="1548778" y="6177936"/>
                  <a:pt x="1549870" y="6181607"/>
                  <a:pt x="1550614" y="6184931"/>
                </a:cubicBezTo>
                <a:lnTo>
                  <a:pt x="1543172" y="6184931"/>
                </a:lnTo>
                <a:lnTo>
                  <a:pt x="1543172" y="6204874"/>
                </a:lnTo>
                <a:lnTo>
                  <a:pt x="1564232" y="6204874"/>
                </a:lnTo>
                <a:lnTo>
                  <a:pt x="1564232" y="6214994"/>
                </a:lnTo>
                <a:lnTo>
                  <a:pt x="1545033" y="6214994"/>
                </a:lnTo>
                <a:lnTo>
                  <a:pt x="1545033" y="6235086"/>
                </a:lnTo>
                <a:lnTo>
                  <a:pt x="1564232" y="6235086"/>
                </a:lnTo>
                <a:lnTo>
                  <a:pt x="1564232" y="6247588"/>
                </a:lnTo>
                <a:lnTo>
                  <a:pt x="1539973" y="6247588"/>
                </a:lnTo>
                <a:lnTo>
                  <a:pt x="1539973" y="6268275"/>
                </a:lnTo>
                <a:lnTo>
                  <a:pt x="1564232" y="6268275"/>
                </a:lnTo>
                <a:lnTo>
                  <a:pt x="1564232" y="6300496"/>
                </a:lnTo>
                <a:lnTo>
                  <a:pt x="1585514" y="6300496"/>
                </a:lnTo>
                <a:lnTo>
                  <a:pt x="1585514" y="6268275"/>
                </a:lnTo>
                <a:lnTo>
                  <a:pt x="1612080" y="6268275"/>
                </a:lnTo>
                <a:lnTo>
                  <a:pt x="1612080" y="6247588"/>
                </a:lnTo>
                <a:lnTo>
                  <a:pt x="1585514" y="6247588"/>
                </a:lnTo>
                <a:lnTo>
                  <a:pt x="1585514" y="6235086"/>
                </a:lnTo>
                <a:lnTo>
                  <a:pt x="1606127" y="6235086"/>
                </a:lnTo>
                <a:lnTo>
                  <a:pt x="1606127" y="6214994"/>
                </a:lnTo>
                <a:lnTo>
                  <a:pt x="1585514" y="6214994"/>
                </a:lnTo>
                <a:lnTo>
                  <a:pt x="1585514" y="6204874"/>
                </a:lnTo>
                <a:lnTo>
                  <a:pt x="1609178" y="6204874"/>
                </a:lnTo>
                <a:lnTo>
                  <a:pt x="1609178" y="6184931"/>
                </a:lnTo>
                <a:lnTo>
                  <a:pt x="1597271" y="6184931"/>
                </a:lnTo>
                <a:cubicBezTo>
                  <a:pt x="1598859" y="6181657"/>
                  <a:pt x="1600558" y="6177899"/>
                  <a:pt x="1602369" y="6173657"/>
                </a:cubicBezTo>
                <a:cubicBezTo>
                  <a:pt x="1604180" y="6169416"/>
                  <a:pt x="1605978" y="6164988"/>
                  <a:pt x="1607764" y="6160374"/>
                </a:cubicBezTo>
                <a:close/>
                <a:moveTo>
                  <a:pt x="1028171" y="6147207"/>
                </a:moveTo>
                <a:cubicBezTo>
                  <a:pt x="1031595" y="6152515"/>
                  <a:pt x="1033802" y="6157575"/>
                  <a:pt x="1034794" y="6162387"/>
                </a:cubicBezTo>
                <a:cubicBezTo>
                  <a:pt x="1035787" y="6167200"/>
                  <a:pt x="1036283" y="6171391"/>
                  <a:pt x="1036283" y="6174963"/>
                </a:cubicBezTo>
                <a:cubicBezTo>
                  <a:pt x="1036283" y="6179627"/>
                  <a:pt x="1035613" y="6182628"/>
                  <a:pt x="1034273" y="6183967"/>
                </a:cubicBezTo>
                <a:cubicBezTo>
                  <a:pt x="1033827" y="6184414"/>
                  <a:pt x="1033306" y="6184724"/>
                  <a:pt x="1032711" y="6184898"/>
                </a:cubicBezTo>
                <a:cubicBezTo>
                  <a:pt x="1032115" y="6185071"/>
                  <a:pt x="1031471" y="6185208"/>
                  <a:pt x="1030776" y="6185307"/>
                </a:cubicBezTo>
                <a:cubicBezTo>
                  <a:pt x="1030379" y="6185307"/>
                  <a:pt x="1029957" y="6185295"/>
                  <a:pt x="1029511" y="6185270"/>
                </a:cubicBezTo>
                <a:cubicBezTo>
                  <a:pt x="1029064" y="6185245"/>
                  <a:pt x="1028618" y="6185208"/>
                  <a:pt x="1028171" y="6185158"/>
                </a:cubicBezTo>
                <a:close/>
                <a:moveTo>
                  <a:pt x="11677664" y="6143123"/>
                </a:moveTo>
                <a:lnTo>
                  <a:pt x="11677664" y="6165373"/>
                </a:lnTo>
                <a:lnTo>
                  <a:pt x="11707727" y="6165373"/>
                </a:lnTo>
                <a:lnTo>
                  <a:pt x="11707727" y="6245071"/>
                </a:lnTo>
                <a:lnTo>
                  <a:pt x="11668734" y="6245071"/>
                </a:lnTo>
                <a:lnTo>
                  <a:pt x="11668734" y="6267320"/>
                </a:lnTo>
                <a:lnTo>
                  <a:pt x="11770979" y="6267320"/>
                </a:lnTo>
                <a:lnTo>
                  <a:pt x="11770979" y="6245071"/>
                </a:lnTo>
                <a:lnTo>
                  <a:pt x="11731912" y="6245071"/>
                </a:lnTo>
                <a:lnTo>
                  <a:pt x="11731912" y="6165373"/>
                </a:lnTo>
                <a:lnTo>
                  <a:pt x="11764877" y="6165373"/>
                </a:lnTo>
                <a:lnTo>
                  <a:pt x="11764877" y="6143123"/>
                </a:lnTo>
                <a:close/>
                <a:moveTo>
                  <a:pt x="1107274" y="6142444"/>
                </a:moveTo>
                <a:lnTo>
                  <a:pt x="1122529" y="6142444"/>
                </a:lnTo>
                <a:lnTo>
                  <a:pt x="1122529" y="6148249"/>
                </a:lnTo>
                <a:lnTo>
                  <a:pt x="1107274" y="6148249"/>
                </a:lnTo>
                <a:close/>
                <a:moveTo>
                  <a:pt x="8806775" y="6137601"/>
                </a:moveTo>
                <a:lnTo>
                  <a:pt x="8850084" y="6137601"/>
                </a:lnTo>
                <a:lnTo>
                  <a:pt x="8850084" y="6168111"/>
                </a:lnTo>
                <a:lnTo>
                  <a:pt x="8806775" y="6168111"/>
                </a:lnTo>
                <a:close/>
                <a:moveTo>
                  <a:pt x="4207110" y="6136694"/>
                </a:moveTo>
                <a:lnTo>
                  <a:pt x="4229955" y="6136694"/>
                </a:lnTo>
                <a:lnTo>
                  <a:pt x="4229955" y="6146591"/>
                </a:lnTo>
                <a:lnTo>
                  <a:pt x="4207110" y="6146591"/>
                </a:lnTo>
                <a:close/>
                <a:moveTo>
                  <a:pt x="11649461" y="6133524"/>
                </a:moveTo>
                <a:lnTo>
                  <a:pt x="11636662" y="6149225"/>
                </a:lnTo>
                <a:cubicBezTo>
                  <a:pt x="11639489" y="6150962"/>
                  <a:pt x="11642627" y="6152922"/>
                  <a:pt x="11646075" y="6155104"/>
                </a:cubicBezTo>
                <a:cubicBezTo>
                  <a:pt x="11649523" y="6157287"/>
                  <a:pt x="11652834" y="6159420"/>
                  <a:pt x="11656009" y="6161504"/>
                </a:cubicBezTo>
                <a:cubicBezTo>
                  <a:pt x="11659184" y="6163587"/>
                  <a:pt x="11661739" y="6165423"/>
                  <a:pt x="11663674" y="6167010"/>
                </a:cubicBezTo>
                <a:lnTo>
                  <a:pt x="11677217" y="6149523"/>
                </a:lnTo>
                <a:cubicBezTo>
                  <a:pt x="11675035" y="6148035"/>
                  <a:pt x="11672281" y="6146323"/>
                  <a:pt x="11668957" y="6144388"/>
                </a:cubicBezTo>
                <a:cubicBezTo>
                  <a:pt x="11665634" y="6142454"/>
                  <a:pt x="11662235" y="6140519"/>
                  <a:pt x="11658763" y="6138584"/>
                </a:cubicBezTo>
                <a:cubicBezTo>
                  <a:pt x="11655290" y="6136649"/>
                  <a:pt x="11652189" y="6134963"/>
                  <a:pt x="11649461" y="6133524"/>
                </a:cubicBezTo>
                <a:close/>
                <a:moveTo>
                  <a:pt x="3007978" y="6131536"/>
                </a:moveTo>
                <a:lnTo>
                  <a:pt x="3036776" y="6131536"/>
                </a:lnTo>
                <a:lnTo>
                  <a:pt x="3036776" y="6141359"/>
                </a:lnTo>
                <a:lnTo>
                  <a:pt x="3007978" y="6141359"/>
                </a:lnTo>
                <a:close/>
                <a:moveTo>
                  <a:pt x="6012794" y="6129391"/>
                </a:moveTo>
                <a:lnTo>
                  <a:pt x="6012794" y="6138991"/>
                </a:lnTo>
                <a:lnTo>
                  <a:pt x="5956611" y="6138991"/>
                </a:lnTo>
                <a:lnTo>
                  <a:pt x="5956611" y="6159603"/>
                </a:lnTo>
                <a:lnTo>
                  <a:pt x="6012794" y="6159603"/>
                </a:lnTo>
                <a:lnTo>
                  <a:pt x="6012794" y="6168459"/>
                </a:lnTo>
                <a:lnTo>
                  <a:pt x="5960853" y="6168459"/>
                </a:lnTo>
                <a:lnTo>
                  <a:pt x="5960853" y="6272192"/>
                </a:lnTo>
                <a:lnTo>
                  <a:pt x="5983103" y="6272192"/>
                </a:lnTo>
                <a:lnTo>
                  <a:pt x="5983103" y="6188699"/>
                </a:lnTo>
                <a:lnTo>
                  <a:pt x="6008255" y="6188699"/>
                </a:lnTo>
                <a:lnTo>
                  <a:pt x="5995902" y="6192197"/>
                </a:lnTo>
                <a:cubicBezTo>
                  <a:pt x="5997142" y="6194429"/>
                  <a:pt x="5998382" y="6196897"/>
                  <a:pt x="5999623" y="6199601"/>
                </a:cubicBezTo>
                <a:cubicBezTo>
                  <a:pt x="6000863" y="6202305"/>
                  <a:pt x="6001855" y="6204773"/>
                  <a:pt x="6002599" y="6207005"/>
                </a:cubicBezTo>
                <a:lnTo>
                  <a:pt x="5991139" y="6207005"/>
                </a:lnTo>
                <a:lnTo>
                  <a:pt x="5991139" y="6223897"/>
                </a:lnTo>
                <a:lnTo>
                  <a:pt x="6013612" y="6223897"/>
                </a:lnTo>
                <a:lnTo>
                  <a:pt x="6013612" y="6230892"/>
                </a:lnTo>
                <a:lnTo>
                  <a:pt x="5987940" y="6230892"/>
                </a:lnTo>
                <a:lnTo>
                  <a:pt x="5987940" y="6248454"/>
                </a:lnTo>
                <a:lnTo>
                  <a:pt x="6013612" y="6248454"/>
                </a:lnTo>
                <a:lnTo>
                  <a:pt x="6013612" y="6267504"/>
                </a:lnTo>
                <a:lnTo>
                  <a:pt x="6034449" y="6267504"/>
                </a:lnTo>
                <a:lnTo>
                  <a:pt x="6034449" y="6248454"/>
                </a:lnTo>
                <a:lnTo>
                  <a:pt x="6060791" y="6248454"/>
                </a:lnTo>
                <a:lnTo>
                  <a:pt x="6060791" y="6230892"/>
                </a:lnTo>
                <a:lnTo>
                  <a:pt x="6034449" y="6230892"/>
                </a:lnTo>
                <a:lnTo>
                  <a:pt x="6034449" y="6223897"/>
                </a:lnTo>
                <a:lnTo>
                  <a:pt x="6057145" y="6223897"/>
                </a:lnTo>
                <a:lnTo>
                  <a:pt x="6057145" y="6207005"/>
                </a:lnTo>
                <a:lnTo>
                  <a:pt x="6046802" y="6207005"/>
                </a:lnTo>
                <a:cubicBezTo>
                  <a:pt x="6048190" y="6205021"/>
                  <a:pt x="6049604" y="6202826"/>
                  <a:pt x="6051043" y="6200419"/>
                </a:cubicBezTo>
                <a:cubicBezTo>
                  <a:pt x="6052481" y="6198014"/>
                  <a:pt x="6053970" y="6195471"/>
                  <a:pt x="6055507" y="6192792"/>
                </a:cubicBezTo>
                <a:lnTo>
                  <a:pt x="6040253" y="6188699"/>
                </a:lnTo>
                <a:lnTo>
                  <a:pt x="6065405" y="6188699"/>
                </a:lnTo>
                <a:lnTo>
                  <a:pt x="6065405" y="6250909"/>
                </a:lnTo>
                <a:cubicBezTo>
                  <a:pt x="6065405" y="6252944"/>
                  <a:pt x="6064189" y="6253960"/>
                  <a:pt x="6061758" y="6253960"/>
                </a:cubicBezTo>
                <a:cubicBezTo>
                  <a:pt x="6060965" y="6254010"/>
                  <a:pt x="6059526" y="6254035"/>
                  <a:pt x="6057442" y="6254035"/>
                </a:cubicBezTo>
                <a:cubicBezTo>
                  <a:pt x="6055359" y="6254035"/>
                  <a:pt x="6053052" y="6254010"/>
                  <a:pt x="6050522" y="6253960"/>
                </a:cubicBezTo>
                <a:cubicBezTo>
                  <a:pt x="6047992" y="6253911"/>
                  <a:pt x="6045685" y="6253812"/>
                  <a:pt x="6043601" y="6253663"/>
                </a:cubicBezTo>
                <a:cubicBezTo>
                  <a:pt x="6044990" y="6256094"/>
                  <a:pt x="6046404" y="6259083"/>
                  <a:pt x="6047843" y="6262630"/>
                </a:cubicBezTo>
                <a:cubicBezTo>
                  <a:pt x="6049282" y="6266177"/>
                  <a:pt x="6050249" y="6269315"/>
                  <a:pt x="6050745" y="6272043"/>
                </a:cubicBezTo>
                <a:cubicBezTo>
                  <a:pt x="6056847" y="6272043"/>
                  <a:pt x="6062217" y="6271894"/>
                  <a:pt x="6066856" y="6271597"/>
                </a:cubicBezTo>
                <a:cubicBezTo>
                  <a:pt x="6071494" y="6271299"/>
                  <a:pt x="6075525" y="6270381"/>
                  <a:pt x="6078948" y="6268843"/>
                </a:cubicBezTo>
                <a:cubicBezTo>
                  <a:pt x="6082371" y="6267355"/>
                  <a:pt x="6084777" y="6265271"/>
                  <a:pt x="6086166" y="6262592"/>
                </a:cubicBezTo>
                <a:cubicBezTo>
                  <a:pt x="6087555" y="6259914"/>
                  <a:pt x="6088250" y="6256069"/>
                  <a:pt x="6088250" y="6251058"/>
                </a:cubicBezTo>
                <a:lnTo>
                  <a:pt x="6088250" y="6168459"/>
                </a:lnTo>
                <a:lnTo>
                  <a:pt x="6037053" y="6168459"/>
                </a:lnTo>
                <a:lnTo>
                  <a:pt x="6037053" y="6159603"/>
                </a:lnTo>
                <a:lnTo>
                  <a:pt x="6092491" y="6159603"/>
                </a:lnTo>
                <a:lnTo>
                  <a:pt x="6092491" y="6138991"/>
                </a:lnTo>
                <a:lnTo>
                  <a:pt x="6037053" y="6138991"/>
                </a:lnTo>
                <a:lnTo>
                  <a:pt x="6037053" y="6129391"/>
                </a:lnTo>
                <a:close/>
                <a:moveTo>
                  <a:pt x="4699789" y="6118967"/>
                </a:moveTo>
                <a:lnTo>
                  <a:pt x="4699789" y="6140547"/>
                </a:lnTo>
                <a:lnTo>
                  <a:pt x="4720178" y="6140547"/>
                </a:lnTo>
                <a:lnTo>
                  <a:pt x="4720178" y="6146500"/>
                </a:lnTo>
                <a:cubicBezTo>
                  <a:pt x="4720178" y="6151214"/>
                  <a:pt x="4720017" y="6156571"/>
                  <a:pt x="4719694" y="6162574"/>
                </a:cubicBezTo>
                <a:cubicBezTo>
                  <a:pt x="4719371" y="6168577"/>
                  <a:pt x="4718690" y="6174902"/>
                  <a:pt x="4717649" y="6181549"/>
                </a:cubicBezTo>
                <a:cubicBezTo>
                  <a:pt x="4716606" y="6188197"/>
                  <a:pt x="4715019" y="6194857"/>
                  <a:pt x="4712887" y="6201530"/>
                </a:cubicBezTo>
                <a:cubicBezTo>
                  <a:pt x="4710752" y="6208202"/>
                  <a:pt x="4707875" y="6214602"/>
                  <a:pt x="4704254" y="6220728"/>
                </a:cubicBezTo>
                <a:cubicBezTo>
                  <a:pt x="4700632" y="6226855"/>
                  <a:pt x="4696093" y="6232399"/>
                  <a:pt x="4690636" y="6237360"/>
                </a:cubicBezTo>
                <a:cubicBezTo>
                  <a:pt x="4692422" y="6238650"/>
                  <a:pt x="4694443" y="6240436"/>
                  <a:pt x="4696701" y="6242718"/>
                </a:cubicBezTo>
                <a:cubicBezTo>
                  <a:pt x="4698958" y="6245000"/>
                  <a:pt x="4701129" y="6247369"/>
                  <a:pt x="4703212" y="6249824"/>
                </a:cubicBezTo>
                <a:cubicBezTo>
                  <a:pt x="4705296" y="6252280"/>
                  <a:pt x="4706933" y="6254426"/>
                  <a:pt x="4708123" y="6256261"/>
                </a:cubicBezTo>
                <a:cubicBezTo>
                  <a:pt x="4714523" y="6250308"/>
                  <a:pt x="4719843" y="6243623"/>
                  <a:pt x="4724085" y="6236207"/>
                </a:cubicBezTo>
                <a:cubicBezTo>
                  <a:pt x="4728326" y="6228790"/>
                  <a:pt x="4731725" y="6221051"/>
                  <a:pt x="4734280" y="6212989"/>
                </a:cubicBezTo>
                <a:cubicBezTo>
                  <a:pt x="4736835" y="6204928"/>
                  <a:pt x="4738757" y="6196891"/>
                  <a:pt x="4740047" y="6188879"/>
                </a:cubicBezTo>
                <a:cubicBezTo>
                  <a:pt x="4741337" y="6180868"/>
                  <a:pt x="4742180" y="6173252"/>
                  <a:pt x="4742577" y="6166034"/>
                </a:cubicBezTo>
                <a:cubicBezTo>
                  <a:pt x="4742974" y="6158816"/>
                  <a:pt x="4743172" y="6152404"/>
                  <a:pt x="4743172" y="6146798"/>
                </a:cubicBezTo>
                <a:lnTo>
                  <a:pt x="4743172" y="6140547"/>
                </a:lnTo>
                <a:lnTo>
                  <a:pt x="4779635" y="6140547"/>
                </a:lnTo>
                <a:cubicBezTo>
                  <a:pt x="4777205" y="6150072"/>
                  <a:pt x="4774600" y="6159535"/>
                  <a:pt x="4771822" y="6168936"/>
                </a:cubicBezTo>
                <a:cubicBezTo>
                  <a:pt x="4769043" y="6178337"/>
                  <a:pt x="4766414" y="6186610"/>
                  <a:pt x="4763934" y="6193753"/>
                </a:cubicBezTo>
                <a:lnTo>
                  <a:pt x="4804117" y="6193753"/>
                </a:lnTo>
                <a:cubicBezTo>
                  <a:pt x="4803075" y="6214093"/>
                  <a:pt x="4801066" y="6225479"/>
                  <a:pt x="4798090" y="6227909"/>
                </a:cubicBezTo>
                <a:cubicBezTo>
                  <a:pt x="4796998" y="6228753"/>
                  <a:pt x="4795870" y="6229286"/>
                  <a:pt x="4794704" y="6229509"/>
                </a:cubicBezTo>
                <a:cubicBezTo>
                  <a:pt x="4793538" y="6229733"/>
                  <a:pt x="4792112" y="6229844"/>
                  <a:pt x="4790425" y="6229844"/>
                </a:cubicBezTo>
                <a:cubicBezTo>
                  <a:pt x="4787747" y="6229844"/>
                  <a:pt x="4783814" y="6229782"/>
                  <a:pt x="4778631" y="6229658"/>
                </a:cubicBezTo>
                <a:cubicBezTo>
                  <a:pt x="4773446" y="6229534"/>
                  <a:pt x="4768076" y="6229249"/>
                  <a:pt x="4762520" y="6228802"/>
                </a:cubicBezTo>
                <a:cubicBezTo>
                  <a:pt x="4764951" y="6232077"/>
                  <a:pt x="4767059" y="6235959"/>
                  <a:pt x="4768845" y="6240448"/>
                </a:cubicBezTo>
                <a:cubicBezTo>
                  <a:pt x="4770632" y="6244938"/>
                  <a:pt x="4771623" y="6248944"/>
                  <a:pt x="4771822" y="6252466"/>
                </a:cubicBezTo>
                <a:cubicBezTo>
                  <a:pt x="4777180" y="6252516"/>
                  <a:pt x="4782401" y="6252540"/>
                  <a:pt x="4787485" y="6252540"/>
                </a:cubicBezTo>
                <a:cubicBezTo>
                  <a:pt x="4792571" y="6252540"/>
                  <a:pt x="4796751" y="6252293"/>
                  <a:pt x="4800025" y="6251796"/>
                </a:cubicBezTo>
                <a:cubicBezTo>
                  <a:pt x="4804092" y="6251449"/>
                  <a:pt x="4807702" y="6250680"/>
                  <a:pt x="4810852" y="6249490"/>
                </a:cubicBezTo>
                <a:cubicBezTo>
                  <a:pt x="4814001" y="6248299"/>
                  <a:pt x="4816892" y="6246191"/>
                  <a:pt x="4819521" y="6243164"/>
                </a:cubicBezTo>
                <a:cubicBezTo>
                  <a:pt x="4821505" y="6240932"/>
                  <a:pt x="4823118" y="6237459"/>
                  <a:pt x="4824358" y="6232746"/>
                </a:cubicBezTo>
                <a:cubicBezTo>
                  <a:pt x="4825598" y="6228034"/>
                  <a:pt x="4826578" y="6221572"/>
                  <a:pt x="4827298" y="6213361"/>
                </a:cubicBezTo>
                <a:cubicBezTo>
                  <a:pt x="4828017" y="6205151"/>
                  <a:pt x="4828625" y="6194696"/>
                  <a:pt x="4829121" y="6181996"/>
                </a:cubicBezTo>
                <a:cubicBezTo>
                  <a:pt x="4829169" y="6181054"/>
                  <a:pt x="4829219" y="6179826"/>
                  <a:pt x="4829269" y="6178312"/>
                </a:cubicBezTo>
                <a:cubicBezTo>
                  <a:pt x="4829319" y="6176799"/>
                  <a:pt x="4829355" y="6175435"/>
                  <a:pt x="4829380" y="6174220"/>
                </a:cubicBezTo>
                <a:cubicBezTo>
                  <a:pt x="4829405" y="6173004"/>
                  <a:pt x="4829418" y="6172397"/>
                  <a:pt x="4829418" y="6172397"/>
                </a:cubicBezTo>
                <a:lnTo>
                  <a:pt x="4796230" y="6172397"/>
                </a:lnTo>
                <a:cubicBezTo>
                  <a:pt x="4798363" y="6164013"/>
                  <a:pt x="4800521" y="6155157"/>
                  <a:pt x="4802703" y="6145831"/>
                </a:cubicBezTo>
                <a:cubicBezTo>
                  <a:pt x="4804886" y="6136504"/>
                  <a:pt x="4806895" y="6127550"/>
                  <a:pt x="4808731" y="6118967"/>
                </a:cubicBezTo>
                <a:close/>
                <a:moveTo>
                  <a:pt x="7277935" y="6117854"/>
                </a:moveTo>
                <a:lnTo>
                  <a:pt x="7254272" y="6121947"/>
                </a:lnTo>
                <a:cubicBezTo>
                  <a:pt x="7255066" y="6124775"/>
                  <a:pt x="7255847" y="6127826"/>
                  <a:pt x="7256616" y="6131100"/>
                </a:cubicBezTo>
                <a:cubicBezTo>
                  <a:pt x="7257385" y="6134374"/>
                  <a:pt x="7258092" y="6137574"/>
                  <a:pt x="7258737" y="6140699"/>
                </a:cubicBezTo>
                <a:lnTo>
                  <a:pt x="7205828" y="6140699"/>
                </a:lnTo>
                <a:lnTo>
                  <a:pt x="7205828" y="6189440"/>
                </a:lnTo>
                <a:cubicBezTo>
                  <a:pt x="7205828" y="6195890"/>
                  <a:pt x="7205531" y="6202723"/>
                  <a:pt x="7204935" y="6209942"/>
                </a:cubicBezTo>
                <a:cubicBezTo>
                  <a:pt x="7204340" y="6217160"/>
                  <a:pt x="7202914" y="6224205"/>
                  <a:pt x="7200656" y="6231075"/>
                </a:cubicBezTo>
                <a:cubicBezTo>
                  <a:pt x="7198399" y="6237946"/>
                  <a:pt x="7194790" y="6244036"/>
                  <a:pt x="7189829" y="6249344"/>
                </a:cubicBezTo>
                <a:cubicBezTo>
                  <a:pt x="7191516" y="6250386"/>
                  <a:pt x="7193575" y="6251911"/>
                  <a:pt x="7196006" y="6253920"/>
                </a:cubicBezTo>
                <a:cubicBezTo>
                  <a:pt x="7198436" y="6255929"/>
                  <a:pt x="7200780" y="6258038"/>
                  <a:pt x="7203038" y="6260245"/>
                </a:cubicBezTo>
                <a:cubicBezTo>
                  <a:pt x="7205295" y="6262453"/>
                  <a:pt x="7207044" y="6264301"/>
                  <a:pt x="7208284" y="6265789"/>
                </a:cubicBezTo>
                <a:cubicBezTo>
                  <a:pt x="7212848" y="6261077"/>
                  <a:pt x="7216544" y="6255582"/>
                  <a:pt x="7219372" y="6249307"/>
                </a:cubicBezTo>
                <a:cubicBezTo>
                  <a:pt x="7222199" y="6243031"/>
                  <a:pt x="7224370" y="6236421"/>
                  <a:pt x="7225883" y="6229475"/>
                </a:cubicBezTo>
                <a:cubicBezTo>
                  <a:pt x="7227396" y="6222530"/>
                  <a:pt x="7228425" y="6215647"/>
                  <a:pt x="7228971" y="6208825"/>
                </a:cubicBezTo>
                <a:cubicBezTo>
                  <a:pt x="7229517" y="6202004"/>
                  <a:pt x="7229790" y="6195642"/>
                  <a:pt x="7229790" y="6189738"/>
                </a:cubicBezTo>
                <a:lnTo>
                  <a:pt x="7229790" y="6162354"/>
                </a:lnTo>
                <a:lnTo>
                  <a:pt x="7330769" y="6162354"/>
                </a:lnTo>
                <a:lnTo>
                  <a:pt x="7330769" y="6140699"/>
                </a:lnTo>
                <a:lnTo>
                  <a:pt x="7284037" y="6140699"/>
                </a:lnTo>
                <a:cubicBezTo>
                  <a:pt x="7283343" y="6137276"/>
                  <a:pt x="7282438" y="6133481"/>
                  <a:pt x="7281321" y="6129314"/>
                </a:cubicBezTo>
                <a:cubicBezTo>
                  <a:pt x="7280205" y="6125147"/>
                  <a:pt x="7279076" y="6121327"/>
                  <a:pt x="7277935" y="6117854"/>
                </a:cubicBezTo>
                <a:close/>
                <a:moveTo>
                  <a:pt x="8784078" y="6117063"/>
                </a:moveTo>
                <a:lnTo>
                  <a:pt x="8784078" y="6252720"/>
                </a:lnTo>
                <a:lnTo>
                  <a:pt x="8806775" y="6252720"/>
                </a:lnTo>
                <a:lnTo>
                  <a:pt x="8806775" y="6241409"/>
                </a:lnTo>
                <a:lnTo>
                  <a:pt x="8850084" y="6241409"/>
                </a:lnTo>
                <a:lnTo>
                  <a:pt x="8850084" y="6251455"/>
                </a:lnTo>
                <a:lnTo>
                  <a:pt x="8873822" y="6251455"/>
                </a:lnTo>
                <a:lnTo>
                  <a:pt x="8873822" y="6117063"/>
                </a:lnTo>
                <a:close/>
                <a:moveTo>
                  <a:pt x="1028171" y="6113051"/>
                </a:moveTo>
                <a:lnTo>
                  <a:pt x="1035018" y="6113051"/>
                </a:lnTo>
                <a:cubicBezTo>
                  <a:pt x="1034025" y="6118558"/>
                  <a:pt x="1032922" y="6124461"/>
                  <a:pt x="1031706" y="6130761"/>
                </a:cubicBezTo>
                <a:cubicBezTo>
                  <a:pt x="1030491" y="6137062"/>
                  <a:pt x="1029312" y="6142544"/>
                  <a:pt x="1028171" y="6147207"/>
                </a:cubicBezTo>
                <a:close/>
                <a:moveTo>
                  <a:pt x="8745234" y="6112970"/>
                </a:moveTo>
                <a:lnTo>
                  <a:pt x="8745234" y="6252869"/>
                </a:lnTo>
                <a:lnTo>
                  <a:pt x="8768675" y="6252869"/>
                </a:lnTo>
                <a:lnTo>
                  <a:pt x="8768675" y="6112970"/>
                </a:lnTo>
                <a:close/>
                <a:moveTo>
                  <a:pt x="11941776" y="6111005"/>
                </a:moveTo>
                <a:lnTo>
                  <a:pt x="11941776" y="6159151"/>
                </a:lnTo>
                <a:lnTo>
                  <a:pt x="11922131" y="6159151"/>
                </a:lnTo>
                <a:lnTo>
                  <a:pt x="11922131" y="6123358"/>
                </a:lnTo>
                <a:lnTo>
                  <a:pt x="11898467" y="6123358"/>
                </a:lnTo>
                <a:lnTo>
                  <a:pt x="11898467" y="6180657"/>
                </a:lnTo>
                <a:lnTo>
                  <a:pt x="11941776" y="6180657"/>
                </a:lnTo>
                <a:lnTo>
                  <a:pt x="11941776" y="6225454"/>
                </a:lnTo>
                <a:lnTo>
                  <a:pt x="11914913" y="6225454"/>
                </a:lnTo>
                <a:lnTo>
                  <a:pt x="11914913" y="6187800"/>
                </a:lnTo>
                <a:lnTo>
                  <a:pt x="11889984" y="6187800"/>
                </a:lnTo>
                <a:lnTo>
                  <a:pt x="11889984" y="6247555"/>
                </a:lnTo>
                <a:lnTo>
                  <a:pt x="11993568" y="6247555"/>
                </a:lnTo>
                <a:lnTo>
                  <a:pt x="11993568" y="6255666"/>
                </a:lnTo>
                <a:lnTo>
                  <a:pt x="12018571" y="6255666"/>
                </a:lnTo>
                <a:lnTo>
                  <a:pt x="12018571" y="6187651"/>
                </a:lnTo>
                <a:lnTo>
                  <a:pt x="11993568" y="6187651"/>
                </a:lnTo>
                <a:lnTo>
                  <a:pt x="11993568" y="6225454"/>
                </a:lnTo>
                <a:lnTo>
                  <a:pt x="11966630" y="6225454"/>
                </a:lnTo>
                <a:lnTo>
                  <a:pt x="11966630" y="6180657"/>
                </a:lnTo>
                <a:lnTo>
                  <a:pt x="12012469" y="6180657"/>
                </a:lnTo>
                <a:lnTo>
                  <a:pt x="12012469" y="6123209"/>
                </a:lnTo>
                <a:lnTo>
                  <a:pt x="11987615" y="6123209"/>
                </a:lnTo>
                <a:lnTo>
                  <a:pt x="11987615" y="6159151"/>
                </a:lnTo>
                <a:lnTo>
                  <a:pt x="11966630" y="6159151"/>
                </a:lnTo>
                <a:lnTo>
                  <a:pt x="11966630" y="6111005"/>
                </a:lnTo>
                <a:close/>
                <a:moveTo>
                  <a:pt x="3002323" y="6108542"/>
                </a:moveTo>
                <a:lnTo>
                  <a:pt x="3044367" y="6108542"/>
                </a:lnTo>
                <a:lnTo>
                  <a:pt x="3044367" y="6114347"/>
                </a:lnTo>
                <a:lnTo>
                  <a:pt x="3002323" y="6114347"/>
                </a:lnTo>
                <a:close/>
                <a:moveTo>
                  <a:pt x="4207110" y="6108044"/>
                </a:moveTo>
                <a:lnTo>
                  <a:pt x="4229955" y="6108044"/>
                </a:lnTo>
                <a:lnTo>
                  <a:pt x="4229955" y="6117123"/>
                </a:lnTo>
                <a:lnTo>
                  <a:pt x="4207110" y="6117123"/>
                </a:lnTo>
                <a:close/>
                <a:moveTo>
                  <a:pt x="3249441" y="6098152"/>
                </a:moveTo>
                <a:lnTo>
                  <a:pt x="3301308" y="6098152"/>
                </a:lnTo>
                <a:lnTo>
                  <a:pt x="3301308" y="6114002"/>
                </a:lnTo>
                <a:lnTo>
                  <a:pt x="3249441" y="6114002"/>
                </a:lnTo>
                <a:close/>
                <a:moveTo>
                  <a:pt x="4257859" y="6089441"/>
                </a:moveTo>
                <a:lnTo>
                  <a:pt x="4257859" y="6225693"/>
                </a:lnTo>
                <a:lnTo>
                  <a:pt x="4280110" y="6225693"/>
                </a:lnTo>
                <a:lnTo>
                  <a:pt x="4280110" y="6109681"/>
                </a:lnTo>
                <a:lnTo>
                  <a:pt x="4293207" y="6109681"/>
                </a:lnTo>
                <a:lnTo>
                  <a:pt x="4293207" y="6177175"/>
                </a:lnTo>
                <a:cubicBezTo>
                  <a:pt x="4293207" y="6178713"/>
                  <a:pt x="4292438" y="6179482"/>
                  <a:pt x="4290899" y="6179482"/>
                </a:cubicBezTo>
                <a:cubicBezTo>
                  <a:pt x="4290156" y="6179581"/>
                  <a:pt x="4288717" y="6179618"/>
                  <a:pt x="4286584" y="6179593"/>
                </a:cubicBezTo>
                <a:cubicBezTo>
                  <a:pt x="4284451" y="6179569"/>
                  <a:pt x="4282392" y="6179482"/>
                  <a:pt x="4280407" y="6179333"/>
                </a:cubicBezTo>
                <a:cubicBezTo>
                  <a:pt x="4281796" y="6182161"/>
                  <a:pt x="4283036" y="6185609"/>
                  <a:pt x="4284128" y="6189676"/>
                </a:cubicBezTo>
                <a:cubicBezTo>
                  <a:pt x="4285219" y="6193745"/>
                  <a:pt x="4285914" y="6197267"/>
                  <a:pt x="4286213" y="6200243"/>
                </a:cubicBezTo>
                <a:cubicBezTo>
                  <a:pt x="4290875" y="6200243"/>
                  <a:pt x="4294993" y="6200045"/>
                  <a:pt x="4298565" y="6199648"/>
                </a:cubicBezTo>
                <a:cubicBezTo>
                  <a:pt x="4302136" y="6199251"/>
                  <a:pt x="4305287" y="6198160"/>
                  <a:pt x="4308015" y="6196374"/>
                </a:cubicBezTo>
                <a:cubicBezTo>
                  <a:pt x="4310843" y="6194638"/>
                  <a:pt x="4312716" y="6192269"/>
                  <a:pt x="4313633" y="6189267"/>
                </a:cubicBezTo>
                <a:cubicBezTo>
                  <a:pt x="4314552" y="6186266"/>
                  <a:pt x="4315010" y="6182384"/>
                  <a:pt x="4315010" y="6177621"/>
                </a:cubicBezTo>
                <a:lnTo>
                  <a:pt x="4315010" y="6089441"/>
                </a:lnTo>
                <a:close/>
                <a:moveTo>
                  <a:pt x="4184415" y="6088325"/>
                </a:moveTo>
                <a:lnTo>
                  <a:pt x="4184415" y="6189379"/>
                </a:lnTo>
                <a:cubicBezTo>
                  <a:pt x="4184415" y="6192355"/>
                  <a:pt x="4183646" y="6194699"/>
                  <a:pt x="4182108" y="6196411"/>
                </a:cubicBezTo>
                <a:cubicBezTo>
                  <a:pt x="4180570" y="6198122"/>
                  <a:pt x="4178859" y="6199450"/>
                  <a:pt x="4176974" y="6200392"/>
                </a:cubicBezTo>
                <a:cubicBezTo>
                  <a:pt x="4178114" y="6202178"/>
                  <a:pt x="4179256" y="6204448"/>
                  <a:pt x="4180396" y="6207201"/>
                </a:cubicBezTo>
                <a:cubicBezTo>
                  <a:pt x="4181538" y="6209954"/>
                  <a:pt x="4182542" y="6212770"/>
                  <a:pt x="4183410" y="6215647"/>
                </a:cubicBezTo>
                <a:cubicBezTo>
                  <a:pt x="4184279" y="6218525"/>
                  <a:pt x="4184911" y="6221055"/>
                  <a:pt x="4185308" y="6223237"/>
                </a:cubicBezTo>
                <a:cubicBezTo>
                  <a:pt x="4186499" y="6222444"/>
                  <a:pt x="4187975" y="6221625"/>
                  <a:pt x="4189735" y="6220782"/>
                </a:cubicBezTo>
                <a:cubicBezTo>
                  <a:pt x="4191497" y="6219939"/>
                  <a:pt x="4193977" y="6218934"/>
                  <a:pt x="4197176" y="6217768"/>
                </a:cubicBezTo>
                <a:cubicBezTo>
                  <a:pt x="4200375" y="6216602"/>
                  <a:pt x="4204704" y="6215163"/>
                  <a:pt x="4210160" y="6213452"/>
                </a:cubicBezTo>
                <a:cubicBezTo>
                  <a:pt x="4215618" y="6211740"/>
                  <a:pt x="4222638" y="6209619"/>
                  <a:pt x="4231220" y="6207089"/>
                </a:cubicBezTo>
                <a:cubicBezTo>
                  <a:pt x="4232212" y="6209272"/>
                  <a:pt x="4233080" y="6211381"/>
                  <a:pt x="4233824" y="6213415"/>
                </a:cubicBezTo>
                <a:cubicBezTo>
                  <a:pt x="4234568" y="6215449"/>
                  <a:pt x="4235213" y="6217334"/>
                  <a:pt x="4235760" y="6219070"/>
                </a:cubicBezTo>
                <a:lnTo>
                  <a:pt x="4256520" y="6208131"/>
                </a:lnTo>
                <a:cubicBezTo>
                  <a:pt x="4255181" y="6204410"/>
                  <a:pt x="4253346" y="6200206"/>
                  <a:pt x="4251013" y="6195518"/>
                </a:cubicBezTo>
                <a:cubicBezTo>
                  <a:pt x="4248682" y="6190830"/>
                  <a:pt x="4246152" y="6186067"/>
                  <a:pt x="4243424" y="6181230"/>
                </a:cubicBezTo>
                <a:cubicBezTo>
                  <a:pt x="4240696" y="6176394"/>
                  <a:pt x="4238091" y="6171892"/>
                  <a:pt x="4235610" y="6167724"/>
                </a:cubicBezTo>
                <a:lnTo>
                  <a:pt x="4216412" y="6177175"/>
                </a:lnTo>
                <a:cubicBezTo>
                  <a:pt x="4217404" y="6178961"/>
                  <a:pt x="4218396" y="6180772"/>
                  <a:pt x="4219388" y="6182607"/>
                </a:cubicBezTo>
                <a:cubicBezTo>
                  <a:pt x="4220380" y="6184443"/>
                  <a:pt x="4221372" y="6186353"/>
                  <a:pt x="4222365" y="6188337"/>
                </a:cubicBezTo>
                <a:lnTo>
                  <a:pt x="4207110" y="6192281"/>
                </a:lnTo>
                <a:lnTo>
                  <a:pt x="4207110" y="6166236"/>
                </a:lnTo>
                <a:lnTo>
                  <a:pt x="4252204" y="6166236"/>
                </a:lnTo>
                <a:lnTo>
                  <a:pt x="4252204" y="6088325"/>
                </a:lnTo>
                <a:close/>
                <a:moveTo>
                  <a:pt x="1099981" y="6086708"/>
                </a:moveTo>
                <a:cubicBezTo>
                  <a:pt x="1099088" y="6091521"/>
                  <a:pt x="1097873" y="6096333"/>
                  <a:pt x="1096335" y="6101145"/>
                </a:cubicBezTo>
                <a:lnTo>
                  <a:pt x="1077285" y="6101145"/>
                </a:lnTo>
                <a:lnTo>
                  <a:pt x="1077285" y="6119599"/>
                </a:lnTo>
                <a:lnTo>
                  <a:pt x="1088819" y="6119599"/>
                </a:lnTo>
                <a:cubicBezTo>
                  <a:pt x="1086487" y="6123965"/>
                  <a:pt x="1083858" y="6127984"/>
                  <a:pt x="1080931" y="6131654"/>
                </a:cubicBezTo>
                <a:cubicBezTo>
                  <a:pt x="1078004" y="6135326"/>
                  <a:pt x="1074804" y="6138575"/>
                  <a:pt x="1071332" y="6141403"/>
                </a:cubicBezTo>
                <a:cubicBezTo>
                  <a:pt x="1071629" y="6141700"/>
                  <a:pt x="1071964" y="6142011"/>
                  <a:pt x="1072336" y="6142333"/>
                </a:cubicBezTo>
                <a:cubicBezTo>
                  <a:pt x="1072708" y="6142655"/>
                  <a:pt x="1073068" y="6143015"/>
                  <a:pt x="1073415" y="6143412"/>
                </a:cubicBezTo>
                <a:lnTo>
                  <a:pt x="1052133" y="6143412"/>
                </a:lnTo>
                <a:lnTo>
                  <a:pt x="1052133" y="6159560"/>
                </a:lnTo>
                <a:cubicBezTo>
                  <a:pt x="1051438" y="6157278"/>
                  <a:pt x="1050570" y="6154946"/>
                  <a:pt x="1049528" y="6152565"/>
                </a:cubicBezTo>
                <a:cubicBezTo>
                  <a:pt x="1048486" y="6150183"/>
                  <a:pt x="1047172" y="6147728"/>
                  <a:pt x="1045584" y="6145198"/>
                </a:cubicBezTo>
                <a:cubicBezTo>
                  <a:pt x="1046874" y="6140882"/>
                  <a:pt x="1048276" y="6135909"/>
                  <a:pt x="1049789" y="6130278"/>
                </a:cubicBezTo>
                <a:cubicBezTo>
                  <a:pt x="1051302" y="6124647"/>
                  <a:pt x="1052728" y="6119004"/>
                  <a:pt x="1054068" y="6113349"/>
                </a:cubicBezTo>
                <a:cubicBezTo>
                  <a:pt x="1056052" y="6116772"/>
                  <a:pt x="1057863" y="6120232"/>
                  <a:pt x="1059500" y="6123729"/>
                </a:cubicBezTo>
                <a:cubicBezTo>
                  <a:pt x="1061137" y="6127227"/>
                  <a:pt x="1062377" y="6130266"/>
                  <a:pt x="1063220" y="6132845"/>
                </a:cubicBezTo>
                <a:lnTo>
                  <a:pt x="1079071" y="6124064"/>
                </a:lnTo>
                <a:cubicBezTo>
                  <a:pt x="1077880" y="6120641"/>
                  <a:pt x="1075958" y="6116623"/>
                  <a:pt x="1073304" y="6112009"/>
                </a:cubicBezTo>
                <a:cubicBezTo>
                  <a:pt x="1070649" y="6107395"/>
                  <a:pt x="1067958" y="6103179"/>
                  <a:pt x="1065230" y="6099359"/>
                </a:cubicBezTo>
                <a:lnTo>
                  <a:pt x="1056374" y="6104047"/>
                </a:lnTo>
                <a:lnTo>
                  <a:pt x="1057267" y="6100549"/>
                </a:lnTo>
                <a:lnTo>
                  <a:pt x="1043426" y="6092661"/>
                </a:lnTo>
                <a:lnTo>
                  <a:pt x="1040673" y="6093406"/>
                </a:lnTo>
                <a:lnTo>
                  <a:pt x="1009121" y="6093406"/>
                </a:lnTo>
                <a:lnTo>
                  <a:pt x="1009121" y="6231816"/>
                </a:lnTo>
                <a:lnTo>
                  <a:pt x="1028171" y="6231816"/>
                </a:lnTo>
                <a:lnTo>
                  <a:pt x="1028171" y="6189102"/>
                </a:lnTo>
                <a:cubicBezTo>
                  <a:pt x="1028916" y="6191483"/>
                  <a:pt x="1029486" y="6193976"/>
                  <a:pt x="1029883" y="6196581"/>
                </a:cubicBezTo>
                <a:cubicBezTo>
                  <a:pt x="1030280" y="6199185"/>
                  <a:pt x="1030528" y="6201480"/>
                  <a:pt x="1030627" y="6203464"/>
                </a:cubicBezTo>
                <a:cubicBezTo>
                  <a:pt x="1033901" y="6203464"/>
                  <a:pt x="1036680" y="6203315"/>
                  <a:pt x="1038962" y="6203017"/>
                </a:cubicBezTo>
                <a:cubicBezTo>
                  <a:pt x="1042533" y="6202373"/>
                  <a:pt x="1045436" y="6201182"/>
                  <a:pt x="1047668" y="6199446"/>
                </a:cubicBezTo>
                <a:cubicBezTo>
                  <a:pt x="1052232" y="6195874"/>
                  <a:pt x="1054514" y="6188730"/>
                  <a:pt x="1054514" y="6178014"/>
                </a:cubicBezTo>
                <a:cubicBezTo>
                  <a:pt x="1054514" y="6175484"/>
                  <a:pt x="1054402" y="6172843"/>
                  <a:pt x="1054179" y="6170089"/>
                </a:cubicBezTo>
                <a:cubicBezTo>
                  <a:pt x="1053956" y="6167336"/>
                  <a:pt x="1053472" y="6164471"/>
                  <a:pt x="1052728" y="6161494"/>
                </a:cubicBezTo>
                <a:lnTo>
                  <a:pt x="1060914" y="6161494"/>
                </a:lnTo>
                <a:lnTo>
                  <a:pt x="1060914" y="6197362"/>
                </a:lnTo>
                <a:cubicBezTo>
                  <a:pt x="1058136" y="6198701"/>
                  <a:pt x="1055258" y="6200612"/>
                  <a:pt x="1052282" y="6203092"/>
                </a:cubicBezTo>
                <a:cubicBezTo>
                  <a:pt x="1049305" y="6205573"/>
                  <a:pt x="1046403" y="6208326"/>
                  <a:pt x="1043575" y="6211352"/>
                </a:cubicBezTo>
                <a:lnTo>
                  <a:pt x="1056672" y="6230997"/>
                </a:lnTo>
                <a:cubicBezTo>
                  <a:pt x="1057813" y="6228368"/>
                  <a:pt x="1059103" y="6225652"/>
                  <a:pt x="1060542" y="6222849"/>
                </a:cubicBezTo>
                <a:cubicBezTo>
                  <a:pt x="1061980" y="6220046"/>
                  <a:pt x="1063419" y="6217690"/>
                  <a:pt x="1064858" y="6215779"/>
                </a:cubicBezTo>
                <a:cubicBezTo>
                  <a:pt x="1066296" y="6213870"/>
                  <a:pt x="1067586" y="6212915"/>
                  <a:pt x="1068727" y="6212915"/>
                </a:cubicBezTo>
                <a:cubicBezTo>
                  <a:pt x="1070067" y="6212915"/>
                  <a:pt x="1071840" y="6213770"/>
                  <a:pt x="1074048" y="6215482"/>
                </a:cubicBezTo>
                <a:cubicBezTo>
                  <a:pt x="1076255" y="6217193"/>
                  <a:pt x="1078699" y="6218918"/>
                  <a:pt x="1081378" y="6220654"/>
                </a:cubicBezTo>
                <a:cubicBezTo>
                  <a:pt x="1085545" y="6223333"/>
                  <a:pt x="1090072" y="6225329"/>
                  <a:pt x="1094958" y="6226644"/>
                </a:cubicBezTo>
                <a:cubicBezTo>
                  <a:pt x="1099845" y="6227959"/>
                  <a:pt x="1105686" y="6228616"/>
                  <a:pt x="1112483" y="6228616"/>
                </a:cubicBezTo>
                <a:cubicBezTo>
                  <a:pt x="1115757" y="6228616"/>
                  <a:pt x="1119341" y="6228554"/>
                  <a:pt x="1123235" y="6228430"/>
                </a:cubicBezTo>
                <a:cubicBezTo>
                  <a:pt x="1127130" y="6228306"/>
                  <a:pt x="1130913" y="6228145"/>
                  <a:pt x="1134584" y="6227946"/>
                </a:cubicBezTo>
                <a:cubicBezTo>
                  <a:pt x="1138255" y="6227748"/>
                  <a:pt x="1141455" y="6227550"/>
                  <a:pt x="1144183" y="6227351"/>
                </a:cubicBezTo>
                <a:cubicBezTo>
                  <a:pt x="1144233" y="6225615"/>
                  <a:pt x="1144493" y="6223481"/>
                  <a:pt x="1144964" y="6220951"/>
                </a:cubicBezTo>
                <a:cubicBezTo>
                  <a:pt x="1145436" y="6218421"/>
                  <a:pt x="1146006" y="6215879"/>
                  <a:pt x="1146676" y="6213324"/>
                </a:cubicBezTo>
                <a:cubicBezTo>
                  <a:pt x="1147346" y="6210769"/>
                  <a:pt x="1147978" y="6208599"/>
                  <a:pt x="1148573" y="6206813"/>
                </a:cubicBezTo>
                <a:cubicBezTo>
                  <a:pt x="1145051" y="6207358"/>
                  <a:pt x="1141095" y="6207830"/>
                  <a:pt x="1136704" y="6208226"/>
                </a:cubicBezTo>
                <a:cubicBezTo>
                  <a:pt x="1132314" y="6208624"/>
                  <a:pt x="1127986" y="6208921"/>
                  <a:pt x="1123719" y="6209119"/>
                </a:cubicBezTo>
                <a:cubicBezTo>
                  <a:pt x="1119453" y="6209318"/>
                  <a:pt x="1115757" y="6209417"/>
                  <a:pt x="1112631" y="6209417"/>
                </a:cubicBezTo>
                <a:cubicBezTo>
                  <a:pt x="1106579" y="6209417"/>
                  <a:pt x="1101147" y="6208946"/>
                  <a:pt x="1096335" y="6208003"/>
                </a:cubicBezTo>
                <a:cubicBezTo>
                  <a:pt x="1091523" y="6207061"/>
                  <a:pt x="1087231" y="6205324"/>
                  <a:pt x="1083461" y="6202794"/>
                </a:cubicBezTo>
                <a:cubicBezTo>
                  <a:pt x="1082816" y="6202348"/>
                  <a:pt x="1082184" y="6201926"/>
                  <a:pt x="1081564" y="6201529"/>
                </a:cubicBezTo>
                <a:cubicBezTo>
                  <a:pt x="1080944" y="6201133"/>
                  <a:pt x="1080311" y="6200761"/>
                  <a:pt x="1079666" y="6200413"/>
                </a:cubicBezTo>
                <a:lnTo>
                  <a:pt x="1079666" y="6150109"/>
                </a:lnTo>
                <a:cubicBezTo>
                  <a:pt x="1080757" y="6151300"/>
                  <a:pt x="1081774" y="6152453"/>
                  <a:pt x="1082717" y="6153569"/>
                </a:cubicBezTo>
                <a:cubicBezTo>
                  <a:pt x="1083659" y="6154686"/>
                  <a:pt x="1084428" y="6155666"/>
                  <a:pt x="1085024" y="6156509"/>
                </a:cubicBezTo>
                <a:cubicBezTo>
                  <a:pt x="1085718" y="6155913"/>
                  <a:pt x="1086376" y="6155331"/>
                  <a:pt x="1086996" y="6154760"/>
                </a:cubicBezTo>
                <a:cubicBezTo>
                  <a:pt x="1087616" y="6154190"/>
                  <a:pt x="1088224" y="6153557"/>
                  <a:pt x="1088819" y="6152862"/>
                </a:cubicBezTo>
                <a:lnTo>
                  <a:pt x="1088819" y="6204655"/>
                </a:lnTo>
                <a:lnTo>
                  <a:pt x="1107274" y="6204655"/>
                </a:lnTo>
                <a:lnTo>
                  <a:pt x="1107274" y="6183298"/>
                </a:lnTo>
                <a:lnTo>
                  <a:pt x="1122529" y="6183298"/>
                </a:lnTo>
                <a:lnTo>
                  <a:pt x="1122529" y="6187316"/>
                </a:lnTo>
                <a:cubicBezTo>
                  <a:pt x="1122529" y="6188507"/>
                  <a:pt x="1122008" y="6189102"/>
                  <a:pt x="1120966" y="6189102"/>
                </a:cubicBezTo>
                <a:cubicBezTo>
                  <a:pt x="1120370" y="6189102"/>
                  <a:pt x="1119440" y="6189102"/>
                  <a:pt x="1118175" y="6189102"/>
                </a:cubicBezTo>
                <a:cubicBezTo>
                  <a:pt x="1116910" y="6189102"/>
                  <a:pt x="1115658" y="6189053"/>
                  <a:pt x="1114417" y="6188953"/>
                </a:cubicBezTo>
                <a:cubicBezTo>
                  <a:pt x="1115410" y="6191186"/>
                  <a:pt x="1116377" y="6193803"/>
                  <a:pt x="1117319" y="6196804"/>
                </a:cubicBezTo>
                <a:cubicBezTo>
                  <a:pt x="1118262" y="6199805"/>
                  <a:pt x="1118882" y="6202522"/>
                  <a:pt x="1119180" y="6204952"/>
                </a:cubicBezTo>
                <a:cubicBezTo>
                  <a:pt x="1122603" y="6204952"/>
                  <a:pt x="1125728" y="6204816"/>
                  <a:pt x="1128556" y="6204543"/>
                </a:cubicBezTo>
                <a:cubicBezTo>
                  <a:pt x="1131384" y="6204270"/>
                  <a:pt x="1133939" y="6203440"/>
                  <a:pt x="1136221" y="6202050"/>
                </a:cubicBezTo>
                <a:cubicBezTo>
                  <a:pt x="1138503" y="6200761"/>
                  <a:pt x="1140016" y="6198975"/>
                  <a:pt x="1140760" y="6196692"/>
                </a:cubicBezTo>
                <a:cubicBezTo>
                  <a:pt x="1141504" y="6194410"/>
                  <a:pt x="1141876" y="6191384"/>
                  <a:pt x="1141876" y="6187614"/>
                </a:cubicBezTo>
                <a:lnTo>
                  <a:pt x="1141876" y="6126594"/>
                </a:lnTo>
                <a:lnTo>
                  <a:pt x="1106976" y="6126594"/>
                </a:lnTo>
                <a:cubicBezTo>
                  <a:pt x="1107522" y="6125454"/>
                  <a:pt x="1108055" y="6124312"/>
                  <a:pt x="1108576" y="6123171"/>
                </a:cubicBezTo>
                <a:cubicBezTo>
                  <a:pt x="1109097" y="6122031"/>
                  <a:pt x="1109580" y="6120840"/>
                  <a:pt x="1110027" y="6119599"/>
                </a:cubicBezTo>
                <a:lnTo>
                  <a:pt x="1146564" y="6119599"/>
                </a:lnTo>
                <a:lnTo>
                  <a:pt x="1146564" y="6101145"/>
                </a:lnTo>
                <a:lnTo>
                  <a:pt x="1116575" y="6101145"/>
                </a:lnTo>
                <a:cubicBezTo>
                  <a:pt x="1117022" y="6099359"/>
                  <a:pt x="1117493" y="6097548"/>
                  <a:pt x="1117989" y="6095712"/>
                </a:cubicBezTo>
                <a:cubicBezTo>
                  <a:pt x="1118485" y="6093877"/>
                  <a:pt x="1118932" y="6092042"/>
                  <a:pt x="1119329" y="6090206"/>
                </a:cubicBezTo>
                <a:close/>
                <a:moveTo>
                  <a:pt x="3031567" y="6071186"/>
                </a:moveTo>
                <a:lnTo>
                  <a:pt x="3010210" y="6077140"/>
                </a:lnTo>
                <a:cubicBezTo>
                  <a:pt x="3012344" y="6081257"/>
                  <a:pt x="3013980" y="6085474"/>
                  <a:pt x="3015122" y="6089790"/>
                </a:cubicBezTo>
                <a:lnTo>
                  <a:pt x="2981115" y="6089790"/>
                </a:lnTo>
                <a:lnTo>
                  <a:pt x="2981115" y="6095297"/>
                </a:lnTo>
                <a:lnTo>
                  <a:pt x="2968911" y="6092097"/>
                </a:lnTo>
                <a:lnTo>
                  <a:pt x="2965711" y="6092841"/>
                </a:lnTo>
                <a:lnTo>
                  <a:pt x="2955367" y="6092841"/>
                </a:lnTo>
                <a:cubicBezTo>
                  <a:pt x="2955913" y="6090113"/>
                  <a:pt x="2956421" y="6087384"/>
                  <a:pt x="2956893" y="6084655"/>
                </a:cubicBezTo>
                <a:cubicBezTo>
                  <a:pt x="2957364" y="6081927"/>
                  <a:pt x="2957823" y="6079223"/>
                  <a:pt x="2958269" y="6076544"/>
                </a:cubicBezTo>
                <a:lnTo>
                  <a:pt x="2937508" y="6072600"/>
                </a:lnTo>
                <a:cubicBezTo>
                  <a:pt x="2936665" y="6079546"/>
                  <a:pt x="2935536" y="6086466"/>
                  <a:pt x="2934122" y="6093362"/>
                </a:cubicBezTo>
                <a:cubicBezTo>
                  <a:pt x="2932708" y="6100258"/>
                  <a:pt x="2931034" y="6106719"/>
                  <a:pt x="2929099" y="6112747"/>
                </a:cubicBezTo>
                <a:cubicBezTo>
                  <a:pt x="2927164" y="6118774"/>
                  <a:pt x="2924957" y="6124045"/>
                  <a:pt x="2922476" y="6128560"/>
                </a:cubicBezTo>
                <a:cubicBezTo>
                  <a:pt x="2923915" y="6129701"/>
                  <a:pt x="2925676" y="6131201"/>
                  <a:pt x="2927760" y="6133062"/>
                </a:cubicBezTo>
                <a:cubicBezTo>
                  <a:pt x="2929843" y="6134922"/>
                  <a:pt x="2931865" y="6136807"/>
                  <a:pt x="2933824" y="6138717"/>
                </a:cubicBezTo>
                <a:cubicBezTo>
                  <a:pt x="2935784" y="6140628"/>
                  <a:pt x="2937334" y="6142202"/>
                  <a:pt x="2938475" y="6143442"/>
                </a:cubicBezTo>
                <a:cubicBezTo>
                  <a:pt x="2940112" y="6140466"/>
                  <a:pt x="2941675" y="6137167"/>
                  <a:pt x="2943163" y="6133545"/>
                </a:cubicBezTo>
                <a:lnTo>
                  <a:pt x="2943163" y="6183105"/>
                </a:lnTo>
                <a:cubicBezTo>
                  <a:pt x="2943163" y="6186181"/>
                  <a:pt x="2942580" y="6189021"/>
                  <a:pt x="2941415" y="6191626"/>
                </a:cubicBezTo>
                <a:cubicBezTo>
                  <a:pt x="2940249" y="6194230"/>
                  <a:pt x="2938860" y="6196512"/>
                  <a:pt x="2937247" y="6198472"/>
                </a:cubicBezTo>
                <a:cubicBezTo>
                  <a:pt x="2935635" y="6200431"/>
                  <a:pt x="2934109" y="6202006"/>
                  <a:pt x="2932671" y="6203197"/>
                </a:cubicBezTo>
                <a:cubicBezTo>
                  <a:pt x="2933812" y="6204239"/>
                  <a:pt x="2935176" y="6205653"/>
                  <a:pt x="2936764" y="6207439"/>
                </a:cubicBezTo>
                <a:cubicBezTo>
                  <a:pt x="2938351" y="6209225"/>
                  <a:pt x="2939864" y="6211073"/>
                  <a:pt x="2941303" y="6212982"/>
                </a:cubicBezTo>
                <a:cubicBezTo>
                  <a:pt x="2942742" y="6214893"/>
                  <a:pt x="2943833" y="6216567"/>
                  <a:pt x="2944577" y="6218005"/>
                </a:cubicBezTo>
                <a:cubicBezTo>
                  <a:pt x="2945371" y="6217063"/>
                  <a:pt x="2946462" y="6215984"/>
                  <a:pt x="2947852" y="6214768"/>
                </a:cubicBezTo>
                <a:cubicBezTo>
                  <a:pt x="2949241" y="6213553"/>
                  <a:pt x="2951312" y="6211953"/>
                  <a:pt x="2954065" y="6209969"/>
                </a:cubicBezTo>
                <a:cubicBezTo>
                  <a:pt x="2956818" y="6207984"/>
                  <a:pt x="2960589" y="6205355"/>
                  <a:pt x="2965376" y="6202081"/>
                </a:cubicBezTo>
                <a:cubicBezTo>
                  <a:pt x="2970164" y="6198807"/>
                  <a:pt x="2976327" y="6194615"/>
                  <a:pt x="2983868" y="6189505"/>
                </a:cubicBezTo>
                <a:cubicBezTo>
                  <a:pt x="2982975" y="6187272"/>
                  <a:pt x="2981970" y="6184221"/>
                  <a:pt x="2980854" y="6180352"/>
                </a:cubicBezTo>
                <a:cubicBezTo>
                  <a:pt x="2979737" y="6176482"/>
                  <a:pt x="2978907" y="6173035"/>
                  <a:pt x="2978361" y="6170008"/>
                </a:cubicBezTo>
                <a:lnTo>
                  <a:pt x="2964520" y="6178938"/>
                </a:lnTo>
                <a:lnTo>
                  <a:pt x="2964520" y="6129601"/>
                </a:lnTo>
                <a:lnTo>
                  <a:pt x="2944875" y="6129601"/>
                </a:lnTo>
                <a:cubicBezTo>
                  <a:pt x="2945867" y="6126873"/>
                  <a:pt x="2946847" y="6124045"/>
                  <a:pt x="2947814" y="6121118"/>
                </a:cubicBezTo>
                <a:cubicBezTo>
                  <a:pt x="2948781" y="6118192"/>
                  <a:pt x="2949736" y="6115165"/>
                  <a:pt x="2950679" y="6112040"/>
                </a:cubicBezTo>
                <a:lnTo>
                  <a:pt x="2959162" y="6112040"/>
                </a:lnTo>
                <a:cubicBezTo>
                  <a:pt x="2958567" y="6114570"/>
                  <a:pt x="2957935" y="6116988"/>
                  <a:pt x="2957265" y="6119295"/>
                </a:cubicBezTo>
                <a:cubicBezTo>
                  <a:pt x="2956595" y="6121602"/>
                  <a:pt x="2955962" y="6123673"/>
                  <a:pt x="2955367" y="6125509"/>
                </a:cubicBezTo>
                <a:lnTo>
                  <a:pt x="2972408" y="6130792"/>
                </a:lnTo>
                <a:cubicBezTo>
                  <a:pt x="2973896" y="6127468"/>
                  <a:pt x="2975397" y="6123574"/>
                  <a:pt x="2976910" y="6119109"/>
                </a:cubicBezTo>
                <a:cubicBezTo>
                  <a:pt x="2978423" y="6114644"/>
                  <a:pt x="2979824" y="6110056"/>
                  <a:pt x="2981115" y="6105342"/>
                </a:cubicBezTo>
                <a:lnTo>
                  <a:pt x="2981115" y="6119258"/>
                </a:lnTo>
                <a:lnTo>
                  <a:pt x="2986621" y="6119258"/>
                </a:lnTo>
                <a:lnTo>
                  <a:pt x="2986621" y="6217187"/>
                </a:lnTo>
                <a:lnTo>
                  <a:pt x="3007978" y="6217187"/>
                </a:lnTo>
                <a:lnTo>
                  <a:pt x="3007978" y="6212945"/>
                </a:lnTo>
                <a:lnTo>
                  <a:pt x="3041762" y="6212945"/>
                </a:lnTo>
                <a:lnTo>
                  <a:pt x="3041762" y="6216889"/>
                </a:lnTo>
                <a:lnTo>
                  <a:pt x="3063119" y="6216889"/>
                </a:lnTo>
                <a:lnTo>
                  <a:pt x="3063119" y="6165543"/>
                </a:lnTo>
                <a:lnTo>
                  <a:pt x="3007978" y="6165543"/>
                </a:lnTo>
                <a:lnTo>
                  <a:pt x="3007978" y="6158549"/>
                </a:lnTo>
                <a:lnTo>
                  <a:pt x="3057016" y="6158549"/>
                </a:lnTo>
                <a:lnTo>
                  <a:pt x="3057016" y="6119258"/>
                </a:lnTo>
                <a:lnTo>
                  <a:pt x="3066765" y="6119258"/>
                </a:lnTo>
                <a:lnTo>
                  <a:pt x="3066765" y="6089790"/>
                </a:lnTo>
                <a:lnTo>
                  <a:pt x="3027623" y="6089790"/>
                </a:lnTo>
                <a:lnTo>
                  <a:pt x="3038265" y="6086441"/>
                </a:lnTo>
                <a:cubicBezTo>
                  <a:pt x="3037719" y="6084308"/>
                  <a:pt x="3036826" y="6081815"/>
                  <a:pt x="3035586" y="6078963"/>
                </a:cubicBezTo>
                <a:cubicBezTo>
                  <a:pt x="3034346" y="6076111"/>
                  <a:pt x="3033005" y="6073518"/>
                  <a:pt x="3031567" y="6071186"/>
                </a:cubicBezTo>
                <a:close/>
                <a:moveTo>
                  <a:pt x="3249441" y="6061541"/>
                </a:moveTo>
                <a:lnTo>
                  <a:pt x="3301308" y="6061541"/>
                </a:lnTo>
                <a:lnTo>
                  <a:pt x="3301308" y="6076795"/>
                </a:lnTo>
                <a:lnTo>
                  <a:pt x="3249441" y="6076795"/>
                </a:lnTo>
                <a:close/>
                <a:moveTo>
                  <a:pt x="10242436" y="6031739"/>
                </a:moveTo>
                <a:lnTo>
                  <a:pt x="10225842" y="6043050"/>
                </a:lnTo>
                <a:cubicBezTo>
                  <a:pt x="10228471" y="6045481"/>
                  <a:pt x="10231150" y="6048184"/>
                  <a:pt x="10233879" y="6051161"/>
                </a:cubicBezTo>
                <a:cubicBezTo>
                  <a:pt x="10236607" y="6054137"/>
                  <a:pt x="10239088" y="6057102"/>
                  <a:pt x="10241320" y="6060053"/>
                </a:cubicBezTo>
                <a:cubicBezTo>
                  <a:pt x="10243552" y="6063005"/>
                  <a:pt x="10245239" y="6065672"/>
                  <a:pt x="10246380" y="6068053"/>
                </a:cubicBezTo>
                <a:lnTo>
                  <a:pt x="10264240" y="6055700"/>
                </a:lnTo>
                <a:cubicBezTo>
                  <a:pt x="10262801" y="6053269"/>
                  <a:pt x="10260879" y="6050640"/>
                  <a:pt x="10258472" y="6047812"/>
                </a:cubicBezTo>
                <a:cubicBezTo>
                  <a:pt x="10256066" y="6044984"/>
                  <a:pt x="10253450" y="6042169"/>
                  <a:pt x="10250622" y="6039366"/>
                </a:cubicBezTo>
                <a:cubicBezTo>
                  <a:pt x="10247794" y="6036563"/>
                  <a:pt x="10245066" y="6034021"/>
                  <a:pt x="10242436" y="6031739"/>
                </a:cubicBezTo>
                <a:close/>
                <a:moveTo>
                  <a:pt x="10184691" y="6027944"/>
                </a:moveTo>
                <a:cubicBezTo>
                  <a:pt x="10179284" y="6029680"/>
                  <a:pt x="10173219" y="6031329"/>
                  <a:pt x="10166497" y="6032892"/>
                </a:cubicBezTo>
                <a:cubicBezTo>
                  <a:pt x="10159775" y="6034455"/>
                  <a:pt x="10152755" y="6035869"/>
                  <a:pt x="10145438" y="6037134"/>
                </a:cubicBezTo>
                <a:cubicBezTo>
                  <a:pt x="10138120" y="6038399"/>
                  <a:pt x="10130890" y="6039453"/>
                  <a:pt x="10123746" y="6040296"/>
                </a:cubicBezTo>
                <a:cubicBezTo>
                  <a:pt x="10124936" y="6042728"/>
                  <a:pt x="10126152" y="6045766"/>
                  <a:pt x="10127392" y="6049412"/>
                </a:cubicBezTo>
                <a:cubicBezTo>
                  <a:pt x="10128632" y="6053058"/>
                  <a:pt x="10129501" y="6056221"/>
                  <a:pt x="10129997" y="6058900"/>
                </a:cubicBezTo>
                <a:cubicBezTo>
                  <a:pt x="10133568" y="6058602"/>
                  <a:pt x="10137215" y="6058230"/>
                  <a:pt x="10140935" y="6057784"/>
                </a:cubicBezTo>
                <a:cubicBezTo>
                  <a:pt x="10144656" y="6057337"/>
                  <a:pt x="10148426" y="6056841"/>
                  <a:pt x="10152246" y="6056295"/>
                </a:cubicBezTo>
                <a:lnTo>
                  <a:pt x="10152246" y="6069839"/>
                </a:lnTo>
                <a:lnTo>
                  <a:pt x="10125383" y="6069839"/>
                </a:lnTo>
                <a:lnTo>
                  <a:pt x="10125383" y="6090749"/>
                </a:lnTo>
                <a:lnTo>
                  <a:pt x="10152246" y="6090749"/>
                </a:lnTo>
                <a:lnTo>
                  <a:pt x="10152246" y="6107641"/>
                </a:lnTo>
                <a:cubicBezTo>
                  <a:pt x="10146591" y="6108584"/>
                  <a:pt x="10141196" y="6109403"/>
                  <a:pt x="10136061" y="6110097"/>
                </a:cubicBezTo>
                <a:cubicBezTo>
                  <a:pt x="10130927" y="6110791"/>
                  <a:pt x="10126301" y="6111412"/>
                  <a:pt x="10122183" y="6111957"/>
                </a:cubicBezTo>
                <a:lnTo>
                  <a:pt x="10127392" y="6134356"/>
                </a:lnTo>
                <a:lnTo>
                  <a:pt x="10152246" y="6129742"/>
                </a:lnTo>
                <a:lnTo>
                  <a:pt x="10152246" y="6146857"/>
                </a:lnTo>
                <a:cubicBezTo>
                  <a:pt x="10152246" y="6148048"/>
                  <a:pt x="10151974" y="6148879"/>
                  <a:pt x="10151428" y="6149350"/>
                </a:cubicBezTo>
                <a:cubicBezTo>
                  <a:pt x="10150882" y="6149822"/>
                  <a:pt x="10149940" y="6150057"/>
                  <a:pt x="10148600" y="6150057"/>
                </a:cubicBezTo>
                <a:cubicBezTo>
                  <a:pt x="10147211" y="6150107"/>
                  <a:pt x="10144594" y="6150119"/>
                  <a:pt x="10140749" y="6150094"/>
                </a:cubicBezTo>
                <a:cubicBezTo>
                  <a:pt x="10136905" y="6150070"/>
                  <a:pt x="10132998" y="6149933"/>
                  <a:pt x="10129029" y="6149685"/>
                </a:cubicBezTo>
                <a:cubicBezTo>
                  <a:pt x="10130121" y="6151719"/>
                  <a:pt x="10131200" y="6154088"/>
                  <a:pt x="10132266" y="6156792"/>
                </a:cubicBezTo>
                <a:cubicBezTo>
                  <a:pt x="10133333" y="6159495"/>
                  <a:pt x="10134288" y="6162212"/>
                  <a:pt x="10135131" y="6164940"/>
                </a:cubicBezTo>
                <a:cubicBezTo>
                  <a:pt x="10135975" y="6167669"/>
                  <a:pt x="10136545" y="6170074"/>
                  <a:pt x="10136843" y="6172158"/>
                </a:cubicBezTo>
                <a:cubicBezTo>
                  <a:pt x="10142994" y="6172158"/>
                  <a:pt x="10148476" y="6171873"/>
                  <a:pt x="10153288" y="6171302"/>
                </a:cubicBezTo>
                <a:cubicBezTo>
                  <a:pt x="10158100" y="6170732"/>
                  <a:pt x="10162218" y="6169579"/>
                  <a:pt x="10165641" y="6167842"/>
                </a:cubicBezTo>
                <a:cubicBezTo>
                  <a:pt x="10169064" y="6166106"/>
                  <a:pt x="10171420" y="6163625"/>
                  <a:pt x="10172710" y="6160401"/>
                </a:cubicBezTo>
                <a:cubicBezTo>
                  <a:pt x="10174000" y="6157176"/>
                  <a:pt x="10174645" y="6152761"/>
                  <a:pt x="10174645" y="6147155"/>
                </a:cubicBezTo>
                <a:lnTo>
                  <a:pt x="10174645" y="6125500"/>
                </a:lnTo>
                <a:cubicBezTo>
                  <a:pt x="10178515" y="6124707"/>
                  <a:pt x="10182421" y="6123938"/>
                  <a:pt x="10186365" y="6123194"/>
                </a:cubicBezTo>
                <a:cubicBezTo>
                  <a:pt x="10190309" y="6122449"/>
                  <a:pt x="10194216" y="6121681"/>
                  <a:pt x="10198085" y="6120887"/>
                </a:cubicBezTo>
                <a:lnTo>
                  <a:pt x="10196597" y="6100795"/>
                </a:lnTo>
                <a:lnTo>
                  <a:pt x="10174645" y="6104292"/>
                </a:lnTo>
                <a:lnTo>
                  <a:pt x="10174645" y="6090749"/>
                </a:lnTo>
                <a:lnTo>
                  <a:pt x="10203294" y="6090749"/>
                </a:lnTo>
                <a:cubicBezTo>
                  <a:pt x="10204138" y="6097843"/>
                  <a:pt x="10205167" y="6104677"/>
                  <a:pt x="10206383" y="6111250"/>
                </a:cubicBezTo>
                <a:cubicBezTo>
                  <a:pt x="10207598" y="6117824"/>
                  <a:pt x="10209000" y="6124037"/>
                  <a:pt x="10210587" y="6129891"/>
                </a:cubicBezTo>
                <a:cubicBezTo>
                  <a:pt x="10205428" y="6133959"/>
                  <a:pt x="10200045" y="6137655"/>
                  <a:pt x="10194439" y="6140979"/>
                </a:cubicBezTo>
                <a:cubicBezTo>
                  <a:pt x="10188833" y="6144303"/>
                  <a:pt x="10183153" y="6147279"/>
                  <a:pt x="10177398" y="6149908"/>
                </a:cubicBezTo>
                <a:cubicBezTo>
                  <a:pt x="10180127" y="6152389"/>
                  <a:pt x="10182868" y="6155316"/>
                  <a:pt x="10185621" y="6158689"/>
                </a:cubicBezTo>
                <a:cubicBezTo>
                  <a:pt x="10188374" y="6162063"/>
                  <a:pt x="10190545" y="6165114"/>
                  <a:pt x="10192132" y="6167842"/>
                </a:cubicBezTo>
                <a:cubicBezTo>
                  <a:pt x="10196647" y="6165411"/>
                  <a:pt x="10201062" y="6162819"/>
                  <a:pt x="10205378" y="6160066"/>
                </a:cubicBezTo>
                <a:cubicBezTo>
                  <a:pt x="10209694" y="6157312"/>
                  <a:pt x="10213911" y="6154373"/>
                  <a:pt x="10218028" y="6151248"/>
                </a:cubicBezTo>
                <a:cubicBezTo>
                  <a:pt x="10221253" y="6157945"/>
                  <a:pt x="10224961" y="6163228"/>
                  <a:pt x="10229153" y="6167098"/>
                </a:cubicBezTo>
                <a:cubicBezTo>
                  <a:pt x="10233345" y="6170967"/>
                  <a:pt x="10238071" y="6172902"/>
                  <a:pt x="10243329" y="6172902"/>
                </a:cubicBezTo>
                <a:cubicBezTo>
                  <a:pt x="10248439" y="6172902"/>
                  <a:pt x="10252656" y="6171997"/>
                  <a:pt x="10255980" y="6170186"/>
                </a:cubicBezTo>
                <a:cubicBezTo>
                  <a:pt x="10259303" y="6168376"/>
                  <a:pt x="10261970" y="6165002"/>
                  <a:pt x="10263979" y="6160066"/>
                </a:cubicBezTo>
                <a:cubicBezTo>
                  <a:pt x="10265988" y="6155130"/>
                  <a:pt x="10267539" y="6148023"/>
                  <a:pt x="10268630" y="6138746"/>
                </a:cubicBezTo>
                <a:cubicBezTo>
                  <a:pt x="10265753" y="6137506"/>
                  <a:pt x="10262627" y="6135708"/>
                  <a:pt x="10259254" y="6133351"/>
                </a:cubicBezTo>
                <a:cubicBezTo>
                  <a:pt x="10255880" y="6130995"/>
                  <a:pt x="10253028" y="6128527"/>
                  <a:pt x="10250696" y="6125947"/>
                </a:cubicBezTo>
                <a:cubicBezTo>
                  <a:pt x="10250299" y="6134579"/>
                  <a:pt x="10249679" y="6140805"/>
                  <a:pt x="10248836" y="6144625"/>
                </a:cubicBezTo>
                <a:cubicBezTo>
                  <a:pt x="10247992" y="6148445"/>
                  <a:pt x="10246926" y="6150355"/>
                  <a:pt x="10245636" y="6150355"/>
                </a:cubicBezTo>
                <a:cubicBezTo>
                  <a:pt x="10244049" y="6150355"/>
                  <a:pt x="10242399" y="6149052"/>
                  <a:pt x="10240688" y="6146448"/>
                </a:cubicBezTo>
                <a:cubicBezTo>
                  <a:pt x="10238976" y="6143843"/>
                  <a:pt x="10237326" y="6140259"/>
                  <a:pt x="10235739" y="6135695"/>
                </a:cubicBezTo>
                <a:cubicBezTo>
                  <a:pt x="10240452" y="6130883"/>
                  <a:pt x="10244917" y="6125774"/>
                  <a:pt x="10249134" y="6120366"/>
                </a:cubicBezTo>
                <a:cubicBezTo>
                  <a:pt x="10253350" y="6114959"/>
                  <a:pt x="10257170" y="6109204"/>
                  <a:pt x="10260593" y="6103102"/>
                </a:cubicBezTo>
                <a:lnTo>
                  <a:pt x="10241097" y="6094693"/>
                </a:lnTo>
                <a:cubicBezTo>
                  <a:pt x="10239460" y="6097670"/>
                  <a:pt x="10237674" y="6100560"/>
                  <a:pt x="10235739" y="6103362"/>
                </a:cubicBezTo>
                <a:cubicBezTo>
                  <a:pt x="10233804" y="6106166"/>
                  <a:pt x="10231770" y="6108857"/>
                  <a:pt x="10229637" y="6111436"/>
                </a:cubicBezTo>
                <a:cubicBezTo>
                  <a:pt x="10228942" y="6108261"/>
                  <a:pt x="10228322" y="6104938"/>
                  <a:pt x="10227777" y="6101465"/>
                </a:cubicBezTo>
                <a:cubicBezTo>
                  <a:pt x="10227231" y="6097992"/>
                  <a:pt x="10226685" y="6094420"/>
                  <a:pt x="10226140" y="6090749"/>
                </a:cubicBezTo>
                <a:lnTo>
                  <a:pt x="10264091" y="6090749"/>
                </a:lnTo>
                <a:lnTo>
                  <a:pt x="10264091" y="6069839"/>
                </a:lnTo>
                <a:lnTo>
                  <a:pt x="10223982" y="6069839"/>
                </a:lnTo>
                <a:cubicBezTo>
                  <a:pt x="10223485" y="6063092"/>
                  <a:pt x="10223126" y="6056246"/>
                  <a:pt x="10222903" y="6049300"/>
                </a:cubicBezTo>
                <a:cubicBezTo>
                  <a:pt x="10222679" y="6042356"/>
                  <a:pt x="10222642" y="6035484"/>
                  <a:pt x="10222791" y="6028688"/>
                </a:cubicBezTo>
                <a:lnTo>
                  <a:pt x="10199648" y="6028688"/>
                </a:lnTo>
                <a:cubicBezTo>
                  <a:pt x="10199648" y="6035435"/>
                  <a:pt x="10199785" y="6042268"/>
                  <a:pt x="10200057" y="6049189"/>
                </a:cubicBezTo>
                <a:cubicBezTo>
                  <a:pt x="10200330" y="6056109"/>
                  <a:pt x="10200740" y="6062993"/>
                  <a:pt x="10201285" y="6069839"/>
                </a:cubicBezTo>
                <a:lnTo>
                  <a:pt x="10174645" y="6069839"/>
                </a:lnTo>
                <a:lnTo>
                  <a:pt x="10174645" y="6052649"/>
                </a:lnTo>
                <a:cubicBezTo>
                  <a:pt x="10178961" y="6051806"/>
                  <a:pt x="10183227" y="6050913"/>
                  <a:pt x="10187444" y="6049970"/>
                </a:cubicBezTo>
                <a:cubicBezTo>
                  <a:pt x="10191661" y="6049028"/>
                  <a:pt x="10195729" y="6047986"/>
                  <a:pt x="10199648" y="6046845"/>
                </a:cubicBezTo>
                <a:close/>
                <a:moveTo>
                  <a:pt x="3249441" y="6026045"/>
                </a:moveTo>
                <a:lnTo>
                  <a:pt x="3301308" y="6026045"/>
                </a:lnTo>
                <a:lnTo>
                  <a:pt x="3301308" y="6041151"/>
                </a:lnTo>
                <a:lnTo>
                  <a:pt x="3249441" y="6041151"/>
                </a:lnTo>
                <a:close/>
                <a:moveTo>
                  <a:pt x="3227341" y="6004688"/>
                </a:moveTo>
                <a:lnTo>
                  <a:pt x="3227341" y="6114002"/>
                </a:lnTo>
                <a:lnTo>
                  <a:pt x="3204942" y="6114002"/>
                </a:lnTo>
                <a:lnTo>
                  <a:pt x="3204942" y="6135657"/>
                </a:lnTo>
                <a:lnTo>
                  <a:pt x="3343650" y="6135657"/>
                </a:lnTo>
                <a:lnTo>
                  <a:pt x="3343650" y="6114002"/>
                </a:lnTo>
                <a:lnTo>
                  <a:pt x="3324451" y="6114002"/>
                </a:lnTo>
                <a:lnTo>
                  <a:pt x="3324451" y="6004688"/>
                </a:lnTo>
                <a:close/>
                <a:moveTo>
                  <a:pt x="1556418" y="5988552"/>
                </a:moveTo>
                <a:lnTo>
                  <a:pt x="1545777" y="6005221"/>
                </a:lnTo>
                <a:cubicBezTo>
                  <a:pt x="1549944" y="6006560"/>
                  <a:pt x="1554459" y="6008111"/>
                  <a:pt x="1559320" y="6009872"/>
                </a:cubicBezTo>
                <a:cubicBezTo>
                  <a:pt x="1564182" y="6011633"/>
                  <a:pt x="1569056" y="6013444"/>
                  <a:pt x="1573943" y="6015304"/>
                </a:cubicBezTo>
                <a:cubicBezTo>
                  <a:pt x="1578829" y="6017164"/>
                  <a:pt x="1583393" y="6019000"/>
                  <a:pt x="1587635" y="6020811"/>
                </a:cubicBezTo>
                <a:cubicBezTo>
                  <a:pt x="1591877" y="6022622"/>
                  <a:pt x="1595436" y="6024271"/>
                  <a:pt x="1598313" y="6025759"/>
                </a:cubicBezTo>
                <a:lnTo>
                  <a:pt x="1609624" y="6006858"/>
                </a:lnTo>
                <a:cubicBezTo>
                  <a:pt x="1606449" y="6005469"/>
                  <a:pt x="1602642" y="6003944"/>
                  <a:pt x="1598202" y="6002282"/>
                </a:cubicBezTo>
                <a:cubicBezTo>
                  <a:pt x="1593762" y="6000620"/>
                  <a:pt x="1589061" y="5998945"/>
                  <a:pt x="1584100" y="5997259"/>
                </a:cubicBezTo>
                <a:cubicBezTo>
                  <a:pt x="1579139" y="5995572"/>
                  <a:pt x="1574265" y="5993984"/>
                  <a:pt x="1569478" y="5992496"/>
                </a:cubicBezTo>
                <a:cubicBezTo>
                  <a:pt x="1564691" y="5991008"/>
                  <a:pt x="1560337" y="5989693"/>
                  <a:pt x="1556418" y="5988552"/>
                </a:cubicBezTo>
                <a:close/>
                <a:moveTo>
                  <a:pt x="6041294" y="5964787"/>
                </a:moveTo>
                <a:lnTo>
                  <a:pt x="6072548" y="5964787"/>
                </a:lnTo>
                <a:lnTo>
                  <a:pt x="6072548" y="5975577"/>
                </a:lnTo>
                <a:lnTo>
                  <a:pt x="6041294" y="5975577"/>
                </a:lnTo>
                <a:close/>
                <a:moveTo>
                  <a:pt x="1526429" y="5964516"/>
                </a:moveTo>
                <a:lnTo>
                  <a:pt x="1526429" y="5977316"/>
                </a:lnTo>
                <a:cubicBezTo>
                  <a:pt x="1526429" y="5979151"/>
                  <a:pt x="1526107" y="5981111"/>
                  <a:pt x="1525462" y="5983194"/>
                </a:cubicBezTo>
                <a:cubicBezTo>
                  <a:pt x="1524817" y="5985278"/>
                  <a:pt x="1523490" y="5987411"/>
                  <a:pt x="1521481" y="5989594"/>
                </a:cubicBezTo>
                <a:cubicBezTo>
                  <a:pt x="1519472" y="5991777"/>
                  <a:pt x="1516445" y="5993960"/>
                  <a:pt x="1512402" y="5996142"/>
                </a:cubicBezTo>
                <a:cubicBezTo>
                  <a:pt x="1508359" y="5998325"/>
                  <a:pt x="1502964" y="6000446"/>
                  <a:pt x="1496217" y="6002505"/>
                </a:cubicBezTo>
                <a:cubicBezTo>
                  <a:pt x="1489470" y="6004564"/>
                  <a:pt x="1480987" y="6006461"/>
                  <a:pt x="1470768" y="6008197"/>
                </a:cubicBezTo>
                <a:cubicBezTo>
                  <a:pt x="1472603" y="6009735"/>
                  <a:pt x="1474526" y="6011608"/>
                  <a:pt x="1476535" y="6013816"/>
                </a:cubicBezTo>
                <a:cubicBezTo>
                  <a:pt x="1478544" y="6016023"/>
                  <a:pt x="1480417" y="6018231"/>
                  <a:pt x="1482153" y="6020439"/>
                </a:cubicBezTo>
                <a:cubicBezTo>
                  <a:pt x="1483889" y="6022646"/>
                  <a:pt x="1485229" y="6024569"/>
                  <a:pt x="1486171" y="6026206"/>
                </a:cubicBezTo>
                <a:cubicBezTo>
                  <a:pt x="1499715" y="6023130"/>
                  <a:pt x="1510716" y="6019657"/>
                  <a:pt x="1519174" y="6015788"/>
                </a:cubicBezTo>
                <a:cubicBezTo>
                  <a:pt x="1527632" y="6011918"/>
                  <a:pt x="1534144" y="6007838"/>
                  <a:pt x="1538708" y="6003547"/>
                </a:cubicBezTo>
                <a:cubicBezTo>
                  <a:pt x="1543272" y="5999256"/>
                  <a:pt x="1546397" y="5994927"/>
                  <a:pt x="1548084" y="5990561"/>
                </a:cubicBezTo>
                <a:cubicBezTo>
                  <a:pt x="1549771" y="5986196"/>
                  <a:pt x="1550614" y="5981979"/>
                  <a:pt x="1550614" y="5977911"/>
                </a:cubicBezTo>
                <a:lnTo>
                  <a:pt x="1550614" y="5964516"/>
                </a:lnTo>
                <a:close/>
                <a:moveTo>
                  <a:pt x="7202033" y="5948934"/>
                </a:moveTo>
                <a:cubicBezTo>
                  <a:pt x="7200743" y="5952754"/>
                  <a:pt x="7199007" y="5956562"/>
                  <a:pt x="7196824" y="5960357"/>
                </a:cubicBezTo>
                <a:cubicBezTo>
                  <a:pt x="7194641" y="5964152"/>
                  <a:pt x="7192210" y="5967414"/>
                  <a:pt x="7189532" y="5970142"/>
                </a:cubicBezTo>
                <a:cubicBezTo>
                  <a:pt x="7191516" y="5971383"/>
                  <a:pt x="7193947" y="5973057"/>
                  <a:pt x="7196824" y="5975165"/>
                </a:cubicBezTo>
                <a:cubicBezTo>
                  <a:pt x="7199701" y="5977274"/>
                  <a:pt x="7201934" y="5978998"/>
                  <a:pt x="7203521" y="5980337"/>
                </a:cubicBezTo>
                <a:cubicBezTo>
                  <a:pt x="7206448" y="5977063"/>
                  <a:pt x="7209289" y="5972970"/>
                  <a:pt x="7212042" y="5968059"/>
                </a:cubicBezTo>
                <a:cubicBezTo>
                  <a:pt x="7214795" y="5963147"/>
                  <a:pt x="7217090" y="5958261"/>
                  <a:pt x="7218925" y="5953399"/>
                </a:cubicBezTo>
                <a:close/>
                <a:moveTo>
                  <a:pt x="1482525" y="5938769"/>
                </a:moveTo>
                <a:lnTo>
                  <a:pt x="1482525" y="5994803"/>
                </a:lnTo>
                <a:lnTo>
                  <a:pt x="1505668" y="5994803"/>
                </a:lnTo>
                <a:lnTo>
                  <a:pt x="1505668" y="5959010"/>
                </a:lnTo>
                <a:lnTo>
                  <a:pt x="1574724" y="5959010"/>
                </a:lnTo>
                <a:lnTo>
                  <a:pt x="1574724" y="5992050"/>
                </a:lnTo>
                <a:lnTo>
                  <a:pt x="1599132" y="5992050"/>
                </a:lnTo>
                <a:lnTo>
                  <a:pt x="1599132" y="5938769"/>
                </a:lnTo>
                <a:close/>
                <a:moveTo>
                  <a:pt x="6025444" y="5934575"/>
                </a:moveTo>
                <a:lnTo>
                  <a:pt x="6045313" y="5934575"/>
                </a:lnTo>
                <a:lnTo>
                  <a:pt x="6045313" y="5946779"/>
                </a:lnTo>
                <a:lnTo>
                  <a:pt x="6024105" y="5946779"/>
                </a:lnTo>
                <a:cubicBezTo>
                  <a:pt x="6024700" y="5942711"/>
                  <a:pt x="6025147" y="5938643"/>
                  <a:pt x="6025444" y="5934575"/>
                </a:cubicBezTo>
                <a:close/>
                <a:moveTo>
                  <a:pt x="11672232" y="5918988"/>
                </a:moveTo>
                <a:lnTo>
                  <a:pt x="11728712" y="5918988"/>
                </a:lnTo>
                <a:lnTo>
                  <a:pt x="11728712" y="5933648"/>
                </a:lnTo>
                <a:lnTo>
                  <a:pt x="11671264" y="5933648"/>
                </a:lnTo>
                <a:cubicBezTo>
                  <a:pt x="11671711" y="5928687"/>
                  <a:pt x="11672033" y="5923801"/>
                  <a:pt x="11672232" y="5918988"/>
                </a:cubicBezTo>
                <a:close/>
                <a:moveTo>
                  <a:pt x="8861618" y="5917484"/>
                </a:moveTo>
                <a:cubicBezTo>
                  <a:pt x="8858244" y="5923437"/>
                  <a:pt x="8853928" y="5928907"/>
                  <a:pt x="8848670" y="5933893"/>
                </a:cubicBezTo>
                <a:cubicBezTo>
                  <a:pt x="8843411" y="5938878"/>
                  <a:pt x="8837632" y="5943306"/>
                  <a:pt x="8831331" y="5947176"/>
                </a:cubicBezTo>
                <a:cubicBezTo>
                  <a:pt x="8825031" y="5951045"/>
                  <a:pt x="8818631" y="5954295"/>
                  <a:pt x="8812133" y="5956924"/>
                </a:cubicBezTo>
                <a:cubicBezTo>
                  <a:pt x="8815109" y="5959553"/>
                  <a:pt x="8818086" y="5962679"/>
                  <a:pt x="8821062" y="5966300"/>
                </a:cubicBezTo>
                <a:cubicBezTo>
                  <a:pt x="8824039" y="5969922"/>
                  <a:pt x="8826395" y="5973270"/>
                  <a:pt x="8828132" y="5976346"/>
                </a:cubicBezTo>
                <a:cubicBezTo>
                  <a:pt x="8839343" y="5970592"/>
                  <a:pt x="8849774" y="5963621"/>
                  <a:pt x="8859423" y="5955436"/>
                </a:cubicBezTo>
                <a:cubicBezTo>
                  <a:pt x="8869072" y="5947250"/>
                  <a:pt x="8877270" y="5937552"/>
                  <a:pt x="8884016" y="5926340"/>
                </a:cubicBezTo>
                <a:close/>
                <a:moveTo>
                  <a:pt x="6026858" y="5904586"/>
                </a:moveTo>
                <a:lnTo>
                  <a:pt x="6045313" y="5904586"/>
                </a:lnTo>
                <a:lnTo>
                  <a:pt x="6045313" y="5916121"/>
                </a:lnTo>
                <a:lnTo>
                  <a:pt x="6026709" y="5916121"/>
                </a:lnTo>
                <a:cubicBezTo>
                  <a:pt x="6026759" y="5914087"/>
                  <a:pt x="6026796" y="5912102"/>
                  <a:pt x="6026821" y="5910167"/>
                </a:cubicBezTo>
                <a:cubicBezTo>
                  <a:pt x="6026846" y="5908233"/>
                  <a:pt x="6026858" y="5906372"/>
                  <a:pt x="6026858" y="5904586"/>
                </a:cubicBezTo>
                <a:close/>
                <a:moveTo>
                  <a:pt x="1513035" y="5904018"/>
                </a:moveTo>
                <a:lnTo>
                  <a:pt x="1566613" y="5904018"/>
                </a:lnTo>
                <a:lnTo>
                  <a:pt x="1566613" y="5912352"/>
                </a:lnTo>
                <a:lnTo>
                  <a:pt x="1513035" y="5912352"/>
                </a:lnTo>
                <a:close/>
                <a:moveTo>
                  <a:pt x="8770535" y="5889281"/>
                </a:moveTo>
                <a:lnTo>
                  <a:pt x="8770535" y="5901485"/>
                </a:lnTo>
                <a:lnTo>
                  <a:pt x="8740918" y="5901485"/>
                </a:lnTo>
                <a:lnTo>
                  <a:pt x="8740918" y="5921279"/>
                </a:lnTo>
                <a:lnTo>
                  <a:pt x="8763540" y="5921279"/>
                </a:lnTo>
                <a:cubicBezTo>
                  <a:pt x="8759571" y="5926786"/>
                  <a:pt x="8755057" y="5931995"/>
                  <a:pt x="8749997" y="5936906"/>
                </a:cubicBezTo>
                <a:cubicBezTo>
                  <a:pt x="8744937" y="5941818"/>
                  <a:pt x="8739951" y="5945812"/>
                  <a:pt x="8735040" y="5948887"/>
                </a:cubicBezTo>
                <a:cubicBezTo>
                  <a:pt x="8736528" y="5950524"/>
                  <a:pt x="8738103" y="5952509"/>
                  <a:pt x="8739765" y="5954840"/>
                </a:cubicBezTo>
                <a:cubicBezTo>
                  <a:pt x="8741427" y="5957172"/>
                  <a:pt x="8742989" y="5959553"/>
                  <a:pt x="8744453" y="5961984"/>
                </a:cubicBezTo>
                <a:cubicBezTo>
                  <a:pt x="8745916" y="5964415"/>
                  <a:pt x="8747144" y="5966598"/>
                  <a:pt x="8748136" y="5968532"/>
                </a:cubicBezTo>
                <a:cubicBezTo>
                  <a:pt x="8751857" y="5965556"/>
                  <a:pt x="8755640" y="5962083"/>
                  <a:pt x="8759485" y="5958114"/>
                </a:cubicBezTo>
                <a:cubicBezTo>
                  <a:pt x="8763329" y="5954146"/>
                  <a:pt x="8767013" y="5950003"/>
                  <a:pt x="8770535" y="5945687"/>
                </a:cubicBezTo>
                <a:lnTo>
                  <a:pt x="8770535" y="5975676"/>
                </a:lnTo>
                <a:lnTo>
                  <a:pt x="8791966" y="5975676"/>
                </a:lnTo>
                <a:lnTo>
                  <a:pt x="8791966" y="5937576"/>
                </a:lnTo>
                <a:cubicBezTo>
                  <a:pt x="8795092" y="5940850"/>
                  <a:pt x="8797957" y="5944162"/>
                  <a:pt x="8800561" y="5947510"/>
                </a:cubicBezTo>
                <a:cubicBezTo>
                  <a:pt x="8803166" y="5950859"/>
                  <a:pt x="8805237" y="5953898"/>
                  <a:pt x="8806775" y="5956626"/>
                </a:cubicBezTo>
                <a:lnTo>
                  <a:pt x="8821434" y="5942041"/>
                </a:lnTo>
                <a:cubicBezTo>
                  <a:pt x="8819499" y="5938916"/>
                  <a:pt x="8816858" y="5935518"/>
                  <a:pt x="8813509" y="5931846"/>
                </a:cubicBezTo>
                <a:cubicBezTo>
                  <a:pt x="8810161" y="5928176"/>
                  <a:pt x="8806551" y="5924653"/>
                  <a:pt x="8802682" y="5921279"/>
                </a:cubicBezTo>
                <a:lnTo>
                  <a:pt x="8818532" y="5921279"/>
                </a:lnTo>
                <a:lnTo>
                  <a:pt x="8818532" y="5901485"/>
                </a:lnTo>
                <a:lnTo>
                  <a:pt x="8791966" y="5901485"/>
                </a:lnTo>
                <a:lnTo>
                  <a:pt x="8791966" y="5889281"/>
                </a:lnTo>
                <a:close/>
                <a:moveTo>
                  <a:pt x="1115683" y="5888692"/>
                </a:moveTo>
                <a:lnTo>
                  <a:pt x="1133467" y="5888692"/>
                </a:lnTo>
                <a:cubicBezTo>
                  <a:pt x="1131731" y="5890826"/>
                  <a:pt x="1129685" y="5893071"/>
                  <a:pt x="1127328" y="5895427"/>
                </a:cubicBezTo>
                <a:cubicBezTo>
                  <a:pt x="1124972" y="5897784"/>
                  <a:pt x="1122603" y="5900003"/>
                  <a:pt x="1120222" y="5902087"/>
                </a:cubicBezTo>
                <a:cubicBezTo>
                  <a:pt x="1118386" y="5897722"/>
                  <a:pt x="1116873" y="5893257"/>
                  <a:pt x="1115683" y="5888692"/>
                </a:cubicBezTo>
                <a:close/>
                <a:moveTo>
                  <a:pt x="1090531" y="5888692"/>
                </a:moveTo>
                <a:lnTo>
                  <a:pt x="1097823" y="5888692"/>
                </a:lnTo>
                <a:cubicBezTo>
                  <a:pt x="1099212" y="5895241"/>
                  <a:pt x="1100800" y="5901467"/>
                  <a:pt x="1102586" y="5907370"/>
                </a:cubicBezTo>
                <a:cubicBezTo>
                  <a:pt x="1104371" y="5913274"/>
                  <a:pt x="1106505" y="5918781"/>
                  <a:pt x="1108985" y="5923890"/>
                </a:cubicBezTo>
                <a:lnTo>
                  <a:pt x="1090531" y="5927685"/>
                </a:lnTo>
                <a:close/>
                <a:moveTo>
                  <a:pt x="1489669" y="5885414"/>
                </a:moveTo>
                <a:lnTo>
                  <a:pt x="1489669" y="5931105"/>
                </a:lnTo>
                <a:lnTo>
                  <a:pt x="1591467" y="5931105"/>
                </a:lnTo>
                <a:lnTo>
                  <a:pt x="1591467" y="5885414"/>
                </a:lnTo>
                <a:close/>
                <a:moveTo>
                  <a:pt x="7219372" y="5884492"/>
                </a:moveTo>
                <a:lnTo>
                  <a:pt x="7237677" y="5884492"/>
                </a:lnTo>
                <a:cubicBezTo>
                  <a:pt x="7237082" y="5886923"/>
                  <a:pt x="7236276" y="5889565"/>
                  <a:pt x="7235259" y="5892417"/>
                </a:cubicBezTo>
                <a:cubicBezTo>
                  <a:pt x="7234242" y="5895269"/>
                  <a:pt x="7233262" y="5897862"/>
                  <a:pt x="7232320" y="5900193"/>
                </a:cubicBezTo>
                <a:lnTo>
                  <a:pt x="7218032" y="5900193"/>
                </a:lnTo>
                <a:lnTo>
                  <a:pt x="7223688" y="5898705"/>
                </a:lnTo>
                <a:cubicBezTo>
                  <a:pt x="7223340" y="5896721"/>
                  <a:pt x="7222782" y="5894414"/>
                  <a:pt x="7222013" y="5891784"/>
                </a:cubicBezTo>
                <a:cubicBezTo>
                  <a:pt x="7221244" y="5889155"/>
                  <a:pt x="7220364" y="5886724"/>
                  <a:pt x="7219372" y="5884492"/>
                </a:cubicBezTo>
                <a:close/>
                <a:moveTo>
                  <a:pt x="11672232" y="5883344"/>
                </a:moveTo>
                <a:lnTo>
                  <a:pt x="11728712" y="5883344"/>
                </a:lnTo>
                <a:lnTo>
                  <a:pt x="11728712" y="5897929"/>
                </a:lnTo>
                <a:lnTo>
                  <a:pt x="11672232" y="5897929"/>
                </a:lnTo>
                <a:close/>
                <a:moveTo>
                  <a:pt x="4790573" y="5878015"/>
                </a:moveTo>
                <a:lnTo>
                  <a:pt x="4807019" y="5878015"/>
                </a:lnTo>
                <a:lnTo>
                  <a:pt x="4807019" y="5953247"/>
                </a:lnTo>
                <a:lnTo>
                  <a:pt x="4790573" y="5953247"/>
                </a:lnTo>
                <a:close/>
                <a:moveTo>
                  <a:pt x="6026858" y="5876235"/>
                </a:moveTo>
                <a:lnTo>
                  <a:pt x="6070540" y="5876235"/>
                </a:lnTo>
                <a:lnTo>
                  <a:pt x="6070540" y="5885834"/>
                </a:lnTo>
                <a:lnTo>
                  <a:pt x="6026858" y="5885834"/>
                </a:lnTo>
                <a:close/>
                <a:moveTo>
                  <a:pt x="8858269" y="5875738"/>
                </a:moveTo>
                <a:cubicBezTo>
                  <a:pt x="8855590" y="5879707"/>
                  <a:pt x="8852155" y="5883577"/>
                  <a:pt x="8847963" y="5887347"/>
                </a:cubicBezTo>
                <a:cubicBezTo>
                  <a:pt x="8843771" y="5891117"/>
                  <a:pt x="8839294" y="5894590"/>
                  <a:pt x="8834531" y="5897765"/>
                </a:cubicBezTo>
                <a:cubicBezTo>
                  <a:pt x="8829769" y="5900940"/>
                  <a:pt x="8825205" y="5903643"/>
                  <a:pt x="8820839" y="5905876"/>
                </a:cubicBezTo>
                <a:cubicBezTo>
                  <a:pt x="8823716" y="5908108"/>
                  <a:pt x="8826693" y="5910812"/>
                  <a:pt x="8829769" y="5913987"/>
                </a:cubicBezTo>
                <a:cubicBezTo>
                  <a:pt x="8832844" y="5917162"/>
                  <a:pt x="8835300" y="5920014"/>
                  <a:pt x="8837136" y="5922545"/>
                </a:cubicBezTo>
                <a:cubicBezTo>
                  <a:pt x="8844825" y="5917881"/>
                  <a:pt x="8852453" y="5912338"/>
                  <a:pt x="8860018" y="5905913"/>
                </a:cubicBezTo>
                <a:cubicBezTo>
                  <a:pt x="8867583" y="5899489"/>
                  <a:pt x="8874268" y="5892481"/>
                  <a:pt x="8880073" y="5884891"/>
                </a:cubicBezTo>
                <a:close/>
                <a:moveTo>
                  <a:pt x="8754834" y="5863832"/>
                </a:moveTo>
                <a:lnTo>
                  <a:pt x="8738686" y="5870976"/>
                </a:lnTo>
                <a:cubicBezTo>
                  <a:pt x="8741414" y="5874597"/>
                  <a:pt x="8743969" y="5878628"/>
                  <a:pt x="8746350" y="5883068"/>
                </a:cubicBezTo>
                <a:cubicBezTo>
                  <a:pt x="8748732" y="5887508"/>
                  <a:pt x="8750394" y="5891415"/>
                  <a:pt x="8751336" y="5894788"/>
                </a:cubicBezTo>
                <a:lnTo>
                  <a:pt x="8768377" y="5886379"/>
                </a:lnTo>
                <a:cubicBezTo>
                  <a:pt x="8767236" y="5883105"/>
                  <a:pt x="8765413" y="5879372"/>
                  <a:pt x="8762908" y="5875180"/>
                </a:cubicBezTo>
                <a:cubicBezTo>
                  <a:pt x="8760402" y="5870988"/>
                  <a:pt x="8757711" y="5867205"/>
                  <a:pt x="8754834" y="5863832"/>
                </a:cubicBezTo>
                <a:close/>
                <a:moveTo>
                  <a:pt x="11649312" y="5861689"/>
                </a:moveTo>
                <a:lnTo>
                  <a:pt x="11649312" y="5914002"/>
                </a:lnTo>
                <a:cubicBezTo>
                  <a:pt x="11649312" y="5919658"/>
                  <a:pt x="11649089" y="5925587"/>
                  <a:pt x="11648642" y="5931787"/>
                </a:cubicBezTo>
                <a:cubicBezTo>
                  <a:pt x="11648196" y="5937989"/>
                  <a:pt x="11647191" y="5944190"/>
                  <a:pt x="11645629" y="5950391"/>
                </a:cubicBezTo>
                <a:cubicBezTo>
                  <a:pt x="11644066" y="5956592"/>
                  <a:pt x="11641660" y="5962545"/>
                  <a:pt x="11638410" y="5968250"/>
                </a:cubicBezTo>
                <a:cubicBezTo>
                  <a:pt x="11635161" y="5973956"/>
                  <a:pt x="11630733" y="5979140"/>
                  <a:pt x="11625127" y="5983803"/>
                </a:cubicBezTo>
                <a:cubicBezTo>
                  <a:pt x="11626765" y="5984795"/>
                  <a:pt x="11628712" y="5986271"/>
                  <a:pt x="11630969" y="5988230"/>
                </a:cubicBezTo>
                <a:cubicBezTo>
                  <a:pt x="11633226" y="5990190"/>
                  <a:pt x="11635409" y="5992224"/>
                  <a:pt x="11637517" y="5994332"/>
                </a:cubicBezTo>
                <a:cubicBezTo>
                  <a:pt x="11639626" y="5996441"/>
                  <a:pt x="11641226" y="5998264"/>
                  <a:pt x="11642317" y="5999802"/>
                </a:cubicBezTo>
                <a:cubicBezTo>
                  <a:pt x="11649262" y="5994048"/>
                  <a:pt x="11654757" y="5987276"/>
                  <a:pt x="11658800" y="5979487"/>
                </a:cubicBezTo>
                <a:cubicBezTo>
                  <a:pt x="11662843" y="5971698"/>
                  <a:pt x="11665882" y="5963562"/>
                  <a:pt x="11667916" y="5955079"/>
                </a:cubicBezTo>
                <a:lnTo>
                  <a:pt x="11728712" y="5955079"/>
                </a:lnTo>
                <a:lnTo>
                  <a:pt x="11728712" y="5972641"/>
                </a:lnTo>
                <a:cubicBezTo>
                  <a:pt x="11728712" y="5974179"/>
                  <a:pt x="11728365" y="5975270"/>
                  <a:pt x="11727670" y="5975915"/>
                </a:cubicBezTo>
                <a:cubicBezTo>
                  <a:pt x="11726976" y="5976560"/>
                  <a:pt x="11725760" y="5976882"/>
                  <a:pt x="11724024" y="5976882"/>
                </a:cubicBezTo>
                <a:cubicBezTo>
                  <a:pt x="11722784" y="5976882"/>
                  <a:pt x="11720712" y="5976895"/>
                  <a:pt x="11717810" y="5976920"/>
                </a:cubicBezTo>
                <a:cubicBezTo>
                  <a:pt x="11714908" y="5976945"/>
                  <a:pt x="11711659" y="5976907"/>
                  <a:pt x="11708062" y="5976808"/>
                </a:cubicBezTo>
                <a:cubicBezTo>
                  <a:pt x="11704465" y="5976709"/>
                  <a:pt x="11701055" y="5976535"/>
                  <a:pt x="11697830" y="5976287"/>
                </a:cubicBezTo>
                <a:cubicBezTo>
                  <a:pt x="11698971" y="5978272"/>
                  <a:pt x="11700174" y="5980665"/>
                  <a:pt x="11701439" y="5983468"/>
                </a:cubicBezTo>
                <a:cubicBezTo>
                  <a:pt x="11702704" y="5986271"/>
                  <a:pt x="11703833" y="5989111"/>
                  <a:pt x="11704825" y="5991988"/>
                </a:cubicBezTo>
                <a:cubicBezTo>
                  <a:pt x="11705817" y="5994866"/>
                  <a:pt x="11706536" y="5997421"/>
                  <a:pt x="11706983" y="5999653"/>
                </a:cubicBezTo>
                <a:cubicBezTo>
                  <a:pt x="11714722" y="5999653"/>
                  <a:pt x="11721432" y="5999418"/>
                  <a:pt x="11727112" y="5998946"/>
                </a:cubicBezTo>
                <a:cubicBezTo>
                  <a:pt x="11732792" y="5998475"/>
                  <a:pt x="11737666" y="5997272"/>
                  <a:pt x="11741734" y="5995337"/>
                </a:cubicBezTo>
                <a:cubicBezTo>
                  <a:pt x="11745604" y="5993502"/>
                  <a:pt x="11748345" y="5990872"/>
                  <a:pt x="11749957" y="5987449"/>
                </a:cubicBezTo>
                <a:cubicBezTo>
                  <a:pt x="11751569" y="5984026"/>
                  <a:pt x="11752376" y="5979189"/>
                  <a:pt x="11752376" y="5972938"/>
                </a:cubicBezTo>
                <a:lnTo>
                  <a:pt x="11752376" y="5861689"/>
                </a:lnTo>
                <a:close/>
                <a:moveTo>
                  <a:pt x="1090531" y="5861085"/>
                </a:moveTo>
                <a:lnTo>
                  <a:pt x="1120222" y="5861085"/>
                </a:lnTo>
                <a:lnTo>
                  <a:pt x="1120222" y="5869791"/>
                </a:lnTo>
                <a:lnTo>
                  <a:pt x="1090531" y="5869791"/>
                </a:lnTo>
                <a:close/>
                <a:moveTo>
                  <a:pt x="8783334" y="5860037"/>
                </a:moveTo>
                <a:lnTo>
                  <a:pt x="8766219" y="5865246"/>
                </a:lnTo>
                <a:cubicBezTo>
                  <a:pt x="8768303" y="5868719"/>
                  <a:pt x="8770225" y="5872588"/>
                  <a:pt x="8771986" y="5876854"/>
                </a:cubicBezTo>
                <a:cubicBezTo>
                  <a:pt x="8773747" y="5881121"/>
                  <a:pt x="8774925" y="5884817"/>
                  <a:pt x="8775521" y="5887942"/>
                </a:cubicBezTo>
                <a:lnTo>
                  <a:pt x="8793529" y="5881691"/>
                </a:lnTo>
                <a:cubicBezTo>
                  <a:pt x="8792686" y="5878616"/>
                  <a:pt x="8791321" y="5875056"/>
                  <a:pt x="8789436" y="5871013"/>
                </a:cubicBezTo>
                <a:cubicBezTo>
                  <a:pt x="8787551" y="5866970"/>
                  <a:pt x="8785517" y="5863311"/>
                  <a:pt x="8783334" y="5860037"/>
                </a:cubicBezTo>
                <a:close/>
                <a:moveTo>
                  <a:pt x="6005352" y="5857482"/>
                </a:moveTo>
                <a:lnTo>
                  <a:pt x="6005352" y="5904586"/>
                </a:lnTo>
                <a:cubicBezTo>
                  <a:pt x="6005352" y="5910490"/>
                  <a:pt x="6005204" y="5916902"/>
                  <a:pt x="6004906" y="5923822"/>
                </a:cubicBezTo>
                <a:cubicBezTo>
                  <a:pt x="6004608" y="5930743"/>
                  <a:pt x="6003951" y="5937775"/>
                  <a:pt x="6002934" y="5944919"/>
                </a:cubicBezTo>
                <a:cubicBezTo>
                  <a:pt x="6001917" y="5952063"/>
                  <a:pt x="6000329" y="5958996"/>
                  <a:pt x="5998171" y="5965718"/>
                </a:cubicBezTo>
                <a:cubicBezTo>
                  <a:pt x="5996013" y="5972440"/>
                  <a:pt x="5993074" y="5978579"/>
                  <a:pt x="5989353" y="5984135"/>
                </a:cubicBezTo>
                <a:cubicBezTo>
                  <a:pt x="5990991" y="5984879"/>
                  <a:pt x="5992975" y="5986033"/>
                  <a:pt x="5995307" y="5987595"/>
                </a:cubicBezTo>
                <a:cubicBezTo>
                  <a:pt x="5997638" y="5989158"/>
                  <a:pt x="5999908" y="5990808"/>
                  <a:pt x="6002115" y="5992544"/>
                </a:cubicBezTo>
                <a:cubicBezTo>
                  <a:pt x="6004323" y="5994280"/>
                  <a:pt x="6006072" y="5995793"/>
                  <a:pt x="6007362" y="5997083"/>
                </a:cubicBezTo>
                <a:cubicBezTo>
                  <a:pt x="6011082" y="5991576"/>
                  <a:pt x="6014159" y="5985363"/>
                  <a:pt x="6016589" y="5978442"/>
                </a:cubicBezTo>
                <a:cubicBezTo>
                  <a:pt x="6019020" y="5971522"/>
                  <a:pt x="6020955" y="5964316"/>
                  <a:pt x="6022393" y="5956825"/>
                </a:cubicBezTo>
                <a:lnTo>
                  <a:pt x="6022393" y="5996339"/>
                </a:lnTo>
                <a:lnTo>
                  <a:pt x="6041294" y="5996339"/>
                </a:lnTo>
                <a:lnTo>
                  <a:pt x="6041294" y="5992916"/>
                </a:lnTo>
                <a:lnTo>
                  <a:pt x="6072548" y="5992916"/>
                </a:lnTo>
                <a:lnTo>
                  <a:pt x="6072548" y="5996339"/>
                </a:lnTo>
                <a:lnTo>
                  <a:pt x="6092342" y="5996339"/>
                </a:lnTo>
                <a:lnTo>
                  <a:pt x="6092342" y="5946779"/>
                </a:lnTo>
                <a:lnTo>
                  <a:pt x="6066000" y="5946779"/>
                </a:lnTo>
                <a:lnTo>
                  <a:pt x="6066000" y="5934575"/>
                </a:lnTo>
                <a:lnTo>
                  <a:pt x="6095096" y="5934575"/>
                </a:lnTo>
                <a:lnTo>
                  <a:pt x="6095096" y="5916121"/>
                </a:lnTo>
                <a:lnTo>
                  <a:pt x="6066000" y="5916121"/>
                </a:lnTo>
                <a:lnTo>
                  <a:pt x="6066000" y="5904586"/>
                </a:lnTo>
                <a:lnTo>
                  <a:pt x="6091449" y="5904586"/>
                </a:lnTo>
                <a:lnTo>
                  <a:pt x="6091449" y="5857482"/>
                </a:lnTo>
                <a:close/>
                <a:moveTo>
                  <a:pt x="4769069" y="5857253"/>
                </a:moveTo>
                <a:lnTo>
                  <a:pt x="4769069" y="5984501"/>
                </a:lnTo>
                <a:lnTo>
                  <a:pt x="4790573" y="5984501"/>
                </a:lnTo>
                <a:lnTo>
                  <a:pt x="4790573" y="5974009"/>
                </a:lnTo>
                <a:lnTo>
                  <a:pt x="4807019" y="5974009"/>
                </a:lnTo>
                <a:lnTo>
                  <a:pt x="4807019" y="5982045"/>
                </a:lnTo>
                <a:lnTo>
                  <a:pt x="4829566" y="5982045"/>
                </a:lnTo>
                <a:lnTo>
                  <a:pt x="4829566" y="5857253"/>
                </a:lnTo>
                <a:close/>
                <a:moveTo>
                  <a:pt x="4278324" y="5853250"/>
                </a:moveTo>
                <a:lnTo>
                  <a:pt x="4278324" y="5872896"/>
                </a:lnTo>
                <a:lnTo>
                  <a:pt x="4288519" y="5872896"/>
                </a:lnTo>
                <a:lnTo>
                  <a:pt x="4288519" y="5925209"/>
                </a:lnTo>
                <a:cubicBezTo>
                  <a:pt x="4288519" y="5926102"/>
                  <a:pt x="4288332" y="5926685"/>
                  <a:pt x="4287960" y="5926958"/>
                </a:cubicBezTo>
                <a:cubicBezTo>
                  <a:pt x="4287588" y="5927231"/>
                  <a:pt x="4286956" y="5927367"/>
                  <a:pt x="4286063" y="5927367"/>
                </a:cubicBezTo>
                <a:cubicBezTo>
                  <a:pt x="4285319" y="5927417"/>
                  <a:pt x="4284104" y="5927429"/>
                  <a:pt x="4282417" y="5927404"/>
                </a:cubicBezTo>
                <a:cubicBezTo>
                  <a:pt x="4280730" y="5927380"/>
                  <a:pt x="4278895" y="5927367"/>
                  <a:pt x="4276910" y="5927367"/>
                </a:cubicBezTo>
                <a:lnTo>
                  <a:pt x="4276612" y="5914717"/>
                </a:lnTo>
                <a:lnTo>
                  <a:pt x="4257712" y="5916354"/>
                </a:lnTo>
                <a:lnTo>
                  <a:pt x="4257712" y="5903257"/>
                </a:lnTo>
                <a:lnTo>
                  <a:pt x="4274752" y="5903257"/>
                </a:lnTo>
                <a:lnTo>
                  <a:pt x="4274752" y="5884504"/>
                </a:lnTo>
                <a:lnTo>
                  <a:pt x="4257712" y="5884504"/>
                </a:lnTo>
                <a:lnTo>
                  <a:pt x="4257712" y="5871259"/>
                </a:lnTo>
                <a:lnTo>
                  <a:pt x="4236801" y="5871259"/>
                </a:lnTo>
                <a:lnTo>
                  <a:pt x="4236801" y="5884504"/>
                </a:lnTo>
                <a:lnTo>
                  <a:pt x="4219760" y="5884504"/>
                </a:lnTo>
                <a:lnTo>
                  <a:pt x="4219760" y="5903257"/>
                </a:lnTo>
                <a:lnTo>
                  <a:pt x="4236801" y="5903257"/>
                </a:lnTo>
                <a:lnTo>
                  <a:pt x="4236801" y="5918214"/>
                </a:lnTo>
                <a:cubicBezTo>
                  <a:pt x="4232881" y="5918512"/>
                  <a:pt x="4229136" y="5918785"/>
                  <a:pt x="4225564" y="5919033"/>
                </a:cubicBezTo>
                <a:cubicBezTo>
                  <a:pt x="4221992" y="5919281"/>
                  <a:pt x="4218644" y="5919504"/>
                  <a:pt x="4215518" y="5919702"/>
                </a:cubicBezTo>
                <a:lnTo>
                  <a:pt x="4217602" y="5939868"/>
                </a:lnTo>
                <a:cubicBezTo>
                  <a:pt x="4225788" y="5939025"/>
                  <a:pt x="4234953" y="5938108"/>
                  <a:pt x="4245097" y="5937115"/>
                </a:cubicBezTo>
                <a:cubicBezTo>
                  <a:pt x="4255243" y="5936123"/>
                  <a:pt x="4265350" y="5935057"/>
                  <a:pt x="4275422" y="5933915"/>
                </a:cubicBezTo>
                <a:cubicBezTo>
                  <a:pt x="4276217" y="5936545"/>
                  <a:pt x="4276935" y="5939236"/>
                  <a:pt x="4277580" y="5941989"/>
                </a:cubicBezTo>
                <a:cubicBezTo>
                  <a:pt x="4278225" y="5944743"/>
                  <a:pt x="4278672" y="5947186"/>
                  <a:pt x="4278919" y="5949319"/>
                </a:cubicBezTo>
                <a:cubicBezTo>
                  <a:pt x="4283930" y="5949319"/>
                  <a:pt x="4288395" y="5949096"/>
                  <a:pt x="4292314" y="5948649"/>
                </a:cubicBezTo>
                <a:cubicBezTo>
                  <a:pt x="4296233" y="5948203"/>
                  <a:pt x="4299682" y="5947087"/>
                  <a:pt x="4302658" y="5945301"/>
                </a:cubicBezTo>
                <a:cubicBezTo>
                  <a:pt x="4305783" y="5943565"/>
                  <a:pt x="4307841" y="5941109"/>
                  <a:pt x="4308834" y="5937934"/>
                </a:cubicBezTo>
                <a:cubicBezTo>
                  <a:pt x="4309826" y="5934759"/>
                  <a:pt x="4310323" y="5930666"/>
                  <a:pt x="4310323" y="5925655"/>
                </a:cubicBezTo>
                <a:lnTo>
                  <a:pt x="4310323" y="5872896"/>
                </a:lnTo>
                <a:lnTo>
                  <a:pt x="4320220" y="5872896"/>
                </a:lnTo>
                <a:lnTo>
                  <a:pt x="4320220" y="5853250"/>
                </a:lnTo>
                <a:close/>
                <a:moveTo>
                  <a:pt x="7315589" y="5852642"/>
                </a:moveTo>
                <a:cubicBezTo>
                  <a:pt x="7309934" y="5855371"/>
                  <a:pt x="7302976" y="5857963"/>
                  <a:pt x="7294716" y="5860419"/>
                </a:cubicBezTo>
                <a:cubicBezTo>
                  <a:pt x="7286456" y="5862874"/>
                  <a:pt x="7278159" y="5864921"/>
                  <a:pt x="7269824" y="5866558"/>
                </a:cubicBezTo>
                <a:lnTo>
                  <a:pt x="7269824" y="5921252"/>
                </a:lnTo>
                <a:cubicBezTo>
                  <a:pt x="7269824" y="5927999"/>
                  <a:pt x="7269589" y="5935279"/>
                  <a:pt x="7269117" y="5943093"/>
                </a:cubicBezTo>
                <a:cubicBezTo>
                  <a:pt x="7268646" y="5950906"/>
                  <a:pt x="7267468" y="5958360"/>
                  <a:pt x="7265583" y="5965454"/>
                </a:cubicBezTo>
                <a:cubicBezTo>
                  <a:pt x="7264194" y="5962775"/>
                  <a:pt x="7262482" y="5959774"/>
                  <a:pt x="7260448" y="5956450"/>
                </a:cubicBezTo>
                <a:cubicBezTo>
                  <a:pt x="7258414" y="5953126"/>
                  <a:pt x="7256405" y="5950026"/>
                  <a:pt x="7254421" y="5947148"/>
                </a:cubicBezTo>
                <a:lnTo>
                  <a:pt x="7240282" y="5955185"/>
                </a:lnTo>
                <a:cubicBezTo>
                  <a:pt x="7242316" y="5958559"/>
                  <a:pt x="7244449" y="5962317"/>
                  <a:pt x="7246682" y="5966459"/>
                </a:cubicBezTo>
                <a:cubicBezTo>
                  <a:pt x="7248914" y="5970602"/>
                  <a:pt x="7250626" y="5974111"/>
                  <a:pt x="7251816" y="5976988"/>
                </a:cubicBezTo>
                <a:lnTo>
                  <a:pt x="7264467" y="5969100"/>
                </a:lnTo>
                <a:cubicBezTo>
                  <a:pt x="7263722" y="5971283"/>
                  <a:pt x="7262879" y="5973429"/>
                  <a:pt x="7261936" y="5975537"/>
                </a:cubicBezTo>
                <a:cubicBezTo>
                  <a:pt x="7260994" y="5977646"/>
                  <a:pt x="7259927" y="5979667"/>
                  <a:pt x="7258737" y="5981602"/>
                </a:cubicBezTo>
                <a:cubicBezTo>
                  <a:pt x="7260225" y="5982396"/>
                  <a:pt x="7262085" y="5983587"/>
                  <a:pt x="7264318" y="5985174"/>
                </a:cubicBezTo>
                <a:cubicBezTo>
                  <a:pt x="7266550" y="5986762"/>
                  <a:pt x="7268721" y="5988424"/>
                  <a:pt x="7270829" y="5990160"/>
                </a:cubicBezTo>
                <a:cubicBezTo>
                  <a:pt x="7272937" y="5991896"/>
                  <a:pt x="7274587" y="5993409"/>
                  <a:pt x="7275777" y="5994699"/>
                </a:cubicBezTo>
                <a:cubicBezTo>
                  <a:pt x="7278903" y="5990036"/>
                  <a:pt x="7281433" y="5984727"/>
                  <a:pt x="7283368" y="5978774"/>
                </a:cubicBezTo>
                <a:cubicBezTo>
                  <a:pt x="7285302" y="5972821"/>
                  <a:pt x="7286778" y="5966558"/>
                  <a:pt x="7287795" y="5959985"/>
                </a:cubicBezTo>
                <a:cubicBezTo>
                  <a:pt x="7288812" y="5953412"/>
                  <a:pt x="7289507" y="5946901"/>
                  <a:pt x="7289879" y="5940451"/>
                </a:cubicBezTo>
                <a:cubicBezTo>
                  <a:pt x="7290251" y="5934002"/>
                  <a:pt x="7290437" y="5927949"/>
                  <a:pt x="7290437" y="5922294"/>
                </a:cubicBezTo>
                <a:lnTo>
                  <a:pt x="7300781" y="5922294"/>
                </a:lnTo>
                <a:lnTo>
                  <a:pt x="7300781" y="5996038"/>
                </a:lnTo>
                <a:lnTo>
                  <a:pt x="7322286" y="5996038"/>
                </a:lnTo>
                <a:lnTo>
                  <a:pt x="7322286" y="5922294"/>
                </a:lnTo>
                <a:lnTo>
                  <a:pt x="7335085" y="5922294"/>
                </a:lnTo>
                <a:lnTo>
                  <a:pt x="7335085" y="5901905"/>
                </a:lnTo>
                <a:lnTo>
                  <a:pt x="7290437" y="5901905"/>
                </a:lnTo>
                <a:lnTo>
                  <a:pt x="7290437" y="5880697"/>
                </a:lnTo>
                <a:cubicBezTo>
                  <a:pt x="7297581" y="5879308"/>
                  <a:pt x="7304787" y="5877633"/>
                  <a:pt x="7312054" y="5875674"/>
                </a:cubicBezTo>
                <a:cubicBezTo>
                  <a:pt x="7319322" y="5873714"/>
                  <a:pt x="7326081" y="5871469"/>
                  <a:pt x="7332332" y="5868939"/>
                </a:cubicBezTo>
                <a:close/>
                <a:moveTo>
                  <a:pt x="5967848" y="5851827"/>
                </a:moveTo>
                <a:lnTo>
                  <a:pt x="5967848" y="5879583"/>
                </a:lnTo>
                <a:lnTo>
                  <a:pt x="5953560" y="5879583"/>
                </a:lnTo>
                <a:lnTo>
                  <a:pt x="5953560" y="5899824"/>
                </a:lnTo>
                <a:lnTo>
                  <a:pt x="5967848" y="5899824"/>
                </a:lnTo>
                <a:lnTo>
                  <a:pt x="5967848" y="5923339"/>
                </a:lnTo>
                <a:cubicBezTo>
                  <a:pt x="5964722" y="5924083"/>
                  <a:pt x="5961733" y="5924753"/>
                  <a:pt x="5958881" y="5925348"/>
                </a:cubicBezTo>
                <a:cubicBezTo>
                  <a:pt x="5956028" y="5925943"/>
                  <a:pt x="5953387" y="5926489"/>
                  <a:pt x="5950956" y="5926985"/>
                </a:cubicBezTo>
                <a:lnTo>
                  <a:pt x="5955496" y="5948119"/>
                </a:lnTo>
                <a:lnTo>
                  <a:pt x="5967848" y="5944919"/>
                </a:lnTo>
                <a:lnTo>
                  <a:pt x="5967848" y="5971038"/>
                </a:lnTo>
                <a:cubicBezTo>
                  <a:pt x="5967848" y="5972725"/>
                  <a:pt x="5967029" y="5973568"/>
                  <a:pt x="5965392" y="5973568"/>
                </a:cubicBezTo>
                <a:cubicBezTo>
                  <a:pt x="5964499" y="5973568"/>
                  <a:pt x="5962936" y="5973568"/>
                  <a:pt x="5960704" y="5973568"/>
                </a:cubicBezTo>
                <a:cubicBezTo>
                  <a:pt x="5958472" y="5973568"/>
                  <a:pt x="5956140" y="5973519"/>
                  <a:pt x="5953709" y="5973419"/>
                </a:cubicBezTo>
                <a:cubicBezTo>
                  <a:pt x="5954999" y="5976347"/>
                  <a:pt x="5956178" y="5979794"/>
                  <a:pt x="5957244" y="5983763"/>
                </a:cubicBezTo>
                <a:cubicBezTo>
                  <a:pt x="5958310" y="5987732"/>
                  <a:pt x="5958943" y="5991105"/>
                  <a:pt x="5959141" y="5993883"/>
                </a:cubicBezTo>
                <a:cubicBezTo>
                  <a:pt x="5964102" y="5993883"/>
                  <a:pt x="5968406" y="5993611"/>
                  <a:pt x="5972052" y="5993065"/>
                </a:cubicBezTo>
                <a:cubicBezTo>
                  <a:pt x="5975698" y="5992519"/>
                  <a:pt x="5978811" y="5991353"/>
                  <a:pt x="5981391" y="5989567"/>
                </a:cubicBezTo>
                <a:cubicBezTo>
                  <a:pt x="5984020" y="5987930"/>
                  <a:pt x="5985769" y="5985648"/>
                  <a:pt x="5986637" y="5982721"/>
                </a:cubicBezTo>
                <a:cubicBezTo>
                  <a:pt x="5987505" y="5979794"/>
                  <a:pt x="5987940" y="5975949"/>
                  <a:pt x="5987940" y="5971187"/>
                </a:cubicBezTo>
                <a:lnTo>
                  <a:pt x="5987940" y="5939487"/>
                </a:lnTo>
                <a:cubicBezTo>
                  <a:pt x="5990470" y="5938792"/>
                  <a:pt x="5992963" y="5938098"/>
                  <a:pt x="5995418" y="5937403"/>
                </a:cubicBezTo>
                <a:cubicBezTo>
                  <a:pt x="5997874" y="5936709"/>
                  <a:pt x="6000317" y="5936014"/>
                  <a:pt x="6002748" y="5935319"/>
                </a:cubicBezTo>
                <a:lnTo>
                  <a:pt x="5999995" y="5915525"/>
                </a:lnTo>
                <a:lnTo>
                  <a:pt x="5987940" y="5918576"/>
                </a:lnTo>
                <a:lnTo>
                  <a:pt x="5987940" y="5899824"/>
                </a:lnTo>
                <a:lnTo>
                  <a:pt x="6002302" y="5899824"/>
                </a:lnTo>
                <a:lnTo>
                  <a:pt x="6002302" y="5879583"/>
                </a:lnTo>
                <a:lnTo>
                  <a:pt x="5987940" y="5879583"/>
                </a:lnTo>
                <a:lnTo>
                  <a:pt x="5987940" y="5851827"/>
                </a:lnTo>
                <a:close/>
                <a:moveTo>
                  <a:pt x="7234478" y="5851005"/>
                </a:moveTo>
                <a:lnTo>
                  <a:pt x="7214832" y="5855545"/>
                </a:lnTo>
                <a:cubicBezTo>
                  <a:pt x="7215428" y="5857232"/>
                  <a:pt x="7216048" y="5859030"/>
                  <a:pt x="7216693" y="5860940"/>
                </a:cubicBezTo>
                <a:cubicBezTo>
                  <a:pt x="7217338" y="5862850"/>
                  <a:pt x="7217933" y="5864772"/>
                  <a:pt x="7218479" y="5866707"/>
                </a:cubicBezTo>
                <a:lnTo>
                  <a:pt x="7194220" y="5866707"/>
                </a:lnTo>
                <a:lnTo>
                  <a:pt x="7194220" y="5884492"/>
                </a:lnTo>
                <a:lnTo>
                  <a:pt x="7212972" y="5884492"/>
                </a:lnTo>
                <a:lnTo>
                  <a:pt x="7201289" y="5887394"/>
                </a:lnTo>
                <a:cubicBezTo>
                  <a:pt x="7202083" y="5889279"/>
                  <a:pt x="7202814" y="5891388"/>
                  <a:pt x="7203484" y="5893719"/>
                </a:cubicBezTo>
                <a:cubicBezTo>
                  <a:pt x="7204154" y="5896051"/>
                  <a:pt x="7204638" y="5898209"/>
                  <a:pt x="7204935" y="5900193"/>
                </a:cubicBezTo>
                <a:lnTo>
                  <a:pt x="7191838" y="5900193"/>
                </a:lnTo>
                <a:lnTo>
                  <a:pt x="7191838" y="5918201"/>
                </a:lnTo>
                <a:lnTo>
                  <a:pt x="7219669" y="5918201"/>
                </a:lnTo>
                <a:lnTo>
                  <a:pt x="7219669" y="5927503"/>
                </a:lnTo>
                <a:lnTo>
                  <a:pt x="7192880" y="5927503"/>
                </a:lnTo>
                <a:lnTo>
                  <a:pt x="7192880" y="5945958"/>
                </a:lnTo>
                <a:lnTo>
                  <a:pt x="7219669" y="5945958"/>
                </a:lnTo>
                <a:lnTo>
                  <a:pt x="7219669" y="5974756"/>
                </a:lnTo>
                <a:cubicBezTo>
                  <a:pt x="7219669" y="5976145"/>
                  <a:pt x="7218975" y="5976839"/>
                  <a:pt x="7217586" y="5976839"/>
                </a:cubicBezTo>
                <a:cubicBezTo>
                  <a:pt x="7216742" y="5976839"/>
                  <a:pt x="7215242" y="5976839"/>
                  <a:pt x="7213084" y="5976839"/>
                </a:cubicBezTo>
                <a:cubicBezTo>
                  <a:pt x="7210926" y="5976839"/>
                  <a:pt x="7208805" y="5976790"/>
                  <a:pt x="7206721" y="5976691"/>
                </a:cubicBezTo>
                <a:cubicBezTo>
                  <a:pt x="7207961" y="5979221"/>
                  <a:pt x="7209140" y="5982185"/>
                  <a:pt x="7210256" y="5985583"/>
                </a:cubicBezTo>
                <a:cubicBezTo>
                  <a:pt x="7211372" y="5988982"/>
                  <a:pt x="7212079" y="5991971"/>
                  <a:pt x="7212377" y="5994550"/>
                </a:cubicBezTo>
                <a:cubicBezTo>
                  <a:pt x="7216742" y="5994550"/>
                  <a:pt x="7220599" y="5994377"/>
                  <a:pt x="7223948" y="5994029"/>
                </a:cubicBezTo>
                <a:cubicBezTo>
                  <a:pt x="7227297" y="5993682"/>
                  <a:pt x="7230310" y="5992789"/>
                  <a:pt x="7232989" y="5991350"/>
                </a:cubicBezTo>
                <a:cubicBezTo>
                  <a:pt x="7235619" y="5989912"/>
                  <a:pt x="7237392" y="5987927"/>
                  <a:pt x="7238310" y="5985397"/>
                </a:cubicBezTo>
                <a:cubicBezTo>
                  <a:pt x="7239228" y="5982867"/>
                  <a:pt x="7239687" y="5979469"/>
                  <a:pt x="7239687" y="5975202"/>
                </a:cubicBezTo>
                <a:lnTo>
                  <a:pt x="7239687" y="5945958"/>
                </a:lnTo>
                <a:lnTo>
                  <a:pt x="7262978" y="5945958"/>
                </a:lnTo>
                <a:lnTo>
                  <a:pt x="7262978" y="5927503"/>
                </a:lnTo>
                <a:lnTo>
                  <a:pt x="7239687" y="5927503"/>
                </a:lnTo>
                <a:lnTo>
                  <a:pt x="7239687" y="5918201"/>
                </a:lnTo>
                <a:lnTo>
                  <a:pt x="7266029" y="5918201"/>
                </a:lnTo>
                <a:lnTo>
                  <a:pt x="7266029" y="5900193"/>
                </a:lnTo>
                <a:lnTo>
                  <a:pt x="7252039" y="5900193"/>
                </a:lnTo>
                <a:cubicBezTo>
                  <a:pt x="7252932" y="5898209"/>
                  <a:pt x="7253875" y="5896088"/>
                  <a:pt x="7254867" y="5893831"/>
                </a:cubicBezTo>
                <a:cubicBezTo>
                  <a:pt x="7255859" y="5891574"/>
                  <a:pt x="7256926" y="5889180"/>
                  <a:pt x="7258067" y="5886650"/>
                </a:cubicBezTo>
                <a:lnTo>
                  <a:pt x="7246533" y="5884492"/>
                </a:lnTo>
                <a:lnTo>
                  <a:pt x="7263574" y="5884492"/>
                </a:lnTo>
                <a:lnTo>
                  <a:pt x="7263574" y="5866707"/>
                </a:lnTo>
                <a:lnTo>
                  <a:pt x="7240282" y="5866707"/>
                </a:lnTo>
                <a:cubicBezTo>
                  <a:pt x="7239439" y="5864177"/>
                  <a:pt x="7238508" y="5861510"/>
                  <a:pt x="7237491" y="5858707"/>
                </a:cubicBezTo>
                <a:cubicBezTo>
                  <a:pt x="7236474" y="5855904"/>
                  <a:pt x="7235470" y="5853337"/>
                  <a:pt x="7234478" y="5851005"/>
                </a:cubicBezTo>
                <a:close/>
                <a:moveTo>
                  <a:pt x="11911862" y="5845644"/>
                </a:moveTo>
                <a:cubicBezTo>
                  <a:pt x="11911465" y="5864099"/>
                  <a:pt x="11910361" y="5881400"/>
                  <a:pt x="11908550" y="5897548"/>
                </a:cubicBezTo>
                <a:cubicBezTo>
                  <a:pt x="11906740" y="5913696"/>
                  <a:pt x="11903651" y="5928120"/>
                  <a:pt x="11899286" y="5940820"/>
                </a:cubicBezTo>
                <a:cubicBezTo>
                  <a:pt x="11894920" y="5953520"/>
                  <a:pt x="11888769" y="5963963"/>
                  <a:pt x="11880831" y="5972148"/>
                </a:cubicBezTo>
                <a:cubicBezTo>
                  <a:pt x="11882815" y="5973290"/>
                  <a:pt x="11885283" y="5974840"/>
                  <a:pt x="11888235" y="5976799"/>
                </a:cubicBezTo>
                <a:cubicBezTo>
                  <a:pt x="11891187" y="5978759"/>
                  <a:pt x="11894040" y="5980756"/>
                  <a:pt x="11896793" y="5982790"/>
                </a:cubicBezTo>
                <a:cubicBezTo>
                  <a:pt x="11899546" y="5984824"/>
                  <a:pt x="11901593" y="5986461"/>
                  <a:pt x="11902932" y="5987701"/>
                </a:cubicBezTo>
                <a:cubicBezTo>
                  <a:pt x="11909232" y="5979962"/>
                  <a:pt x="11914466" y="5970859"/>
                  <a:pt x="11918633" y="5960391"/>
                </a:cubicBezTo>
                <a:cubicBezTo>
                  <a:pt x="11922801" y="5949923"/>
                  <a:pt x="11926149" y="5938364"/>
                  <a:pt x="11928679" y="5925714"/>
                </a:cubicBezTo>
                <a:cubicBezTo>
                  <a:pt x="11931805" y="5929881"/>
                  <a:pt x="11934670" y="5934036"/>
                  <a:pt x="11937274" y="5938178"/>
                </a:cubicBezTo>
                <a:cubicBezTo>
                  <a:pt x="11939879" y="5942321"/>
                  <a:pt x="11941925" y="5946029"/>
                  <a:pt x="11943413" y="5949303"/>
                </a:cubicBezTo>
                <a:lnTo>
                  <a:pt x="11959412" y="5933602"/>
                </a:lnTo>
                <a:cubicBezTo>
                  <a:pt x="11956684" y="5941589"/>
                  <a:pt x="11953360" y="5948819"/>
                  <a:pt x="11949441" y="5955294"/>
                </a:cubicBezTo>
                <a:cubicBezTo>
                  <a:pt x="11945522" y="5961768"/>
                  <a:pt x="11940834" y="5967386"/>
                  <a:pt x="11935377" y="5972148"/>
                </a:cubicBezTo>
                <a:cubicBezTo>
                  <a:pt x="11937411" y="5973339"/>
                  <a:pt x="11939916" y="5974927"/>
                  <a:pt x="11942892" y="5976911"/>
                </a:cubicBezTo>
                <a:cubicBezTo>
                  <a:pt x="11945869" y="5978895"/>
                  <a:pt x="11948721" y="5980904"/>
                  <a:pt x="11951450" y="5982938"/>
                </a:cubicBezTo>
                <a:cubicBezTo>
                  <a:pt x="11954178" y="5984973"/>
                  <a:pt x="11956188" y="5986610"/>
                  <a:pt x="11957477" y="5987850"/>
                </a:cubicBezTo>
                <a:cubicBezTo>
                  <a:pt x="11963431" y="5981599"/>
                  <a:pt x="11968516" y="5974418"/>
                  <a:pt x="11972732" y="5966307"/>
                </a:cubicBezTo>
                <a:cubicBezTo>
                  <a:pt x="11976949" y="5958196"/>
                  <a:pt x="11980546" y="5949229"/>
                  <a:pt x="11983522" y="5939406"/>
                </a:cubicBezTo>
                <a:cubicBezTo>
                  <a:pt x="11986747" y="5948237"/>
                  <a:pt x="11990679" y="5956707"/>
                  <a:pt x="11995317" y="5964819"/>
                </a:cubicBezTo>
                <a:cubicBezTo>
                  <a:pt x="11999956" y="5972930"/>
                  <a:pt x="12005475" y="5979863"/>
                  <a:pt x="12011874" y="5985617"/>
                </a:cubicBezTo>
                <a:cubicBezTo>
                  <a:pt x="12013114" y="5983435"/>
                  <a:pt x="12014727" y="5981016"/>
                  <a:pt x="12016711" y="5978362"/>
                </a:cubicBezTo>
                <a:cubicBezTo>
                  <a:pt x="12018695" y="5975708"/>
                  <a:pt x="12020754" y="5973165"/>
                  <a:pt x="12022887" y="5970734"/>
                </a:cubicBezTo>
                <a:cubicBezTo>
                  <a:pt x="12025021" y="5968304"/>
                  <a:pt x="12026931" y="5966344"/>
                  <a:pt x="12028617" y="5964856"/>
                </a:cubicBezTo>
                <a:cubicBezTo>
                  <a:pt x="12023557" y="5961284"/>
                  <a:pt x="12019055" y="5956819"/>
                  <a:pt x="12015111" y="5951461"/>
                </a:cubicBezTo>
                <a:cubicBezTo>
                  <a:pt x="12011167" y="5946103"/>
                  <a:pt x="12007732" y="5940262"/>
                  <a:pt x="12004805" y="5933937"/>
                </a:cubicBezTo>
                <a:cubicBezTo>
                  <a:pt x="12001878" y="5927611"/>
                  <a:pt x="11999385" y="5921150"/>
                  <a:pt x="11997326" y="5914552"/>
                </a:cubicBezTo>
                <a:cubicBezTo>
                  <a:pt x="11995267" y="5907954"/>
                  <a:pt x="11993568" y="5901604"/>
                  <a:pt x="11992229" y="5895502"/>
                </a:cubicBezTo>
                <a:cubicBezTo>
                  <a:pt x="11993221" y="5887912"/>
                  <a:pt x="11994002" y="5880011"/>
                  <a:pt x="11994573" y="5871801"/>
                </a:cubicBezTo>
                <a:cubicBezTo>
                  <a:pt x="11995143" y="5863591"/>
                  <a:pt x="11995627" y="5855194"/>
                  <a:pt x="11996024" y="5846612"/>
                </a:cubicBezTo>
                <a:lnTo>
                  <a:pt x="11971319" y="5845644"/>
                </a:lnTo>
                <a:cubicBezTo>
                  <a:pt x="11970872" y="5862413"/>
                  <a:pt x="11969805" y="5878139"/>
                  <a:pt x="11968119" y="5892823"/>
                </a:cubicBezTo>
                <a:cubicBezTo>
                  <a:pt x="11966432" y="5907507"/>
                  <a:pt x="11963654" y="5920753"/>
                  <a:pt x="11959784" y="5932560"/>
                </a:cubicBezTo>
                <a:cubicBezTo>
                  <a:pt x="11957998" y="5929187"/>
                  <a:pt x="11955667" y="5925491"/>
                  <a:pt x="11952789" y="5921472"/>
                </a:cubicBezTo>
                <a:cubicBezTo>
                  <a:pt x="11949912" y="5917454"/>
                  <a:pt x="11946762" y="5913398"/>
                  <a:pt x="11943339" y="5909306"/>
                </a:cubicBezTo>
                <a:cubicBezTo>
                  <a:pt x="11939916" y="5905213"/>
                  <a:pt x="11936443" y="5901381"/>
                  <a:pt x="11932921" y="5897809"/>
                </a:cubicBezTo>
                <a:cubicBezTo>
                  <a:pt x="11933863" y="5889822"/>
                  <a:pt x="11934608" y="5881524"/>
                  <a:pt x="11935153" y="5872917"/>
                </a:cubicBezTo>
                <a:cubicBezTo>
                  <a:pt x="11935699" y="5864310"/>
                  <a:pt x="11936121" y="5855492"/>
                  <a:pt x="11936418" y="5846463"/>
                </a:cubicBezTo>
                <a:close/>
                <a:moveTo>
                  <a:pt x="4706040" y="5844305"/>
                </a:moveTo>
                <a:cubicBezTo>
                  <a:pt x="4704650" y="5852689"/>
                  <a:pt x="4702605" y="5860887"/>
                  <a:pt x="4699900" y="5868899"/>
                </a:cubicBezTo>
                <a:cubicBezTo>
                  <a:pt x="4697197" y="5876911"/>
                  <a:pt x="4693886" y="5883546"/>
                  <a:pt x="4689966" y="5888805"/>
                </a:cubicBezTo>
                <a:cubicBezTo>
                  <a:pt x="4691604" y="5889747"/>
                  <a:pt x="4693550" y="5891000"/>
                  <a:pt x="4695809" y="5892562"/>
                </a:cubicBezTo>
                <a:cubicBezTo>
                  <a:pt x="4698065" y="5894125"/>
                  <a:pt x="4700272" y="5895713"/>
                  <a:pt x="4702431" y="5897325"/>
                </a:cubicBezTo>
                <a:cubicBezTo>
                  <a:pt x="4704589" y="5898937"/>
                  <a:pt x="4706338" y="5900364"/>
                  <a:pt x="4707677" y="5901604"/>
                </a:cubicBezTo>
                <a:cubicBezTo>
                  <a:pt x="4711001" y="5896643"/>
                  <a:pt x="4714151" y="5890541"/>
                  <a:pt x="4717128" y="5883298"/>
                </a:cubicBezTo>
                <a:lnTo>
                  <a:pt x="4720030" y="5883298"/>
                </a:lnTo>
                <a:lnTo>
                  <a:pt x="4720030" y="5901008"/>
                </a:lnTo>
                <a:lnTo>
                  <a:pt x="4720030" y="5903911"/>
                </a:lnTo>
                <a:lnTo>
                  <a:pt x="4693538" y="5903911"/>
                </a:lnTo>
                <a:lnTo>
                  <a:pt x="4693538" y="5924747"/>
                </a:lnTo>
                <a:lnTo>
                  <a:pt x="4718318" y="5924747"/>
                </a:lnTo>
                <a:cubicBezTo>
                  <a:pt x="4717474" y="5930303"/>
                  <a:pt x="4716036" y="5935859"/>
                  <a:pt x="4714002" y="5941415"/>
                </a:cubicBezTo>
                <a:cubicBezTo>
                  <a:pt x="4711969" y="5946972"/>
                  <a:pt x="4709103" y="5952329"/>
                  <a:pt x="4705407" y="5957489"/>
                </a:cubicBezTo>
                <a:cubicBezTo>
                  <a:pt x="4701712" y="5962648"/>
                  <a:pt x="4696886" y="5967386"/>
                  <a:pt x="4690933" y="5971702"/>
                </a:cubicBezTo>
                <a:cubicBezTo>
                  <a:pt x="4692373" y="5972793"/>
                  <a:pt x="4694159" y="5974369"/>
                  <a:pt x="4696291" y="5976427"/>
                </a:cubicBezTo>
                <a:cubicBezTo>
                  <a:pt x="4698424" y="5978486"/>
                  <a:pt x="4700459" y="5980632"/>
                  <a:pt x="4702393" y="5982864"/>
                </a:cubicBezTo>
                <a:cubicBezTo>
                  <a:pt x="4704328" y="5985096"/>
                  <a:pt x="4705792" y="5986957"/>
                  <a:pt x="4706784" y="5988445"/>
                </a:cubicBezTo>
                <a:cubicBezTo>
                  <a:pt x="4713481" y="5983534"/>
                  <a:pt x="4719038" y="5977891"/>
                  <a:pt x="4723452" y="5971516"/>
                </a:cubicBezTo>
                <a:cubicBezTo>
                  <a:pt x="4727868" y="5965141"/>
                  <a:pt x="4731390" y="5958456"/>
                  <a:pt x="4734019" y="5951461"/>
                </a:cubicBezTo>
                <a:cubicBezTo>
                  <a:pt x="4737443" y="5955926"/>
                  <a:pt x="4740865" y="5960589"/>
                  <a:pt x="4744289" y="5965451"/>
                </a:cubicBezTo>
                <a:cubicBezTo>
                  <a:pt x="4747711" y="5970313"/>
                  <a:pt x="4750639" y="5974728"/>
                  <a:pt x="4753069" y="5978697"/>
                </a:cubicBezTo>
                <a:lnTo>
                  <a:pt x="4768026" y="5959944"/>
                </a:lnTo>
                <a:cubicBezTo>
                  <a:pt x="4767034" y="5958754"/>
                  <a:pt x="4765422" y="5956856"/>
                  <a:pt x="4763190" y="5954252"/>
                </a:cubicBezTo>
                <a:cubicBezTo>
                  <a:pt x="4760957" y="5951647"/>
                  <a:pt x="4758439" y="5948770"/>
                  <a:pt x="4755637" y="5945620"/>
                </a:cubicBezTo>
                <a:cubicBezTo>
                  <a:pt x="4752834" y="5942470"/>
                  <a:pt x="4750056" y="5939381"/>
                  <a:pt x="4747303" y="5936355"/>
                </a:cubicBezTo>
                <a:cubicBezTo>
                  <a:pt x="4744549" y="5933329"/>
                  <a:pt x="4742155" y="5930799"/>
                  <a:pt x="4740121" y="5928765"/>
                </a:cubicBezTo>
                <a:cubicBezTo>
                  <a:pt x="4740270" y="5928120"/>
                  <a:pt x="4740394" y="5927463"/>
                  <a:pt x="4740493" y="5926793"/>
                </a:cubicBezTo>
                <a:cubicBezTo>
                  <a:pt x="4740592" y="5926123"/>
                  <a:pt x="4740667" y="5925441"/>
                  <a:pt x="4740717" y="5924747"/>
                </a:cubicBezTo>
                <a:lnTo>
                  <a:pt x="4765571" y="5924747"/>
                </a:lnTo>
                <a:lnTo>
                  <a:pt x="4765571" y="5903911"/>
                </a:lnTo>
                <a:lnTo>
                  <a:pt x="4742427" y="5903911"/>
                </a:lnTo>
                <a:lnTo>
                  <a:pt x="4742427" y="5901306"/>
                </a:lnTo>
                <a:lnTo>
                  <a:pt x="4742427" y="5883298"/>
                </a:lnTo>
                <a:lnTo>
                  <a:pt x="4762222" y="5883298"/>
                </a:lnTo>
                <a:lnTo>
                  <a:pt x="4762222" y="5862908"/>
                </a:lnTo>
                <a:lnTo>
                  <a:pt x="4723824" y="5862908"/>
                </a:lnTo>
                <a:cubicBezTo>
                  <a:pt x="4724520" y="5860527"/>
                  <a:pt x="4725140" y="5858134"/>
                  <a:pt x="4725686" y="5855727"/>
                </a:cubicBezTo>
                <a:cubicBezTo>
                  <a:pt x="4726231" y="5853322"/>
                  <a:pt x="4726727" y="5850928"/>
                  <a:pt x="4727173" y="5848547"/>
                </a:cubicBezTo>
                <a:close/>
                <a:moveTo>
                  <a:pt x="1090531" y="5835486"/>
                </a:moveTo>
                <a:lnTo>
                  <a:pt x="1120222" y="5835486"/>
                </a:lnTo>
                <a:lnTo>
                  <a:pt x="1120222" y="5843374"/>
                </a:lnTo>
                <a:lnTo>
                  <a:pt x="1090531" y="5843374"/>
                </a:lnTo>
                <a:close/>
                <a:moveTo>
                  <a:pt x="1027427" y="5834519"/>
                </a:moveTo>
                <a:lnTo>
                  <a:pt x="1045882" y="5834519"/>
                </a:lnTo>
                <a:lnTo>
                  <a:pt x="1045882" y="5850220"/>
                </a:lnTo>
                <a:lnTo>
                  <a:pt x="1027427" y="5850220"/>
                </a:lnTo>
                <a:close/>
                <a:moveTo>
                  <a:pt x="8855888" y="5833843"/>
                </a:moveTo>
                <a:cubicBezTo>
                  <a:pt x="8853308" y="5837812"/>
                  <a:pt x="8850022" y="5841669"/>
                  <a:pt x="8846028" y="5845414"/>
                </a:cubicBezTo>
                <a:cubicBezTo>
                  <a:pt x="8842035" y="5849160"/>
                  <a:pt x="8837719" y="5852632"/>
                  <a:pt x="8833080" y="5855832"/>
                </a:cubicBezTo>
                <a:cubicBezTo>
                  <a:pt x="8828442" y="5859032"/>
                  <a:pt x="8823940" y="5861748"/>
                  <a:pt x="8819574" y="5863981"/>
                </a:cubicBezTo>
                <a:lnTo>
                  <a:pt x="8820467" y="5864725"/>
                </a:lnTo>
                <a:lnTo>
                  <a:pt x="8802235" y="5860483"/>
                </a:lnTo>
                <a:cubicBezTo>
                  <a:pt x="8801144" y="5864899"/>
                  <a:pt x="8799606" y="5869773"/>
                  <a:pt x="8797622" y="5875106"/>
                </a:cubicBezTo>
                <a:cubicBezTo>
                  <a:pt x="8795637" y="5880439"/>
                  <a:pt x="8793653" y="5885114"/>
                  <a:pt x="8791669" y="5889133"/>
                </a:cubicBezTo>
                <a:lnTo>
                  <a:pt x="8808635" y="5893895"/>
                </a:lnTo>
                <a:cubicBezTo>
                  <a:pt x="8810768" y="5890522"/>
                  <a:pt x="8813125" y="5886466"/>
                  <a:pt x="8815704" y="5881728"/>
                </a:cubicBezTo>
                <a:cubicBezTo>
                  <a:pt x="8818284" y="5876991"/>
                  <a:pt x="8820789" y="5872092"/>
                  <a:pt x="8823220" y="5867032"/>
                </a:cubicBezTo>
                <a:cubicBezTo>
                  <a:pt x="8825651" y="5869115"/>
                  <a:pt x="8828020" y="5871385"/>
                  <a:pt x="8830327" y="5873841"/>
                </a:cubicBezTo>
                <a:cubicBezTo>
                  <a:pt x="8832634" y="5876296"/>
                  <a:pt x="8834531" y="5878541"/>
                  <a:pt x="8836019" y="5880575"/>
                </a:cubicBezTo>
                <a:cubicBezTo>
                  <a:pt x="8843709" y="5875961"/>
                  <a:pt x="8851249" y="5870442"/>
                  <a:pt x="8858641" y="5864018"/>
                </a:cubicBezTo>
                <a:cubicBezTo>
                  <a:pt x="8866033" y="5857594"/>
                  <a:pt x="8872532" y="5850537"/>
                  <a:pt x="8878138" y="5842847"/>
                </a:cubicBezTo>
                <a:close/>
                <a:moveTo>
                  <a:pt x="8810123" y="5832578"/>
                </a:moveTo>
                <a:cubicBezTo>
                  <a:pt x="8803575" y="5834265"/>
                  <a:pt x="8796233" y="5835828"/>
                  <a:pt x="8788097" y="5837266"/>
                </a:cubicBezTo>
                <a:cubicBezTo>
                  <a:pt x="8779961" y="5838705"/>
                  <a:pt x="8771465" y="5840007"/>
                  <a:pt x="8762610" y="5841173"/>
                </a:cubicBezTo>
                <a:cubicBezTo>
                  <a:pt x="8753755" y="5842339"/>
                  <a:pt x="8745011" y="5843294"/>
                  <a:pt x="8736379" y="5844038"/>
                </a:cubicBezTo>
                <a:cubicBezTo>
                  <a:pt x="8737520" y="5846419"/>
                  <a:pt x="8738673" y="5849383"/>
                  <a:pt x="8739839" y="5852930"/>
                </a:cubicBezTo>
                <a:cubicBezTo>
                  <a:pt x="8741005" y="5856478"/>
                  <a:pt x="8741737" y="5859566"/>
                  <a:pt x="8742034" y="5862195"/>
                </a:cubicBezTo>
                <a:cubicBezTo>
                  <a:pt x="8750815" y="5861599"/>
                  <a:pt x="8759906" y="5860818"/>
                  <a:pt x="8769307" y="5859851"/>
                </a:cubicBezTo>
                <a:cubicBezTo>
                  <a:pt x="8778708" y="5858883"/>
                  <a:pt x="8787998" y="5857693"/>
                  <a:pt x="8797175" y="5856279"/>
                </a:cubicBezTo>
                <a:cubicBezTo>
                  <a:pt x="8806353" y="5854865"/>
                  <a:pt x="8814985" y="5853216"/>
                  <a:pt x="8823071" y="5851330"/>
                </a:cubicBezTo>
                <a:close/>
                <a:moveTo>
                  <a:pt x="2996965" y="5827332"/>
                </a:moveTo>
                <a:cubicBezTo>
                  <a:pt x="2997113" y="5832045"/>
                  <a:pt x="2997312" y="5836695"/>
                  <a:pt x="2997560" y="5841284"/>
                </a:cubicBezTo>
                <a:cubicBezTo>
                  <a:pt x="2997808" y="5845873"/>
                  <a:pt x="2998180" y="5850400"/>
                  <a:pt x="2998676" y="5854865"/>
                </a:cubicBezTo>
                <a:lnTo>
                  <a:pt x="2966678" y="5854865"/>
                </a:lnTo>
                <a:lnTo>
                  <a:pt x="2966678" y="5830085"/>
                </a:lnTo>
                <a:cubicBezTo>
                  <a:pt x="2976898" y="5829440"/>
                  <a:pt x="2986994" y="5828522"/>
                  <a:pt x="2996965" y="5827332"/>
                </a:cubicBezTo>
                <a:close/>
                <a:moveTo>
                  <a:pt x="1008824" y="5815990"/>
                </a:moveTo>
                <a:lnTo>
                  <a:pt x="1008824" y="5868675"/>
                </a:lnTo>
                <a:lnTo>
                  <a:pt x="1030478" y="5868675"/>
                </a:lnTo>
                <a:lnTo>
                  <a:pt x="1030478" y="5924634"/>
                </a:lnTo>
                <a:lnTo>
                  <a:pt x="1025269" y="5925825"/>
                </a:lnTo>
                <a:lnTo>
                  <a:pt x="1025269" y="5877828"/>
                </a:lnTo>
                <a:lnTo>
                  <a:pt x="1007782" y="5877828"/>
                </a:lnTo>
                <a:lnTo>
                  <a:pt x="1007782" y="5929620"/>
                </a:lnTo>
                <a:lnTo>
                  <a:pt x="1001382" y="5930885"/>
                </a:lnTo>
                <a:lnTo>
                  <a:pt x="1006219" y="5951572"/>
                </a:lnTo>
                <a:cubicBezTo>
                  <a:pt x="1014702" y="5949390"/>
                  <a:pt x="1024091" y="5946934"/>
                  <a:pt x="1034385" y="5944205"/>
                </a:cubicBezTo>
                <a:cubicBezTo>
                  <a:pt x="1044679" y="5941477"/>
                  <a:pt x="1054911" y="5938699"/>
                  <a:pt x="1065081" y="5935871"/>
                </a:cubicBezTo>
                <a:cubicBezTo>
                  <a:pt x="1064436" y="5936566"/>
                  <a:pt x="1063816" y="5937161"/>
                  <a:pt x="1063220" y="5937657"/>
                </a:cubicBezTo>
                <a:cubicBezTo>
                  <a:pt x="1062625" y="5938153"/>
                  <a:pt x="1062030" y="5938575"/>
                  <a:pt x="1061435" y="5938922"/>
                </a:cubicBezTo>
                <a:cubicBezTo>
                  <a:pt x="1062476" y="5940212"/>
                  <a:pt x="1063617" y="5941886"/>
                  <a:pt x="1064858" y="5943945"/>
                </a:cubicBezTo>
                <a:cubicBezTo>
                  <a:pt x="1066098" y="5946004"/>
                  <a:pt x="1067251" y="5948125"/>
                  <a:pt x="1068318" y="5950307"/>
                </a:cubicBezTo>
                <a:cubicBezTo>
                  <a:pt x="1069384" y="5952490"/>
                  <a:pt x="1070166" y="5954400"/>
                  <a:pt x="1070662" y="5956037"/>
                </a:cubicBezTo>
                <a:cubicBezTo>
                  <a:pt x="1071654" y="5955392"/>
                  <a:pt x="1072931" y="5954723"/>
                  <a:pt x="1074494" y="5954028"/>
                </a:cubicBezTo>
                <a:cubicBezTo>
                  <a:pt x="1076057" y="5953334"/>
                  <a:pt x="1078227" y="5952540"/>
                  <a:pt x="1081005" y="5951647"/>
                </a:cubicBezTo>
                <a:cubicBezTo>
                  <a:pt x="1083784" y="5950754"/>
                  <a:pt x="1087517" y="5949688"/>
                  <a:pt x="1092205" y="5948447"/>
                </a:cubicBezTo>
                <a:cubicBezTo>
                  <a:pt x="1096893" y="5947207"/>
                  <a:pt x="1102883" y="5945719"/>
                  <a:pt x="1110176" y="5943982"/>
                </a:cubicBezTo>
                <a:cubicBezTo>
                  <a:pt x="1109779" y="5941601"/>
                  <a:pt x="1109506" y="5938563"/>
                  <a:pt x="1109357" y="5934866"/>
                </a:cubicBezTo>
                <a:cubicBezTo>
                  <a:pt x="1109208" y="5931171"/>
                  <a:pt x="1109184" y="5927760"/>
                  <a:pt x="1109283" y="5924634"/>
                </a:cubicBezTo>
                <a:cubicBezTo>
                  <a:pt x="1112309" y="5931034"/>
                  <a:pt x="1115856" y="5936814"/>
                  <a:pt x="1119924" y="5941973"/>
                </a:cubicBezTo>
                <a:cubicBezTo>
                  <a:pt x="1123992" y="5947132"/>
                  <a:pt x="1128829" y="5951498"/>
                  <a:pt x="1134435" y="5955070"/>
                </a:cubicBezTo>
                <a:cubicBezTo>
                  <a:pt x="1135427" y="5953086"/>
                  <a:pt x="1136729" y="5950878"/>
                  <a:pt x="1138342" y="5948447"/>
                </a:cubicBezTo>
                <a:cubicBezTo>
                  <a:pt x="1139954" y="5946016"/>
                  <a:pt x="1141653" y="5943697"/>
                  <a:pt x="1143439" y="5941489"/>
                </a:cubicBezTo>
                <a:cubicBezTo>
                  <a:pt x="1145225" y="5939282"/>
                  <a:pt x="1146887" y="5937459"/>
                  <a:pt x="1148425" y="5936020"/>
                </a:cubicBezTo>
                <a:cubicBezTo>
                  <a:pt x="1144456" y="5933887"/>
                  <a:pt x="1140834" y="5931320"/>
                  <a:pt x="1137560" y="5928318"/>
                </a:cubicBezTo>
                <a:cubicBezTo>
                  <a:pt x="1134286" y="5925317"/>
                  <a:pt x="1131359" y="5921956"/>
                  <a:pt x="1128779" y="5918235"/>
                </a:cubicBezTo>
                <a:cubicBezTo>
                  <a:pt x="1131657" y="5916151"/>
                  <a:pt x="1134708" y="5913844"/>
                  <a:pt x="1137932" y="5911314"/>
                </a:cubicBezTo>
                <a:cubicBezTo>
                  <a:pt x="1141157" y="5908784"/>
                  <a:pt x="1144307" y="5906254"/>
                  <a:pt x="1147383" y="5903724"/>
                </a:cubicBezTo>
                <a:lnTo>
                  <a:pt x="1134435" y="5888692"/>
                </a:lnTo>
                <a:lnTo>
                  <a:pt x="1140313" y="5888692"/>
                </a:lnTo>
                <a:lnTo>
                  <a:pt x="1140313" y="5816585"/>
                </a:lnTo>
                <a:lnTo>
                  <a:pt x="1069471" y="5816585"/>
                </a:lnTo>
                <a:lnTo>
                  <a:pt x="1069471" y="5924486"/>
                </a:lnTo>
                <a:cubicBezTo>
                  <a:pt x="1069471" y="5926768"/>
                  <a:pt x="1069099" y="5928802"/>
                  <a:pt x="1068355" y="5930588"/>
                </a:cubicBezTo>
                <a:cubicBezTo>
                  <a:pt x="1067611" y="5932374"/>
                  <a:pt x="1066718" y="5933936"/>
                  <a:pt x="1065676" y="5935276"/>
                </a:cubicBezTo>
                <a:lnTo>
                  <a:pt x="1063220" y="5916821"/>
                </a:lnTo>
                <a:lnTo>
                  <a:pt x="1049677" y="5920170"/>
                </a:lnTo>
                <a:lnTo>
                  <a:pt x="1049677" y="5901120"/>
                </a:lnTo>
                <a:lnTo>
                  <a:pt x="1064262" y="5901120"/>
                </a:lnTo>
                <a:lnTo>
                  <a:pt x="1064262" y="5882070"/>
                </a:lnTo>
                <a:lnTo>
                  <a:pt x="1049677" y="5882070"/>
                </a:lnTo>
                <a:lnTo>
                  <a:pt x="1049677" y="5868675"/>
                </a:lnTo>
                <a:lnTo>
                  <a:pt x="1065825" y="5868675"/>
                </a:lnTo>
                <a:lnTo>
                  <a:pt x="1065825" y="5815990"/>
                </a:lnTo>
                <a:close/>
                <a:moveTo>
                  <a:pt x="10189081" y="5813780"/>
                </a:moveTo>
                <a:cubicBezTo>
                  <a:pt x="10187891" y="5822611"/>
                  <a:pt x="10186043" y="5831267"/>
                  <a:pt x="10183538" y="5839750"/>
                </a:cubicBezTo>
                <a:cubicBezTo>
                  <a:pt x="10181032" y="5848234"/>
                  <a:pt x="10177919" y="5855254"/>
                  <a:pt x="10174199" y="5860810"/>
                </a:cubicBezTo>
                <a:cubicBezTo>
                  <a:pt x="10175786" y="5861653"/>
                  <a:pt x="10177708" y="5862732"/>
                  <a:pt x="10179966" y="5864047"/>
                </a:cubicBezTo>
                <a:cubicBezTo>
                  <a:pt x="10182223" y="5865362"/>
                  <a:pt x="10184418" y="5866713"/>
                  <a:pt x="10186551" y="5868102"/>
                </a:cubicBezTo>
                <a:cubicBezTo>
                  <a:pt x="10188685" y="5869492"/>
                  <a:pt x="10190396" y="5870732"/>
                  <a:pt x="10191686" y="5871823"/>
                </a:cubicBezTo>
                <a:cubicBezTo>
                  <a:pt x="10194315" y="5867507"/>
                  <a:pt x="10196758" y="5862422"/>
                  <a:pt x="10199016" y="5856568"/>
                </a:cubicBezTo>
                <a:cubicBezTo>
                  <a:pt x="10201273" y="5850714"/>
                  <a:pt x="10203282" y="5844439"/>
                  <a:pt x="10205043" y="5837741"/>
                </a:cubicBezTo>
                <a:cubicBezTo>
                  <a:pt x="10206804" y="5831044"/>
                  <a:pt x="10208255" y="5824272"/>
                  <a:pt x="10209396" y="5817426"/>
                </a:cubicBezTo>
                <a:close/>
                <a:moveTo>
                  <a:pt x="4279068" y="5812397"/>
                </a:moveTo>
                <a:lnTo>
                  <a:pt x="4279068" y="5831819"/>
                </a:lnTo>
                <a:lnTo>
                  <a:pt x="4317614" y="5831819"/>
                </a:lnTo>
                <a:lnTo>
                  <a:pt x="4317614" y="5812397"/>
                </a:lnTo>
                <a:close/>
                <a:moveTo>
                  <a:pt x="10254640" y="5811771"/>
                </a:moveTo>
                <a:lnTo>
                  <a:pt x="10235590" y="5817724"/>
                </a:lnTo>
                <a:cubicBezTo>
                  <a:pt x="10237475" y="5823281"/>
                  <a:pt x="10239274" y="5829258"/>
                  <a:pt x="10240985" y="5835658"/>
                </a:cubicBezTo>
                <a:cubicBezTo>
                  <a:pt x="10242697" y="5842057"/>
                  <a:pt x="10244173" y="5848345"/>
                  <a:pt x="10245413" y="5854522"/>
                </a:cubicBezTo>
                <a:cubicBezTo>
                  <a:pt x="10246653" y="5860698"/>
                  <a:pt x="10247496" y="5866217"/>
                  <a:pt x="10247943" y="5871079"/>
                </a:cubicBezTo>
                <a:lnTo>
                  <a:pt x="10268332" y="5864530"/>
                </a:lnTo>
                <a:cubicBezTo>
                  <a:pt x="10267687" y="5859619"/>
                  <a:pt x="10266683" y="5854150"/>
                  <a:pt x="10265319" y="5848122"/>
                </a:cubicBezTo>
                <a:cubicBezTo>
                  <a:pt x="10263954" y="5842094"/>
                  <a:pt x="10262354" y="5835943"/>
                  <a:pt x="10260519" y="5829667"/>
                </a:cubicBezTo>
                <a:cubicBezTo>
                  <a:pt x="10258683" y="5823392"/>
                  <a:pt x="10256724" y="5817426"/>
                  <a:pt x="10254640" y="5811771"/>
                </a:cubicBezTo>
                <a:close/>
                <a:moveTo>
                  <a:pt x="4237173" y="5804658"/>
                </a:moveTo>
                <a:lnTo>
                  <a:pt x="4237173" y="5820062"/>
                </a:lnTo>
                <a:lnTo>
                  <a:pt x="4221620" y="5820062"/>
                </a:lnTo>
                <a:lnTo>
                  <a:pt x="4221620" y="5838368"/>
                </a:lnTo>
                <a:lnTo>
                  <a:pt x="4237173" y="5838368"/>
                </a:lnTo>
                <a:lnTo>
                  <a:pt x="4237173" y="5849902"/>
                </a:lnTo>
                <a:lnTo>
                  <a:pt x="4219760" y="5849902"/>
                </a:lnTo>
                <a:cubicBezTo>
                  <a:pt x="4220156" y="5849009"/>
                  <a:pt x="4220566" y="5848104"/>
                  <a:pt x="4220988" y="5847186"/>
                </a:cubicBezTo>
                <a:cubicBezTo>
                  <a:pt x="4221410" y="5846268"/>
                  <a:pt x="4221819" y="5845338"/>
                  <a:pt x="4222216" y="5844395"/>
                </a:cubicBezTo>
                <a:lnTo>
                  <a:pt x="4202570" y="5837698"/>
                </a:lnTo>
                <a:cubicBezTo>
                  <a:pt x="4199297" y="5845437"/>
                  <a:pt x="4195030" y="5852941"/>
                  <a:pt x="4189773" y="5860208"/>
                </a:cubicBezTo>
                <a:cubicBezTo>
                  <a:pt x="4184514" y="5867476"/>
                  <a:pt x="4179008" y="5873541"/>
                  <a:pt x="4173253" y="5878402"/>
                </a:cubicBezTo>
                <a:cubicBezTo>
                  <a:pt x="4174493" y="5880040"/>
                  <a:pt x="4175895" y="5882185"/>
                  <a:pt x="4177457" y="5884839"/>
                </a:cubicBezTo>
                <a:cubicBezTo>
                  <a:pt x="4179020" y="5887494"/>
                  <a:pt x="4180484" y="5890148"/>
                  <a:pt x="4181847" y="5892802"/>
                </a:cubicBezTo>
                <a:cubicBezTo>
                  <a:pt x="4183212" y="5895456"/>
                  <a:pt x="4184217" y="5897577"/>
                  <a:pt x="4184862" y="5899164"/>
                </a:cubicBezTo>
                <a:cubicBezTo>
                  <a:pt x="4186003" y="5898073"/>
                  <a:pt x="4187143" y="5896957"/>
                  <a:pt x="4188284" y="5895815"/>
                </a:cubicBezTo>
                <a:cubicBezTo>
                  <a:pt x="4189425" y="5894675"/>
                  <a:pt x="4190566" y="5893459"/>
                  <a:pt x="4191708" y="5892169"/>
                </a:cubicBezTo>
                <a:lnTo>
                  <a:pt x="4191708" y="5949468"/>
                </a:lnTo>
                <a:lnTo>
                  <a:pt x="4212020" y="5949468"/>
                </a:lnTo>
                <a:lnTo>
                  <a:pt x="4212020" y="5864264"/>
                </a:lnTo>
                <a:cubicBezTo>
                  <a:pt x="4213212" y="5862180"/>
                  <a:pt x="4214377" y="5860084"/>
                  <a:pt x="4215518" y="5857976"/>
                </a:cubicBezTo>
                <a:cubicBezTo>
                  <a:pt x="4216659" y="5855868"/>
                  <a:pt x="4217776" y="5853747"/>
                  <a:pt x="4218868" y="5851613"/>
                </a:cubicBezTo>
                <a:lnTo>
                  <a:pt x="4218868" y="5868952"/>
                </a:lnTo>
                <a:lnTo>
                  <a:pt x="4275868" y="5868952"/>
                </a:lnTo>
                <a:lnTo>
                  <a:pt x="4275868" y="5849902"/>
                </a:lnTo>
                <a:lnTo>
                  <a:pt x="4258009" y="5849902"/>
                </a:lnTo>
                <a:lnTo>
                  <a:pt x="4258009" y="5838368"/>
                </a:lnTo>
                <a:lnTo>
                  <a:pt x="4273859" y="5838368"/>
                </a:lnTo>
                <a:lnTo>
                  <a:pt x="4273859" y="5820062"/>
                </a:lnTo>
                <a:lnTo>
                  <a:pt x="4258009" y="5820062"/>
                </a:lnTo>
                <a:lnTo>
                  <a:pt x="4258009" y="5804658"/>
                </a:lnTo>
                <a:close/>
                <a:moveTo>
                  <a:pt x="4199669" y="5804658"/>
                </a:moveTo>
                <a:cubicBezTo>
                  <a:pt x="4197981" y="5807784"/>
                  <a:pt x="4195786" y="5811095"/>
                  <a:pt x="4193084" y="5814592"/>
                </a:cubicBezTo>
                <a:cubicBezTo>
                  <a:pt x="4190381" y="5818090"/>
                  <a:pt x="4187429" y="5821463"/>
                  <a:pt x="4184229" y="5824713"/>
                </a:cubicBezTo>
                <a:cubicBezTo>
                  <a:pt x="4181029" y="5827963"/>
                  <a:pt x="4177842" y="5830777"/>
                  <a:pt x="4174667" y="5833159"/>
                </a:cubicBezTo>
                <a:cubicBezTo>
                  <a:pt x="4175758" y="5834498"/>
                  <a:pt x="4177023" y="5836172"/>
                  <a:pt x="4178462" y="5838182"/>
                </a:cubicBezTo>
                <a:cubicBezTo>
                  <a:pt x="4179901" y="5840191"/>
                  <a:pt x="4181290" y="5842237"/>
                  <a:pt x="4182629" y="5844321"/>
                </a:cubicBezTo>
                <a:cubicBezTo>
                  <a:pt x="4183968" y="5846404"/>
                  <a:pt x="4185060" y="5848215"/>
                  <a:pt x="4185903" y="5849753"/>
                </a:cubicBezTo>
                <a:cubicBezTo>
                  <a:pt x="4189921" y="5846678"/>
                  <a:pt x="4193965" y="5843069"/>
                  <a:pt x="4198032" y="5838926"/>
                </a:cubicBezTo>
                <a:cubicBezTo>
                  <a:pt x="4202100" y="5834784"/>
                  <a:pt x="4205981" y="5830393"/>
                  <a:pt x="4209677" y="5825754"/>
                </a:cubicBezTo>
                <a:cubicBezTo>
                  <a:pt x="4213373" y="5821116"/>
                  <a:pt x="4216635" y="5816515"/>
                  <a:pt x="4219462" y="5811951"/>
                </a:cubicBezTo>
                <a:close/>
                <a:moveTo>
                  <a:pt x="3044813" y="5797119"/>
                </a:moveTo>
                <a:cubicBezTo>
                  <a:pt x="3035833" y="5799501"/>
                  <a:pt x="3025800" y="5801634"/>
                  <a:pt x="3014713" y="5803519"/>
                </a:cubicBezTo>
                <a:cubicBezTo>
                  <a:pt x="3003625" y="5805404"/>
                  <a:pt x="2992053" y="5807004"/>
                  <a:pt x="2979998" y="5808319"/>
                </a:cubicBezTo>
                <a:cubicBezTo>
                  <a:pt x="2967944" y="5809634"/>
                  <a:pt x="2955962" y="5810688"/>
                  <a:pt x="2944056" y="5811481"/>
                </a:cubicBezTo>
                <a:lnTo>
                  <a:pt x="2944056" y="5907922"/>
                </a:lnTo>
                <a:cubicBezTo>
                  <a:pt x="2944056" y="5911444"/>
                  <a:pt x="2943275" y="5914322"/>
                  <a:pt x="2941712" y="5916554"/>
                </a:cubicBezTo>
                <a:cubicBezTo>
                  <a:pt x="2940150" y="5918786"/>
                  <a:pt x="2938451" y="5920474"/>
                  <a:pt x="2936615" y="5921614"/>
                </a:cubicBezTo>
                <a:cubicBezTo>
                  <a:pt x="2937706" y="5922904"/>
                  <a:pt x="2938860" y="5924641"/>
                  <a:pt x="2940075" y="5926823"/>
                </a:cubicBezTo>
                <a:cubicBezTo>
                  <a:pt x="2941290" y="5929006"/>
                  <a:pt x="2942407" y="5931251"/>
                  <a:pt x="2943424" y="5933558"/>
                </a:cubicBezTo>
                <a:cubicBezTo>
                  <a:pt x="2944441" y="5935864"/>
                  <a:pt x="2945173" y="5937886"/>
                  <a:pt x="2945619" y="5939622"/>
                </a:cubicBezTo>
                <a:cubicBezTo>
                  <a:pt x="2946859" y="5938829"/>
                  <a:pt x="2948496" y="5938010"/>
                  <a:pt x="2950531" y="5937167"/>
                </a:cubicBezTo>
                <a:cubicBezTo>
                  <a:pt x="2952564" y="5936324"/>
                  <a:pt x="2955553" y="5935294"/>
                  <a:pt x="2959497" y="5934079"/>
                </a:cubicBezTo>
                <a:cubicBezTo>
                  <a:pt x="2963441" y="5932863"/>
                  <a:pt x="2968836" y="5931301"/>
                  <a:pt x="2975683" y="5929390"/>
                </a:cubicBezTo>
                <a:cubicBezTo>
                  <a:pt x="2982528" y="5927481"/>
                  <a:pt x="2991408" y="5925062"/>
                  <a:pt x="3002323" y="5922135"/>
                </a:cubicBezTo>
                <a:cubicBezTo>
                  <a:pt x="3001876" y="5919754"/>
                  <a:pt x="3001492" y="5916567"/>
                  <a:pt x="3001169" y="5912573"/>
                </a:cubicBezTo>
                <a:cubicBezTo>
                  <a:pt x="3000847" y="5908579"/>
                  <a:pt x="3000711" y="5905045"/>
                  <a:pt x="3000760" y="5901969"/>
                </a:cubicBezTo>
                <a:lnTo>
                  <a:pt x="2966678" y="5910229"/>
                </a:lnTo>
                <a:lnTo>
                  <a:pt x="2966678" y="5876817"/>
                </a:lnTo>
                <a:lnTo>
                  <a:pt x="3001578" y="5876817"/>
                </a:lnTo>
                <a:cubicBezTo>
                  <a:pt x="3003563" y="5888823"/>
                  <a:pt x="3006366" y="5899550"/>
                  <a:pt x="3009987" y="5909001"/>
                </a:cubicBezTo>
                <a:cubicBezTo>
                  <a:pt x="3013608" y="5918452"/>
                  <a:pt x="3018160" y="5925893"/>
                  <a:pt x="3023642" y="5931325"/>
                </a:cubicBezTo>
                <a:cubicBezTo>
                  <a:pt x="3029124" y="5936757"/>
                  <a:pt x="3035685" y="5939474"/>
                  <a:pt x="3043324" y="5939474"/>
                </a:cubicBezTo>
                <a:cubicBezTo>
                  <a:pt x="3048385" y="5939474"/>
                  <a:pt x="3052601" y="5938643"/>
                  <a:pt x="3055975" y="5936981"/>
                </a:cubicBezTo>
                <a:cubicBezTo>
                  <a:pt x="3059348" y="5935319"/>
                  <a:pt x="3062052" y="5932231"/>
                  <a:pt x="3064086" y="5927716"/>
                </a:cubicBezTo>
                <a:cubicBezTo>
                  <a:pt x="3066120" y="5923202"/>
                  <a:pt x="3067683" y="5916653"/>
                  <a:pt x="3068774" y="5908071"/>
                </a:cubicBezTo>
                <a:cubicBezTo>
                  <a:pt x="3065848" y="5907079"/>
                  <a:pt x="3062660" y="5905529"/>
                  <a:pt x="3059212" y="5903420"/>
                </a:cubicBezTo>
                <a:cubicBezTo>
                  <a:pt x="3055765" y="5901312"/>
                  <a:pt x="3052850" y="5899117"/>
                  <a:pt x="3050468" y="5896834"/>
                </a:cubicBezTo>
                <a:cubicBezTo>
                  <a:pt x="3050022" y="5904226"/>
                  <a:pt x="3049365" y="5909522"/>
                  <a:pt x="3048497" y="5912722"/>
                </a:cubicBezTo>
                <a:cubicBezTo>
                  <a:pt x="3047629" y="5915921"/>
                  <a:pt x="3046351" y="5917521"/>
                  <a:pt x="3044664" y="5917521"/>
                </a:cubicBezTo>
                <a:cubicBezTo>
                  <a:pt x="3041837" y="5917521"/>
                  <a:pt x="3039145" y="5915785"/>
                  <a:pt x="3036590" y="5912312"/>
                </a:cubicBezTo>
                <a:cubicBezTo>
                  <a:pt x="3034035" y="5908840"/>
                  <a:pt x="3031703" y="5904040"/>
                  <a:pt x="3029595" y="5897913"/>
                </a:cubicBezTo>
                <a:cubicBezTo>
                  <a:pt x="3027487" y="5891787"/>
                  <a:pt x="3025713" y="5884755"/>
                  <a:pt x="3024274" y="5876817"/>
                </a:cubicBezTo>
                <a:lnTo>
                  <a:pt x="3065574" y="5876817"/>
                </a:lnTo>
                <a:lnTo>
                  <a:pt x="3065574" y="5854865"/>
                </a:lnTo>
                <a:lnTo>
                  <a:pt x="3021224" y="5854865"/>
                </a:lnTo>
                <a:cubicBezTo>
                  <a:pt x="3020678" y="5850003"/>
                  <a:pt x="3020281" y="5845005"/>
                  <a:pt x="3020033" y="5839870"/>
                </a:cubicBezTo>
                <a:cubicBezTo>
                  <a:pt x="3019785" y="5834736"/>
                  <a:pt x="3019661" y="5829589"/>
                  <a:pt x="3019661" y="5824429"/>
                </a:cubicBezTo>
                <a:cubicBezTo>
                  <a:pt x="3026060" y="5823438"/>
                  <a:pt x="3032324" y="5822359"/>
                  <a:pt x="3038450" y="5821192"/>
                </a:cubicBezTo>
                <a:cubicBezTo>
                  <a:pt x="3044578" y="5820027"/>
                  <a:pt x="3050468" y="5818700"/>
                  <a:pt x="3056124" y="5817211"/>
                </a:cubicBezTo>
                <a:close/>
                <a:moveTo>
                  <a:pt x="10196300" y="5751719"/>
                </a:moveTo>
                <a:cubicBezTo>
                  <a:pt x="10194662" y="5759855"/>
                  <a:pt x="10192331" y="5767805"/>
                  <a:pt x="10189305" y="5775568"/>
                </a:cubicBezTo>
                <a:cubicBezTo>
                  <a:pt x="10186278" y="5783332"/>
                  <a:pt x="10182756" y="5790067"/>
                  <a:pt x="10178738" y="5795772"/>
                </a:cubicBezTo>
                <a:lnTo>
                  <a:pt x="10178738" y="5794060"/>
                </a:lnTo>
                <a:lnTo>
                  <a:pt x="10162888" y="5794060"/>
                </a:lnTo>
                <a:lnTo>
                  <a:pt x="10162888" y="5775680"/>
                </a:lnTo>
                <a:cubicBezTo>
                  <a:pt x="10166559" y="5774837"/>
                  <a:pt x="10170168" y="5773919"/>
                  <a:pt x="10173715" y="5772927"/>
                </a:cubicBezTo>
                <a:cubicBezTo>
                  <a:pt x="10177262" y="5771935"/>
                  <a:pt x="10180673" y="5770868"/>
                  <a:pt x="10183947" y="5769727"/>
                </a:cubicBezTo>
                <a:lnTo>
                  <a:pt x="10172041" y="5751867"/>
                </a:lnTo>
                <a:cubicBezTo>
                  <a:pt x="10165542" y="5754546"/>
                  <a:pt x="10157914" y="5757002"/>
                  <a:pt x="10149158" y="5759234"/>
                </a:cubicBezTo>
                <a:cubicBezTo>
                  <a:pt x="10140402" y="5761467"/>
                  <a:pt x="10131708" y="5763228"/>
                  <a:pt x="10123076" y="5764518"/>
                </a:cubicBezTo>
                <a:cubicBezTo>
                  <a:pt x="10124267" y="5766899"/>
                  <a:pt x="10125445" y="5769702"/>
                  <a:pt x="10126611" y="5772927"/>
                </a:cubicBezTo>
                <a:cubicBezTo>
                  <a:pt x="10127777" y="5776151"/>
                  <a:pt x="10128533" y="5778930"/>
                  <a:pt x="10128880" y="5781261"/>
                </a:cubicBezTo>
                <a:cubicBezTo>
                  <a:pt x="10133593" y="5780814"/>
                  <a:pt x="10138281" y="5780219"/>
                  <a:pt x="10142945" y="5779475"/>
                </a:cubicBezTo>
                <a:lnTo>
                  <a:pt x="10142945" y="5794060"/>
                </a:lnTo>
                <a:lnTo>
                  <a:pt x="10123895" y="5794060"/>
                </a:lnTo>
                <a:lnTo>
                  <a:pt x="10123895" y="5814673"/>
                </a:lnTo>
                <a:lnTo>
                  <a:pt x="10140340" y="5814673"/>
                </a:lnTo>
                <a:cubicBezTo>
                  <a:pt x="10137760" y="5821370"/>
                  <a:pt x="10134709" y="5828067"/>
                  <a:pt x="10131187" y="5834765"/>
                </a:cubicBezTo>
                <a:cubicBezTo>
                  <a:pt x="10127665" y="5841462"/>
                  <a:pt x="10124019" y="5847117"/>
                  <a:pt x="10120248" y="5851731"/>
                </a:cubicBezTo>
                <a:cubicBezTo>
                  <a:pt x="10121737" y="5854311"/>
                  <a:pt x="10123448" y="5857511"/>
                  <a:pt x="10125383" y="5861331"/>
                </a:cubicBezTo>
                <a:cubicBezTo>
                  <a:pt x="10127318" y="5865151"/>
                  <a:pt x="10128756" y="5868549"/>
                  <a:pt x="10129699" y="5871525"/>
                </a:cubicBezTo>
                <a:cubicBezTo>
                  <a:pt x="10132031" y="5868301"/>
                  <a:pt x="10134325" y="5864605"/>
                  <a:pt x="10136582" y="5860438"/>
                </a:cubicBezTo>
                <a:cubicBezTo>
                  <a:pt x="10138839" y="5856270"/>
                  <a:pt x="10140960" y="5851831"/>
                  <a:pt x="10142945" y="5847117"/>
                </a:cubicBezTo>
                <a:lnTo>
                  <a:pt x="10142945" y="5896082"/>
                </a:lnTo>
                <a:lnTo>
                  <a:pt x="10162888" y="5896082"/>
                </a:lnTo>
                <a:lnTo>
                  <a:pt x="10162888" y="5839081"/>
                </a:lnTo>
                <a:cubicBezTo>
                  <a:pt x="10164426" y="5841661"/>
                  <a:pt x="10165839" y="5844191"/>
                  <a:pt x="10167129" y="5846671"/>
                </a:cubicBezTo>
                <a:cubicBezTo>
                  <a:pt x="10168419" y="5849152"/>
                  <a:pt x="10169486" y="5851384"/>
                  <a:pt x="10170329" y="5853368"/>
                </a:cubicBezTo>
                <a:lnTo>
                  <a:pt x="10182235" y="5835583"/>
                </a:lnTo>
                <a:cubicBezTo>
                  <a:pt x="10181590" y="5834740"/>
                  <a:pt x="10180437" y="5833462"/>
                  <a:pt x="10178775" y="5831751"/>
                </a:cubicBezTo>
                <a:cubicBezTo>
                  <a:pt x="10177113" y="5830039"/>
                  <a:pt x="10175253" y="5828179"/>
                  <a:pt x="10173194" y="5826170"/>
                </a:cubicBezTo>
                <a:cubicBezTo>
                  <a:pt x="10171135" y="5824161"/>
                  <a:pt x="10169176" y="5822276"/>
                  <a:pt x="10167315" y="5820514"/>
                </a:cubicBezTo>
                <a:cubicBezTo>
                  <a:pt x="10165455" y="5818753"/>
                  <a:pt x="10163979" y="5817426"/>
                  <a:pt x="10162888" y="5816533"/>
                </a:cubicBezTo>
                <a:lnTo>
                  <a:pt x="10162888" y="5814673"/>
                </a:lnTo>
                <a:lnTo>
                  <a:pt x="10178738" y="5814673"/>
                </a:lnTo>
                <a:lnTo>
                  <a:pt x="10178738" y="5801874"/>
                </a:lnTo>
                <a:cubicBezTo>
                  <a:pt x="10181268" y="5803313"/>
                  <a:pt x="10183984" y="5804975"/>
                  <a:pt x="10186886" y="5806859"/>
                </a:cubicBezTo>
                <a:cubicBezTo>
                  <a:pt x="10189788" y="5808745"/>
                  <a:pt x="10192058" y="5810382"/>
                  <a:pt x="10193695" y="5811771"/>
                </a:cubicBezTo>
                <a:cubicBezTo>
                  <a:pt x="10195977" y="5808794"/>
                  <a:pt x="10198172" y="5805408"/>
                  <a:pt x="10200281" y="5801613"/>
                </a:cubicBezTo>
                <a:cubicBezTo>
                  <a:pt x="10202389" y="5797818"/>
                  <a:pt x="10204411" y="5793788"/>
                  <a:pt x="10206345" y="5789521"/>
                </a:cubicBezTo>
                <a:lnTo>
                  <a:pt x="10212150" y="5789521"/>
                </a:lnTo>
                <a:lnTo>
                  <a:pt x="10212150" y="5872716"/>
                </a:lnTo>
                <a:cubicBezTo>
                  <a:pt x="10212150" y="5874452"/>
                  <a:pt x="10211182" y="5875320"/>
                  <a:pt x="10209248" y="5875320"/>
                </a:cubicBezTo>
                <a:cubicBezTo>
                  <a:pt x="10208255" y="5875320"/>
                  <a:pt x="10206321" y="5875308"/>
                  <a:pt x="10203443" y="5875283"/>
                </a:cubicBezTo>
                <a:cubicBezTo>
                  <a:pt x="10200566" y="5875259"/>
                  <a:pt x="10197713" y="5875172"/>
                  <a:pt x="10194886" y="5875023"/>
                </a:cubicBezTo>
                <a:cubicBezTo>
                  <a:pt x="10196424" y="5877752"/>
                  <a:pt x="10197912" y="5881125"/>
                  <a:pt x="10199351" y="5885143"/>
                </a:cubicBezTo>
                <a:cubicBezTo>
                  <a:pt x="10200789" y="5889161"/>
                  <a:pt x="10201732" y="5892634"/>
                  <a:pt x="10202178" y="5895561"/>
                </a:cubicBezTo>
                <a:cubicBezTo>
                  <a:pt x="10207288" y="5895561"/>
                  <a:pt x="10211815" y="5895301"/>
                  <a:pt x="10215759" y="5894780"/>
                </a:cubicBezTo>
                <a:cubicBezTo>
                  <a:pt x="10219703" y="5894259"/>
                  <a:pt x="10223163" y="5893205"/>
                  <a:pt x="10226140" y="5891617"/>
                </a:cubicBezTo>
                <a:cubicBezTo>
                  <a:pt x="10229166" y="5889931"/>
                  <a:pt x="10231212" y="5887624"/>
                  <a:pt x="10232279" y="5884697"/>
                </a:cubicBezTo>
                <a:cubicBezTo>
                  <a:pt x="10233345" y="5881770"/>
                  <a:pt x="10233879" y="5877826"/>
                  <a:pt x="10233879" y="5872865"/>
                </a:cubicBezTo>
                <a:lnTo>
                  <a:pt x="10233879" y="5789521"/>
                </a:lnTo>
                <a:lnTo>
                  <a:pt x="10241841" y="5789521"/>
                </a:lnTo>
                <a:cubicBezTo>
                  <a:pt x="10240204" y="5793837"/>
                  <a:pt x="10238418" y="5798153"/>
                  <a:pt x="10236483" y="5802469"/>
                </a:cubicBezTo>
                <a:lnTo>
                  <a:pt x="10255533" y="5807083"/>
                </a:lnTo>
                <a:cubicBezTo>
                  <a:pt x="10257617" y="5801725"/>
                  <a:pt x="10259738" y="5795995"/>
                  <a:pt x="10261896" y="5789893"/>
                </a:cubicBezTo>
                <a:cubicBezTo>
                  <a:pt x="10264054" y="5783791"/>
                  <a:pt x="10266050" y="5777714"/>
                  <a:pt x="10267886" y="5771662"/>
                </a:cubicBezTo>
                <a:lnTo>
                  <a:pt x="10254194" y="5768313"/>
                </a:lnTo>
                <a:lnTo>
                  <a:pt x="10251143" y="5769131"/>
                </a:lnTo>
                <a:lnTo>
                  <a:pt x="10213787" y="5769131"/>
                </a:lnTo>
                <a:cubicBezTo>
                  <a:pt x="10214481" y="5766998"/>
                  <a:pt x="10215101" y="5764828"/>
                  <a:pt x="10215647" y="5762620"/>
                </a:cubicBezTo>
                <a:cubicBezTo>
                  <a:pt x="10216193" y="5760413"/>
                  <a:pt x="10216739" y="5758193"/>
                  <a:pt x="10217284" y="5755960"/>
                </a:cubicBezTo>
                <a:close/>
                <a:moveTo>
                  <a:pt x="3299745" y="5724668"/>
                </a:moveTo>
                <a:lnTo>
                  <a:pt x="3299745" y="5833164"/>
                </a:lnTo>
                <a:cubicBezTo>
                  <a:pt x="3299745" y="5840704"/>
                  <a:pt x="3300303" y="5846633"/>
                  <a:pt x="3301420" y="5850949"/>
                </a:cubicBezTo>
                <a:cubicBezTo>
                  <a:pt x="3302536" y="5855265"/>
                  <a:pt x="3304483" y="5858340"/>
                  <a:pt x="3307261" y="5860176"/>
                </a:cubicBezTo>
                <a:cubicBezTo>
                  <a:pt x="3310039" y="5862012"/>
                  <a:pt x="3313884" y="5862929"/>
                  <a:pt x="3318796" y="5862929"/>
                </a:cubicBezTo>
                <a:lnTo>
                  <a:pt x="3327502" y="5862929"/>
                </a:lnTo>
                <a:cubicBezTo>
                  <a:pt x="3334348" y="5862929"/>
                  <a:pt x="3339173" y="5859978"/>
                  <a:pt x="3341976" y="5854074"/>
                </a:cubicBezTo>
                <a:cubicBezTo>
                  <a:pt x="3344778" y="5848171"/>
                  <a:pt x="3346602" y="5838472"/>
                  <a:pt x="3347445" y="5824978"/>
                </a:cubicBezTo>
                <a:cubicBezTo>
                  <a:pt x="3344468" y="5824284"/>
                  <a:pt x="3341033" y="5823006"/>
                  <a:pt x="3337138" y="5821146"/>
                </a:cubicBezTo>
                <a:cubicBezTo>
                  <a:pt x="3333244" y="5819286"/>
                  <a:pt x="3330082" y="5817363"/>
                  <a:pt x="3327651" y="5815379"/>
                </a:cubicBezTo>
                <a:cubicBezTo>
                  <a:pt x="3327502" y="5822274"/>
                  <a:pt x="3327341" y="5827657"/>
                  <a:pt x="3327167" y="5831527"/>
                </a:cubicBezTo>
                <a:cubicBezTo>
                  <a:pt x="3326994" y="5835396"/>
                  <a:pt x="3326758" y="5838112"/>
                  <a:pt x="3326460" y="5839675"/>
                </a:cubicBezTo>
                <a:cubicBezTo>
                  <a:pt x="3326162" y="5841238"/>
                  <a:pt x="3325741" y="5842019"/>
                  <a:pt x="3325195" y="5842019"/>
                </a:cubicBezTo>
                <a:lnTo>
                  <a:pt x="3323558" y="5842019"/>
                </a:lnTo>
                <a:cubicBezTo>
                  <a:pt x="3322864" y="5842019"/>
                  <a:pt x="3322429" y="5841535"/>
                  <a:pt x="3322255" y="5840568"/>
                </a:cubicBezTo>
                <a:cubicBezTo>
                  <a:pt x="3322082" y="5839601"/>
                  <a:pt x="3321995" y="5837232"/>
                  <a:pt x="3321995" y="5833461"/>
                </a:cubicBezTo>
                <a:lnTo>
                  <a:pt x="3321995" y="5795213"/>
                </a:lnTo>
                <a:cubicBezTo>
                  <a:pt x="3325865" y="5790797"/>
                  <a:pt x="3329871" y="5785985"/>
                  <a:pt x="3334013" y="5780776"/>
                </a:cubicBezTo>
                <a:cubicBezTo>
                  <a:pt x="3338156" y="5775567"/>
                  <a:pt x="3342187" y="5770532"/>
                  <a:pt x="3346105" y="5765670"/>
                </a:cubicBezTo>
                <a:lnTo>
                  <a:pt x="3329809" y="5750118"/>
                </a:lnTo>
                <a:cubicBezTo>
                  <a:pt x="3328717" y="5752251"/>
                  <a:pt x="3327502" y="5754421"/>
                  <a:pt x="3326162" y="5756629"/>
                </a:cubicBezTo>
                <a:cubicBezTo>
                  <a:pt x="3324823" y="5758837"/>
                  <a:pt x="3323434" y="5761081"/>
                  <a:pt x="3321995" y="5763363"/>
                </a:cubicBezTo>
                <a:lnTo>
                  <a:pt x="3321995" y="5724668"/>
                </a:lnTo>
                <a:close/>
                <a:moveTo>
                  <a:pt x="3245944" y="5721022"/>
                </a:moveTo>
                <a:cubicBezTo>
                  <a:pt x="3240288" y="5723601"/>
                  <a:pt x="3233703" y="5725983"/>
                  <a:pt x="3226187" y="5728166"/>
                </a:cubicBezTo>
                <a:cubicBezTo>
                  <a:pt x="3218671" y="5730348"/>
                  <a:pt x="3211143" y="5732134"/>
                  <a:pt x="3203602" y="5733523"/>
                </a:cubicBezTo>
                <a:cubicBezTo>
                  <a:pt x="3204743" y="5735905"/>
                  <a:pt x="3205922" y="5738708"/>
                  <a:pt x="3207137" y="5741932"/>
                </a:cubicBezTo>
                <a:cubicBezTo>
                  <a:pt x="3208352" y="5745157"/>
                  <a:pt x="3209159" y="5747984"/>
                  <a:pt x="3209555" y="5750415"/>
                </a:cubicBezTo>
                <a:cubicBezTo>
                  <a:pt x="3211689" y="5750118"/>
                  <a:pt x="3213884" y="5749808"/>
                  <a:pt x="3216141" y="5749485"/>
                </a:cubicBezTo>
                <a:cubicBezTo>
                  <a:pt x="3218398" y="5749163"/>
                  <a:pt x="3220668" y="5748778"/>
                  <a:pt x="3222950" y="5748332"/>
                </a:cubicBezTo>
                <a:lnTo>
                  <a:pt x="3222950" y="5763512"/>
                </a:lnTo>
                <a:lnTo>
                  <a:pt x="3204793" y="5763512"/>
                </a:lnTo>
                <a:lnTo>
                  <a:pt x="3204793" y="5784125"/>
                </a:lnTo>
                <a:lnTo>
                  <a:pt x="3219453" y="5784125"/>
                </a:lnTo>
                <a:cubicBezTo>
                  <a:pt x="3217072" y="5790772"/>
                  <a:pt x="3214207" y="5797445"/>
                  <a:pt x="3210858" y="5804142"/>
                </a:cubicBezTo>
                <a:cubicBezTo>
                  <a:pt x="3207509" y="5810840"/>
                  <a:pt x="3204024" y="5816520"/>
                  <a:pt x="3200403" y="5821183"/>
                </a:cubicBezTo>
                <a:cubicBezTo>
                  <a:pt x="3202090" y="5824110"/>
                  <a:pt x="3203962" y="5827707"/>
                  <a:pt x="3206021" y="5831973"/>
                </a:cubicBezTo>
                <a:cubicBezTo>
                  <a:pt x="3208080" y="5836239"/>
                  <a:pt x="3209605" y="5840010"/>
                  <a:pt x="3210597" y="5843284"/>
                </a:cubicBezTo>
                <a:cubicBezTo>
                  <a:pt x="3212879" y="5840059"/>
                  <a:pt x="3215050" y="5836425"/>
                  <a:pt x="3217108" y="5832382"/>
                </a:cubicBezTo>
                <a:cubicBezTo>
                  <a:pt x="3219168" y="5828339"/>
                  <a:pt x="3221115" y="5824036"/>
                  <a:pt x="3222950" y="5819472"/>
                </a:cubicBezTo>
                <a:lnTo>
                  <a:pt x="3222950" y="5865534"/>
                </a:lnTo>
                <a:lnTo>
                  <a:pt x="3243339" y="5865534"/>
                </a:lnTo>
                <a:lnTo>
                  <a:pt x="3243339" y="5812179"/>
                </a:lnTo>
                <a:cubicBezTo>
                  <a:pt x="3244580" y="5814659"/>
                  <a:pt x="3245746" y="5817090"/>
                  <a:pt x="3246837" y="5819472"/>
                </a:cubicBezTo>
                <a:cubicBezTo>
                  <a:pt x="3247928" y="5821853"/>
                  <a:pt x="3248846" y="5823986"/>
                  <a:pt x="3249590" y="5825871"/>
                </a:cubicBezTo>
                <a:lnTo>
                  <a:pt x="3260455" y="5810170"/>
                </a:lnTo>
                <a:lnTo>
                  <a:pt x="3260455" y="5833982"/>
                </a:lnTo>
                <a:cubicBezTo>
                  <a:pt x="3260455" y="5837405"/>
                  <a:pt x="3259835" y="5840233"/>
                  <a:pt x="3258594" y="5842466"/>
                </a:cubicBezTo>
                <a:cubicBezTo>
                  <a:pt x="3257354" y="5844698"/>
                  <a:pt x="3255940" y="5846385"/>
                  <a:pt x="3254353" y="5847526"/>
                </a:cubicBezTo>
                <a:cubicBezTo>
                  <a:pt x="3255395" y="5848766"/>
                  <a:pt x="3256524" y="5850465"/>
                  <a:pt x="3257739" y="5852623"/>
                </a:cubicBezTo>
                <a:cubicBezTo>
                  <a:pt x="3258954" y="5854781"/>
                  <a:pt x="3260058" y="5857013"/>
                  <a:pt x="3261050" y="5859320"/>
                </a:cubicBezTo>
                <a:cubicBezTo>
                  <a:pt x="3262042" y="5861627"/>
                  <a:pt x="3262811" y="5863649"/>
                  <a:pt x="3263357" y="5865385"/>
                </a:cubicBezTo>
                <a:cubicBezTo>
                  <a:pt x="3264448" y="5864294"/>
                  <a:pt x="3266073" y="5863066"/>
                  <a:pt x="3268231" y="5861702"/>
                </a:cubicBezTo>
                <a:cubicBezTo>
                  <a:pt x="3270389" y="5860337"/>
                  <a:pt x="3273824" y="5858502"/>
                  <a:pt x="3278537" y="5856195"/>
                </a:cubicBezTo>
                <a:cubicBezTo>
                  <a:pt x="3283250" y="5853888"/>
                  <a:pt x="3289972" y="5850800"/>
                  <a:pt x="3298704" y="5846930"/>
                </a:cubicBezTo>
                <a:cubicBezTo>
                  <a:pt x="3298009" y="5844499"/>
                  <a:pt x="3297327" y="5841287"/>
                  <a:pt x="3296657" y="5837294"/>
                </a:cubicBezTo>
                <a:cubicBezTo>
                  <a:pt x="3295987" y="5833300"/>
                  <a:pt x="3295554" y="5829741"/>
                  <a:pt x="3295355" y="5826615"/>
                </a:cubicBezTo>
                <a:lnTo>
                  <a:pt x="3280845" y="5832271"/>
                </a:lnTo>
                <a:lnTo>
                  <a:pt x="3280845" y="5788367"/>
                </a:lnTo>
                <a:lnTo>
                  <a:pt x="3296397" y="5788367"/>
                </a:lnTo>
                <a:lnTo>
                  <a:pt x="3296397" y="5767828"/>
                </a:lnTo>
                <a:lnTo>
                  <a:pt x="3280845" y="5767828"/>
                </a:lnTo>
                <a:lnTo>
                  <a:pt x="3280845" y="5723924"/>
                </a:lnTo>
                <a:lnTo>
                  <a:pt x="3260455" y="5723924"/>
                </a:lnTo>
                <a:lnTo>
                  <a:pt x="3260455" y="5805333"/>
                </a:lnTo>
                <a:cubicBezTo>
                  <a:pt x="3259016" y="5803597"/>
                  <a:pt x="3257206" y="5801476"/>
                  <a:pt x="3255023" y="5798971"/>
                </a:cubicBezTo>
                <a:cubicBezTo>
                  <a:pt x="3252840" y="5796465"/>
                  <a:pt x="3250682" y="5794022"/>
                  <a:pt x="3248549" y="5791641"/>
                </a:cubicBezTo>
                <a:cubicBezTo>
                  <a:pt x="3246415" y="5789259"/>
                  <a:pt x="3244679" y="5787424"/>
                  <a:pt x="3243339" y="5786134"/>
                </a:cubicBezTo>
                <a:lnTo>
                  <a:pt x="3243339" y="5784125"/>
                </a:lnTo>
                <a:lnTo>
                  <a:pt x="3257553" y="5784125"/>
                </a:lnTo>
                <a:lnTo>
                  <a:pt x="3257553" y="5763512"/>
                </a:lnTo>
                <a:lnTo>
                  <a:pt x="3243339" y="5763512"/>
                </a:lnTo>
                <a:lnTo>
                  <a:pt x="3243339" y="5743867"/>
                </a:lnTo>
                <a:cubicBezTo>
                  <a:pt x="3248598" y="5742478"/>
                  <a:pt x="3253633" y="5740866"/>
                  <a:pt x="3258446" y="5739030"/>
                </a:cubicBezTo>
                <a:close/>
                <a:moveTo>
                  <a:pt x="7225027" y="5688113"/>
                </a:moveTo>
                <a:lnTo>
                  <a:pt x="7244375" y="5688113"/>
                </a:lnTo>
                <a:lnTo>
                  <a:pt x="7244375" y="5695629"/>
                </a:lnTo>
                <a:lnTo>
                  <a:pt x="7225027" y="5695629"/>
                </a:lnTo>
                <a:close/>
                <a:moveTo>
                  <a:pt x="11960975" y="5670325"/>
                </a:moveTo>
                <a:lnTo>
                  <a:pt x="11995875" y="5670325"/>
                </a:lnTo>
                <a:lnTo>
                  <a:pt x="11995875" y="5674938"/>
                </a:lnTo>
                <a:lnTo>
                  <a:pt x="11960975" y="5674938"/>
                </a:lnTo>
                <a:close/>
                <a:moveTo>
                  <a:pt x="1571822" y="5666935"/>
                </a:moveTo>
                <a:cubicBezTo>
                  <a:pt x="1577924" y="5672590"/>
                  <a:pt x="1582066" y="5678022"/>
                  <a:pt x="1584249" y="5683231"/>
                </a:cubicBezTo>
                <a:cubicBezTo>
                  <a:pt x="1586432" y="5688440"/>
                  <a:pt x="1587523" y="5693054"/>
                  <a:pt x="1587523" y="5697072"/>
                </a:cubicBezTo>
                <a:cubicBezTo>
                  <a:pt x="1587523" y="5702033"/>
                  <a:pt x="1586357" y="5705134"/>
                  <a:pt x="1584026" y="5706374"/>
                </a:cubicBezTo>
                <a:cubicBezTo>
                  <a:pt x="1583182" y="5706920"/>
                  <a:pt x="1582277" y="5707292"/>
                  <a:pt x="1581310" y="5707490"/>
                </a:cubicBezTo>
                <a:cubicBezTo>
                  <a:pt x="1580342" y="5707689"/>
                  <a:pt x="1579313" y="5707788"/>
                  <a:pt x="1578222" y="5707788"/>
                </a:cubicBezTo>
                <a:cubicBezTo>
                  <a:pt x="1577378" y="5707788"/>
                  <a:pt x="1576423" y="5707776"/>
                  <a:pt x="1575357" y="5707751"/>
                </a:cubicBezTo>
                <a:cubicBezTo>
                  <a:pt x="1574290" y="5707726"/>
                  <a:pt x="1573112" y="5707689"/>
                  <a:pt x="1571822" y="5707639"/>
                </a:cubicBezTo>
                <a:close/>
                <a:moveTo>
                  <a:pt x="7225027" y="5664970"/>
                </a:moveTo>
                <a:lnTo>
                  <a:pt x="7244375" y="5664970"/>
                </a:lnTo>
                <a:lnTo>
                  <a:pt x="7244375" y="5671667"/>
                </a:lnTo>
                <a:lnTo>
                  <a:pt x="7225027" y="5671667"/>
                </a:lnTo>
                <a:close/>
                <a:moveTo>
                  <a:pt x="1048635" y="5663590"/>
                </a:moveTo>
                <a:lnTo>
                  <a:pt x="1048635" y="5684128"/>
                </a:lnTo>
                <a:lnTo>
                  <a:pt x="1148127" y="5684128"/>
                </a:lnTo>
                <a:lnTo>
                  <a:pt x="1148127" y="5663590"/>
                </a:lnTo>
                <a:close/>
                <a:moveTo>
                  <a:pt x="11960975" y="5650382"/>
                </a:moveTo>
                <a:lnTo>
                  <a:pt x="11995875" y="5650382"/>
                </a:lnTo>
                <a:lnTo>
                  <a:pt x="11995875" y="5654623"/>
                </a:lnTo>
                <a:lnTo>
                  <a:pt x="11960975" y="5654623"/>
                </a:lnTo>
                <a:close/>
                <a:moveTo>
                  <a:pt x="3026523" y="5636168"/>
                </a:moveTo>
                <a:lnTo>
                  <a:pt x="3026879" y="5637278"/>
                </a:lnTo>
                <a:lnTo>
                  <a:pt x="3024708" y="5638236"/>
                </a:lnTo>
                <a:close/>
                <a:moveTo>
                  <a:pt x="5994860" y="5635952"/>
                </a:moveTo>
                <a:lnTo>
                  <a:pt x="5990991" y="5636696"/>
                </a:lnTo>
                <a:lnTo>
                  <a:pt x="5955644" y="5636696"/>
                </a:lnTo>
                <a:lnTo>
                  <a:pt x="5955644" y="5657606"/>
                </a:lnTo>
                <a:lnTo>
                  <a:pt x="5981540" y="5657606"/>
                </a:lnTo>
                <a:cubicBezTo>
                  <a:pt x="5978365" y="5665593"/>
                  <a:pt x="5974210" y="5672774"/>
                  <a:pt x="5969076" y="5679149"/>
                </a:cubicBezTo>
                <a:cubicBezTo>
                  <a:pt x="5963941" y="5685524"/>
                  <a:pt x="5958099" y="5690671"/>
                  <a:pt x="5951551" y="5694590"/>
                </a:cubicBezTo>
                <a:cubicBezTo>
                  <a:pt x="5953337" y="5695731"/>
                  <a:pt x="5955396" y="5697306"/>
                  <a:pt x="5957727" y="5699315"/>
                </a:cubicBezTo>
                <a:cubicBezTo>
                  <a:pt x="5960059" y="5701324"/>
                  <a:pt x="5962304" y="5703420"/>
                  <a:pt x="5964462" y="5705603"/>
                </a:cubicBezTo>
                <a:cubicBezTo>
                  <a:pt x="5966620" y="5707786"/>
                  <a:pt x="5968319" y="5709671"/>
                  <a:pt x="5969560" y="5711259"/>
                </a:cubicBezTo>
                <a:cubicBezTo>
                  <a:pt x="5978687" y="5704909"/>
                  <a:pt x="5986799" y="5695830"/>
                  <a:pt x="5993893" y="5684023"/>
                </a:cubicBezTo>
                <a:cubicBezTo>
                  <a:pt x="6000987" y="5672216"/>
                  <a:pt x="6006270" y="5658276"/>
                  <a:pt x="6009743" y="5642202"/>
                </a:cubicBezTo>
                <a:close/>
                <a:moveTo>
                  <a:pt x="8797771" y="5634264"/>
                </a:moveTo>
                <a:lnTo>
                  <a:pt x="8797771" y="5650710"/>
                </a:lnTo>
                <a:lnTo>
                  <a:pt x="8739876" y="5650710"/>
                </a:lnTo>
                <a:lnTo>
                  <a:pt x="8739876" y="5672067"/>
                </a:lnTo>
                <a:lnTo>
                  <a:pt x="8797771" y="5672067"/>
                </a:lnTo>
                <a:lnTo>
                  <a:pt x="8797771" y="5700121"/>
                </a:lnTo>
                <a:lnTo>
                  <a:pt x="8821434" y="5700121"/>
                </a:lnTo>
                <a:lnTo>
                  <a:pt x="8821434" y="5672067"/>
                </a:lnTo>
                <a:lnTo>
                  <a:pt x="8879924" y="5672067"/>
                </a:lnTo>
                <a:lnTo>
                  <a:pt x="8879924" y="5650710"/>
                </a:lnTo>
                <a:lnTo>
                  <a:pt x="8821434" y="5650710"/>
                </a:lnTo>
                <a:lnTo>
                  <a:pt x="8821434" y="5634264"/>
                </a:lnTo>
                <a:close/>
                <a:moveTo>
                  <a:pt x="1571822" y="5629281"/>
                </a:moveTo>
                <a:lnTo>
                  <a:pt x="1584621" y="5629281"/>
                </a:lnTo>
                <a:cubicBezTo>
                  <a:pt x="1583431" y="5633200"/>
                  <a:pt x="1582103" y="5637417"/>
                  <a:pt x="1580640" y="5641932"/>
                </a:cubicBezTo>
                <a:cubicBezTo>
                  <a:pt x="1579176" y="5646446"/>
                  <a:pt x="1577688" y="5650874"/>
                  <a:pt x="1576175" y="5655215"/>
                </a:cubicBezTo>
                <a:cubicBezTo>
                  <a:pt x="1574662" y="5659555"/>
                  <a:pt x="1573211" y="5663462"/>
                  <a:pt x="1571822" y="5666935"/>
                </a:cubicBezTo>
                <a:close/>
                <a:moveTo>
                  <a:pt x="4723527" y="5617937"/>
                </a:moveTo>
                <a:lnTo>
                  <a:pt x="4731639" y="5617937"/>
                </a:lnTo>
                <a:cubicBezTo>
                  <a:pt x="4730944" y="5623890"/>
                  <a:pt x="4730050" y="5629596"/>
                  <a:pt x="4728959" y="5635052"/>
                </a:cubicBezTo>
                <a:cubicBezTo>
                  <a:pt x="4727868" y="5640510"/>
                  <a:pt x="4726578" y="5645669"/>
                  <a:pt x="4725090" y="5650531"/>
                </a:cubicBezTo>
                <a:lnTo>
                  <a:pt x="4717276" y="5644577"/>
                </a:lnTo>
                <a:cubicBezTo>
                  <a:pt x="4718368" y="5640410"/>
                  <a:pt x="4719435" y="5636082"/>
                  <a:pt x="4720476" y="5631592"/>
                </a:cubicBezTo>
                <a:cubicBezTo>
                  <a:pt x="4721518" y="5627103"/>
                  <a:pt x="4722536" y="5622551"/>
                  <a:pt x="4723527" y="5617937"/>
                </a:cubicBezTo>
                <a:close/>
                <a:moveTo>
                  <a:pt x="11883212" y="5614440"/>
                </a:moveTo>
                <a:lnTo>
                  <a:pt x="11883212" y="5635573"/>
                </a:lnTo>
                <a:lnTo>
                  <a:pt x="11899732" y="5635573"/>
                </a:lnTo>
                <a:lnTo>
                  <a:pt x="11899732" y="5677692"/>
                </a:lnTo>
                <a:cubicBezTo>
                  <a:pt x="11899732" y="5681264"/>
                  <a:pt x="11898839" y="5684451"/>
                  <a:pt x="11897053" y="5687254"/>
                </a:cubicBezTo>
                <a:cubicBezTo>
                  <a:pt x="11895267" y="5690057"/>
                  <a:pt x="11893506" y="5692153"/>
                  <a:pt x="11891770" y="5693542"/>
                </a:cubicBezTo>
                <a:cubicBezTo>
                  <a:pt x="11893010" y="5694931"/>
                  <a:pt x="11894362" y="5696779"/>
                  <a:pt x="11895825" y="5699086"/>
                </a:cubicBezTo>
                <a:cubicBezTo>
                  <a:pt x="11897289" y="5701393"/>
                  <a:pt x="11898653" y="5703762"/>
                  <a:pt x="11899918" y="5706192"/>
                </a:cubicBezTo>
                <a:cubicBezTo>
                  <a:pt x="11901183" y="5708623"/>
                  <a:pt x="11902138" y="5710682"/>
                  <a:pt x="11902783" y="5712369"/>
                </a:cubicBezTo>
                <a:cubicBezTo>
                  <a:pt x="11903527" y="5711476"/>
                  <a:pt x="11904569" y="5710459"/>
                  <a:pt x="11905909" y="5709318"/>
                </a:cubicBezTo>
                <a:cubicBezTo>
                  <a:pt x="11907248" y="5708177"/>
                  <a:pt x="11909245" y="5706664"/>
                  <a:pt x="11911899" y="5704778"/>
                </a:cubicBezTo>
                <a:cubicBezTo>
                  <a:pt x="11914553" y="5702893"/>
                  <a:pt x="11918150" y="5700413"/>
                  <a:pt x="11922689" y="5697337"/>
                </a:cubicBezTo>
                <a:cubicBezTo>
                  <a:pt x="11927228" y="5694261"/>
                  <a:pt x="11933070" y="5690342"/>
                  <a:pt x="11940213" y="5685580"/>
                </a:cubicBezTo>
                <a:lnTo>
                  <a:pt x="11940213" y="5712592"/>
                </a:lnTo>
                <a:lnTo>
                  <a:pt x="11960975" y="5712592"/>
                </a:lnTo>
                <a:lnTo>
                  <a:pt x="11960975" y="5690640"/>
                </a:lnTo>
                <a:lnTo>
                  <a:pt x="11995875" y="5690640"/>
                </a:lnTo>
                <a:lnTo>
                  <a:pt x="11995875" y="5693840"/>
                </a:lnTo>
                <a:cubicBezTo>
                  <a:pt x="11995875" y="5695427"/>
                  <a:pt x="11994957" y="5696221"/>
                  <a:pt x="11993122" y="5696221"/>
                </a:cubicBezTo>
                <a:cubicBezTo>
                  <a:pt x="11992229" y="5696221"/>
                  <a:pt x="11990269" y="5696209"/>
                  <a:pt x="11987243" y="5696184"/>
                </a:cubicBezTo>
                <a:cubicBezTo>
                  <a:pt x="11984217" y="5696159"/>
                  <a:pt x="11981464" y="5696072"/>
                  <a:pt x="11978983" y="5695923"/>
                </a:cubicBezTo>
                <a:cubicBezTo>
                  <a:pt x="11980124" y="5698304"/>
                  <a:pt x="11981253" y="5701070"/>
                  <a:pt x="11982369" y="5704220"/>
                </a:cubicBezTo>
                <a:cubicBezTo>
                  <a:pt x="11983485" y="5707371"/>
                  <a:pt x="11984217" y="5710260"/>
                  <a:pt x="11984564" y="5712890"/>
                </a:cubicBezTo>
                <a:cubicBezTo>
                  <a:pt x="11989773" y="5712890"/>
                  <a:pt x="11994374" y="5712741"/>
                  <a:pt x="11998368" y="5712443"/>
                </a:cubicBezTo>
                <a:cubicBezTo>
                  <a:pt x="12002362" y="5712145"/>
                  <a:pt x="12005847" y="5711327"/>
                  <a:pt x="12008823" y="5709987"/>
                </a:cubicBezTo>
                <a:cubicBezTo>
                  <a:pt x="12011800" y="5708599"/>
                  <a:pt x="12013834" y="5706689"/>
                  <a:pt x="12014925" y="5704258"/>
                </a:cubicBezTo>
                <a:cubicBezTo>
                  <a:pt x="12016017" y="5701827"/>
                  <a:pt x="12016562" y="5698404"/>
                  <a:pt x="12016562" y="5693988"/>
                </a:cubicBezTo>
                <a:lnTo>
                  <a:pt x="12016562" y="5633787"/>
                </a:lnTo>
                <a:lnTo>
                  <a:pt x="11940213" y="5633787"/>
                </a:lnTo>
                <a:lnTo>
                  <a:pt x="11940213" y="5685133"/>
                </a:lnTo>
                <a:cubicBezTo>
                  <a:pt x="11939320" y="5682851"/>
                  <a:pt x="11938341" y="5679850"/>
                  <a:pt x="11937274" y="5676129"/>
                </a:cubicBezTo>
                <a:cubicBezTo>
                  <a:pt x="11936207" y="5672408"/>
                  <a:pt x="11935426" y="5669109"/>
                  <a:pt x="11934930" y="5666232"/>
                </a:cubicBezTo>
                <a:lnTo>
                  <a:pt x="11920270" y="5675534"/>
                </a:lnTo>
                <a:lnTo>
                  <a:pt x="11920270" y="5614440"/>
                </a:lnTo>
                <a:close/>
                <a:moveTo>
                  <a:pt x="1081229" y="5612021"/>
                </a:moveTo>
                <a:lnTo>
                  <a:pt x="1113971" y="5612021"/>
                </a:lnTo>
                <a:lnTo>
                  <a:pt x="1113971" y="5630773"/>
                </a:lnTo>
                <a:lnTo>
                  <a:pt x="1081229" y="5630773"/>
                </a:lnTo>
                <a:close/>
                <a:moveTo>
                  <a:pt x="7236933" y="5609978"/>
                </a:moveTo>
                <a:lnTo>
                  <a:pt x="7244524" y="5609978"/>
                </a:lnTo>
                <a:cubicBezTo>
                  <a:pt x="7243531" y="5611566"/>
                  <a:pt x="7242539" y="5613129"/>
                  <a:pt x="7241547" y="5614666"/>
                </a:cubicBezTo>
                <a:cubicBezTo>
                  <a:pt x="7240555" y="5616205"/>
                  <a:pt x="7239563" y="5617742"/>
                  <a:pt x="7238570" y="5619280"/>
                </a:cubicBezTo>
                <a:lnTo>
                  <a:pt x="7236933" y="5619280"/>
                </a:lnTo>
                <a:close/>
                <a:moveTo>
                  <a:pt x="1595634" y="5609338"/>
                </a:moveTo>
                <a:lnTo>
                  <a:pt x="1592435" y="5610082"/>
                </a:lnTo>
                <a:lnTo>
                  <a:pt x="1551581" y="5610082"/>
                </a:lnTo>
                <a:lnTo>
                  <a:pt x="1551581" y="5748046"/>
                </a:lnTo>
                <a:lnTo>
                  <a:pt x="1571822" y="5748046"/>
                </a:lnTo>
                <a:lnTo>
                  <a:pt x="1571822" y="5709946"/>
                </a:lnTo>
                <a:cubicBezTo>
                  <a:pt x="1573112" y="5712823"/>
                  <a:pt x="1574104" y="5715986"/>
                  <a:pt x="1574798" y="5719434"/>
                </a:cubicBezTo>
                <a:cubicBezTo>
                  <a:pt x="1575493" y="5722882"/>
                  <a:pt x="1575865" y="5725846"/>
                  <a:pt x="1575915" y="5728326"/>
                </a:cubicBezTo>
                <a:cubicBezTo>
                  <a:pt x="1580479" y="5728475"/>
                  <a:pt x="1584448" y="5728326"/>
                  <a:pt x="1587821" y="5727880"/>
                </a:cubicBezTo>
                <a:cubicBezTo>
                  <a:pt x="1589954" y="5727582"/>
                  <a:pt x="1591939" y="5727111"/>
                  <a:pt x="1593774" y="5726466"/>
                </a:cubicBezTo>
                <a:cubicBezTo>
                  <a:pt x="1595609" y="5725821"/>
                  <a:pt x="1597346" y="5724928"/>
                  <a:pt x="1598983" y="5723787"/>
                </a:cubicBezTo>
                <a:cubicBezTo>
                  <a:pt x="1605283" y="5719570"/>
                  <a:pt x="1608434" y="5711583"/>
                  <a:pt x="1608434" y="5699826"/>
                </a:cubicBezTo>
                <a:cubicBezTo>
                  <a:pt x="1608434" y="5696552"/>
                  <a:pt x="1608074" y="5693004"/>
                  <a:pt x="1607355" y="5689185"/>
                </a:cubicBezTo>
                <a:cubicBezTo>
                  <a:pt x="1606635" y="5685365"/>
                  <a:pt x="1605197" y="5681359"/>
                  <a:pt x="1603039" y="5677167"/>
                </a:cubicBezTo>
                <a:cubicBezTo>
                  <a:pt x="1600881" y="5672975"/>
                  <a:pt x="1597644" y="5668646"/>
                  <a:pt x="1593327" y="5664181"/>
                </a:cubicBezTo>
                <a:cubicBezTo>
                  <a:pt x="1596205" y="5657931"/>
                  <a:pt x="1599268" y="5650762"/>
                  <a:pt x="1602518" y="5642676"/>
                </a:cubicBezTo>
                <a:cubicBezTo>
                  <a:pt x="1605767" y="5634589"/>
                  <a:pt x="1608806" y="5626776"/>
                  <a:pt x="1611633" y="5619235"/>
                </a:cubicBezTo>
                <a:close/>
                <a:moveTo>
                  <a:pt x="11986722" y="5608338"/>
                </a:moveTo>
                <a:lnTo>
                  <a:pt x="12002275" y="5608338"/>
                </a:lnTo>
                <a:lnTo>
                  <a:pt x="12002275" y="5614142"/>
                </a:lnTo>
                <a:lnTo>
                  <a:pt x="11986722" y="5614142"/>
                </a:lnTo>
                <a:close/>
                <a:moveTo>
                  <a:pt x="11952864" y="5608338"/>
                </a:moveTo>
                <a:lnTo>
                  <a:pt x="11967523" y="5608338"/>
                </a:lnTo>
                <a:lnTo>
                  <a:pt x="11967523" y="5614142"/>
                </a:lnTo>
                <a:lnTo>
                  <a:pt x="11952864" y="5614142"/>
                </a:lnTo>
                <a:close/>
                <a:moveTo>
                  <a:pt x="7295274" y="5604918"/>
                </a:moveTo>
                <a:lnTo>
                  <a:pt x="7309636" y="5604918"/>
                </a:lnTo>
                <a:cubicBezTo>
                  <a:pt x="7308098" y="5610722"/>
                  <a:pt x="7306374" y="5616961"/>
                  <a:pt x="7304464" y="5623633"/>
                </a:cubicBezTo>
                <a:cubicBezTo>
                  <a:pt x="7302554" y="5630306"/>
                  <a:pt x="7300706" y="5636172"/>
                  <a:pt x="7298920" y="5641232"/>
                </a:cubicBezTo>
                <a:cubicBezTo>
                  <a:pt x="7304129" y="5646689"/>
                  <a:pt x="7307614" y="5652022"/>
                  <a:pt x="7309375" y="5657231"/>
                </a:cubicBezTo>
                <a:cubicBezTo>
                  <a:pt x="7311137" y="5662440"/>
                  <a:pt x="7312017" y="5666955"/>
                  <a:pt x="7312017" y="5670774"/>
                </a:cubicBezTo>
                <a:cubicBezTo>
                  <a:pt x="7312017" y="5675736"/>
                  <a:pt x="7310851" y="5678886"/>
                  <a:pt x="7308520" y="5680225"/>
                </a:cubicBezTo>
                <a:cubicBezTo>
                  <a:pt x="7307776" y="5680672"/>
                  <a:pt x="7306895" y="5680982"/>
                  <a:pt x="7305878" y="5681155"/>
                </a:cubicBezTo>
                <a:cubicBezTo>
                  <a:pt x="7304861" y="5681329"/>
                  <a:pt x="7303832" y="5681416"/>
                  <a:pt x="7302790" y="5681416"/>
                </a:cubicBezTo>
                <a:cubicBezTo>
                  <a:pt x="7301698" y="5681416"/>
                  <a:pt x="7300557" y="5681403"/>
                  <a:pt x="7299367" y="5681378"/>
                </a:cubicBezTo>
                <a:cubicBezTo>
                  <a:pt x="7298176" y="5681354"/>
                  <a:pt x="7296812" y="5681267"/>
                  <a:pt x="7295274" y="5681118"/>
                </a:cubicBezTo>
                <a:close/>
                <a:moveTo>
                  <a:pt x="1514225" y="5602492"/>
                </a:moveTo>
                <a:lnTo>
                  <a:pt x="1494580" y="5609487"/>
                </a:lnTo>
                <a:cubicBezTo>
                  <a:pt x="1495622" y="5611670"/>
                  <a:pt x="1496738" y="5614088"/>
                  <a:pt x="1497929" y="5616742"/>
                </a:cubicBezTo>
                <a:cubicBezTo>
                  <a:pt x="1499119" y="5619397"/>
                  <a:pt x="1500136" y="5621914"/>
                  <a:pt x="1500980" y="5624295"/>
                </a:cubicBezTo>
                <a:lnTo>
                  <a:pt x="1470768" y="5624295"/>
                </a:lnTo>
                <a:lnTo>
                  <a:pt x="1470768" y="5643643"/>
                </a:lnTo>
                <a:lnTo>
                  <a:pt x="1486618" y="5643643"/>
                </a:lnTo>
                <a:cubicBezTo>
                  <a:pt x="1484137" y="5648108"/>
                  <a:pt x="1481136" y="5652523"/>
                  <a:pt x="1477614" y="5656889"/>
                </a:cubicBezTo>
                <a:cubicBezTo>
                  <a:pt x="1474091" y="5661254"/>
                  <a:pt x="1470495" y="5664950"/>
                  <a:pt x="1466824" y="5667977"/>
                </a:cubicBezTo>
                <a:cubicBezTo>
                  <a:pt x="1468014" y="5669366"/>
                  <a:pt x="1469378" y="5671176"/>
                  <a:pt x="1470916" y="5673409"/>
                </a:cubicBezTo>
                <a:cubicBezTo>
                  <a:pt x="1472454" y="5675641"/>
                  <a:pt x="1473905" y="5677874"/>
                  <a:pt x="1475270" y="5680106"/>
                </a:cubicBezTo>
                <a:cubicBezTo>
                  <a:pt x="1476634" y="5682338"/>
                  <a:pt x="1477688" y="5684149"/>
                  <a:pt x="1478432" y="5685538"/>
                </a:cubicBezTo>
                <a:cubicBezTo>
                  <a:pt x="1481657" y="5682413"/>
                  <a:pt x="1484968" y="5678767"/>
                  <a:pt x="1488367" y="5674599"/>
                </a:cubicBezTo>
                <a:cubicBezTo>
                  <a:pt x="1491765" y="5670432"/>
                  <a:pt x="1495002" y="5666017"/>
                  <a:pt x="1498078" y="5661354"/>
                </a:cubicBezTo>
                <a:cubicBezTo>
                  <a:pt x="1501153" y="5656690"/>
                  <a:pt x="1503832" y="5652101"/>
                  <a:pt x="1506114" y="5647587"/>
                </a:cubicBezTo>
                <a:lnTo>
                  <a:pt x="1494878" y="5643643"/>
                </a:lnTo>
                <a:lnTo>
                  <a:pt x="1521369" y="5643643"/>
                </a:lnTo>
                <a:lnTo>
                  <a:pt x="1512365" y="5650638"/>
                </a:lnTo>
                <a:cubicBezTo>
                  <a:pt x="1515143" y="5653763"/>
                  <a:pt x="1518033" y="5657174"/>
                  <a:pt x="1521034" y="5660870"/>
                </a:cubicBezTo>
                <a:cubicBezTo>
                  <a:pt x="1524036" y="5664566"/>
                  <a:pt x="1526801" y="5668150"/>
                  <a:pt x="1529332" y="5671623"/>
                </a:cubicBezTo>
                <a:lnTo>
                  <a:pt x="1514374" y="5667679"/>
                </a:lnTo>
                <a:cubicBezTo>
                  <a:pt x="1512886" y="5673037"/>
                  <a:pt x="1510951" y="5678320"/>
                  <a:pt x="1508570" y="5683529"/>
                </a:cubicBezTo>
                <a:cubicBezTo>
                  <a:pt x="1506387" y="5681396"/>
                  <a:pt x="1504229" y="5679337"/>
                  <a:pt x="1502096" y="5677353"/>
                </a:cubicBezTo>
                <a:cubicBezTo>
                  <a:pt x="1499963" y="5675368"/>
                  <a:pt x="1497904" y="5673409"/>
                  <a:pt x="1495920" y="5671474"/>
                </a:cubicBezTo>
                <a:lnTo>
                  <a:pt x="1483120" y="5685687"/>
                </a:lnTo>
                <a:cubicBezTo>
                  <a:pt x="1485551" y="5688118"/>
                  <a:pt x="1488081" y="5690660"/>
                  <a:pt x="1490711" y="5693315"/>
                </a:cubicBezTo>
                <a:cubicBezTo>
                  <a:pt x="1493340" y="5695969"/>
                  <a:pt x="1495994" y="5698710"/>
                  <a:pt x="1498673" y="5701537"/>
                </a:cubicBezTo>
                <a:cubicBezTo>
                  <a:pt x="1494506" y="5707540"/>
                  <a:pt x="1489793" y="5713009"/>
                  <a:pt x="1484534" y="5717946"/>
                </a:cubicBezTo>
                <a:cubicBezTo>
                  <a:pt x="1479276" y="5722882"/>
                  <a:pt x="1473471" y="5727111"/>
                  <a:pt x="1467121" y="5730633"/>
                </a:cubicBezTo>
                <a:cubicBezTo>
                  <a:pt x="1468610" y="5731824"/>
                  <a:pt x="1470284" y="5733386"/>
                  <a:pt x="1472144" y="5735321"/>
                </a:cubicBezTo>
                <a:cubicBezTo>
                  <a:pt x="1474005" y="5737256"/>
                  <a:pt x="1475778" y="5739253"/>
                  <a:pt x="1477465" y="5741311"/>
                </a:cubicBezTo>
                <a:cubicBezTo>
                  <a:pt x="1479152" y="5743370"/>
                  <a:pt x="1480491" y="5745144"/>
                  <a:pt x="1481483" y="5746632"/>
                </a:cubicBezTo>
                <a:cubicBezTo>
                  <a:pt x="1493836" y="5738992"/>
                  <a:pt x="1504304" y="5729294"/>
                  <a:pt x="1512886" y="5717536"/>
                </a:cubicBezTo>
                <a:cubicBezTo>
                  <a:pt x="1515813" y="5721207"/>
                  <a:pt x="1518529" y="5724730"/>
                  <a:pt x="1521034" y="5728103"/>
                </a:cubicBezTo>
                <a:cubicBezTo>
                  <a:pt x="1523540" y="5731477"/>
                  <a:pt x="1525586" y="5734602"/>
                  <a:pt x="1527173" y="5737479"/>
                </a:cubicBezTo>
                <a:lnTo>
                  <a:pt x="1541387" y="5720885"/>
                </a:lnTo>
                <a:cubicBezTo>
                  <a:pt x="1539452" y="5717660"/>
                  <a:pt x="1536959" y="5714212"/>
                  <a:pt x="1533908" y="5710541"/>
                </a:cubicBezTo>
                <a:cubicBezTo>
                  <a:pt x="1530857" y="5706870"/>
                  <a:pt x="1527546" y="5703100"/>
                  <a:pt x="1523974" y="5699230"/>
                </a:cubicBezTo>
                <a:cubicBezTo>
                  <a:pt x="1527546" y="5692285"/>
                  <a:pt x="1530597" y="5684918"/>
                  <a:pt x="1533127" y="5677129"/>
                </a:cubicBezTo>
                <a:cubicBezTo>
                  <a:pt x="1533672" y="5678072"/>
                  <a:pt x="1534193" y="5678977"/>
                  <a:pt x="1534689" y="5679846"/>
                </a:cubicBezTo>
                <a:cubicBezTo>
                  <a:pt x="1535185" y="5680714"/>
                  <a:pt x="1535632" y="5681545"/>
                  <a:pt x="1536029" y="5682338"/>
                </a:cubicBezTo>
                <a:lnTo>
                  <a:pt x="1551432" y="5669539"/>
                </a:lnTo>
                <a:cubicBezTo>
                  <a:pt x="1549349" y="5665868"/>
                  <a:pt x="1546335" y="5661676"/>
                  <a:pt x="1542391" y="5656963"/>
                </a:cubicBezTo>
                <a:cubicBezTo>
                  <a:pt x="1538447" y="5652250"/>
                  <a:pt x="1534491" y="5647810"/>
                  <a:pt x="1530522" y="5643643"/>
                </a:cubicBezTo>
                <a:lnTo>
                  <a:pt x="1546968" y="5643643"/>
                </a:lnTo>
                <a:lnTo>
                  <a:pt x="1546968" y="5624295"/>
                </a:lnTo>
                <a:lnTo>
                  <a:pt x="1514672" y="5624295"/>
                </a:lnTo>
                <a:lnTo>
                  <a:pt x="1523081" y="5620872"/>
                </a:lnTo>
                <a:cubicBezTo>
                  <a:pt x="1522138" y="5618392"/>
                  <a:pt x="1520848" y="5615428"/>
                  <a:pt x="1519211" y="5611980"/>
                </a:cubicBezTo>
                <a:cubicBezTo>
                  <a:pt x="1517574" y="5608532"/>
                  <a:pt x="1515912" y="5605369"/>
                  <a:pt x="1514225" y="5602492"/>
                </a:cubicBezTo>
                <a:close/>
                <a:moveTo>
                  <a:pt x="2968167" y="5601931"/>
                </a:moveTo>
                <a:lnTo>
                  <a:pt x="2984910" y="5601931"/>
                </a:lnTo>
                <a:lnTo>
                  <a:pt x="2984910" y="5612721"/>
                </a:lnTo>
                <a:lnTo>
                  <a:pt x="2971664" y="5610117"/>
                </a:lnTo>
                <a:lnTo>
                  <a:pt x="2972110" y="5609373"/>
                </a:lnTo>
                <a:cubicBezTo>
                  <a:pt x="2971813" y="5608679"/>
                  <a:pt x="2971305" y="5607674"/>
                  <a:pt x="2970585" y="5606359"/>
                </a:cubicBezTo>
                <a:cubicBezTo>
                  <a:pt x="2969866" y="5605045"/>
                  <a:pt x="2969060" y="5603568"/>
                  <a:pt x="2968167" y="5601931"/>
                </a:cubicBezTo>
                <a:close/>
                <a:moveTo>
                  <a:pt x="10165194" y="5597309"/>
                </a:moveTo>
                <a:lnTo>
                  <a:pt x="10224428" y="5597309"/>
                </a:lnTo>
                <a:lnTo>
                  <a:pt x="10224428" y="5606611"/>
                </a:lnTo>
                <a:lnTo>
                  <a:pt x="10165194" y="5606611"/>
                </a:lnTo>
                <a:close/>
                <a:moveTo>
                  <a:pt x="4759469" y="5594125"/>
                </a:moveTo>
                <a:cubicBezTo>
                  <a:pt x="4758973" y="5599284"/>
                  <a:pt x="4758278" y="5604518"/>
                  <a:pt x="4757386" y="5609826"/>
                </a:cubicBezTo>
                <a:cubicBezTo>
                  <a:pt x="4756493" y="5615134"/>
                  <a:pt x="4755450" y="5620182"/>
                  <a:pt x="4754260" y="5624969"/>
                </a:cubicBezTo>
                <a:cubicBezTo>
                  <a:pt x="4753069" y="5629757"/>
                  <a:pt x="4751755" y="5633912"/>
                  <a:pt x="4750317" y="5637434"/>
                </a:cubicBezTo>
                <a:cubicBezTo>
                  <a:pt x="4752003" y="5638079"/>
                  <a:pt x="4754037" y="5638910"/>
                  <a:pt x="4756418" y="5639927"/>
                </a:cubicBezTo>
                <a:cubicBezTo>
                  <a:pt x="4758799" y="5640944"/>
                  <a:pt x="4761130" y="5641998"/>
                  <a:pt x="4763413" y="5643089"/>
                </a:cubicBezTo>
                <a:cubicBezTo>
                  <a:pt x="4765695" y="5644181"/>
                  <a:pt x="4767530" y="5645198"/>
                  <a:pt x="4768920" y="5646140"/>
                </a:cubicBezTo>
                <a:cubicBezTo>
                  <a:pt x="4770408" y="5642172"/>
                  <a:pt x="4771847" y="5637533"/>
                  <a:pt x="4773235" y="5632225"/>
                </a:cubicBezTo>
                <a:cubicBezTo>
                  <a:pt x="4774624" y="5626917"/>
                  <a:pt x="4775878" y="5621311"/>
                  <a:pt x="4776993" y="5615407"/>
                </a:cubicBezTo>
                <a:cubicBezTo>
                  <a:pt x="4778109" y="5609504"/>
                  <a:pt x="4779040" y="5603675"/>
                  <a:pt x="4779783" y="5597920"/>
                </a:cubicBezTo>
                <a:close/>
                <a:moveTo>
                  <a:pt x="11670669" y="5591790"/>
                </a:moveTo>
                <a:lnTo>
                  <a:pt x="11670669" y="5638894"/>
                </a:lnTo>
                <a:lnTo>
                  <a:pt x="11628178" y="5645144"/>
                </a:lnTo>
                <a:lnTo>
                  <a:pt x="11631676" y="5667692"/>
                </a:lnTo>
                <a:lnTo>
                  <a:pt x="11670669" y="5662036"/>
                </a:lnTo>
                <a:lnTo>
                  <a:pt x="11670669" y="5694332"/>
                </a:lnTo>
                <a:cubicBezTo>
                  <a:pt x="11670669" y="5703212"/>
                  <a:pt x="11671636" y="5710133"/>
                  <a:pt x="11673571" y="5715094"/>
                </a:cubicBezTo>
                <a:cubicBezTo>
                  <a:pt x="11675506" y="5720055"/>
                  <a:pt x="11678867" y="5723552"/>
                  <a:pt x="11683654" y="5725586"/>
                </a:cubicBezTo>
                <a:cubicBezTo>
                  <a:pt x="11688441" y="5727620"/>
                  <a:pt x="11695102" y="5728637"/>
                  <a:pt x="11703634" y="5728637"/>
                </a:cubicBezTo>
                <a:lnTo>
                  <a:pt x="11733623" y="5728637"/>
                </a:lnTo>
                <a:cubicBezTo>
                  <a:pt x="11741958" y="5728637"/>
                  <a:pt x="11748456" y="5727162"/>
                  <a:pt x="11753120" y="5724209"/>
                </a:cubicBezTo>
                <a:cubicBezTo>
                  <a:pt x="11757783" y="5721258"/>
                  <a:pt x="11761206" y="5716458"/>
                  <a:pt x="11763389" y="5709810"/>
                </a:cubicBezTo>
                <a:cubicBezTo>
                  <a:pt x="11765572" y="5703163"/>
                  <a:pt x="11767134" y="5694308"/>
                  <a:pt x="11768077" y="5683244"/>
                </a:cubicBezTo>
                <a:cubicBezTo>
                  <a:pt x="11765993" y="5682749"/>
                  <a:pt x="11763562" y="5681942"/>
                  <a:pt x="11760784" y="5680826"/>
                </a:cubicBezTo>
                <a:cubicBezTo>
                  <a:pt x="11758006" y="5679710"/>
                  <a:pt x="11755253" y="5678433"/>
                  <a:pt x="11752524" y="5676994"/>
                </a:cubicBezTo>
                <a:cubicBezTo>
                  <a:pt x="11749796" y="5675555"/>
                  <a:pt x="11747464" y="5674142"/>
                  <a:pt x="11745529" y="5672752"/>
                </a:cubicBezTo>
                <a:cubicBezTo>
                  <a:pt x="11744835" y="5682079"/>
                  <a:pt x="11744078" y="5689160"/>
                  <a:pt x="11743260" y="5693997"/>
                </a:cubicBezTo>
                <a:cubicBezTo>
                  <a:pt x="11742441" y="5698834"/>
                  <a:pt x="11741164" y="5702108"/>
                  <a:pt x="11739427" y="5703820"/>
                </a:cubicBezTo>
                <a:cubicBezTo>
                  <a:pt x="11737691" y="5705531"/>
                  <a:pt x="11735087" y="5706387"/>
                  <a:pt x="11731614" y="5706387"/>
                </a:cubicBezTo>
                <a:lnTo>
                  <a:pt x="11705867" y="5706387"/>
                </a:lnTo>
                <a:cubicBezTo>
                  <a:pt x="11702642" y="5706387"/>
                  <a:pt x="11700261" y="5706140"/>
                  <a:pt x="11698723" y="5705643"/>
                </a:cubicBezTo>
                <a:cubicBezTo>
                  <a:pt x="11697185" y="5705147"/>
                  <a:pt x="11696193" y="5704056"/>
                  <a:pt x="11695746" y="5702369"/>
                </a:cubicBezTo>
                <a:cubicBezTo>
                  <a:pt x="11695300" y="5700682"/>
                  <a:pt x="11695077" y="5698053"/>
                  <a:pt x="11695077" y="5694481"/>
                </a:cubicBezTo>
                <a:lnTo>
                  <a:pt x="11695077" y="5658539"/>
                </a:lnTo>
                <a:lnTo>
                  <a:pt x="11771128" y="5647749"/>
                </a:lnTo>
                <a:lnTo>
                  <a:pt x="11767630" y="5624681"/>
                </a:lnTo>
                <a:lnTo>
                  <a:pt x="11695077" y="5635396"/>
                </a:lnTo>
                <a:lnTo>
                  <a:pt x="11695077" y="5591790"/>
                </a:lnTo>
                <a:close/>
                <a:moveTo>
                  <a:pt x="4823317" y="5589883"/>
                </a:moveTo>
                <a:lnTo>
                  <a:pt x="4804117" y="5596283"/>
                </a:lnTo>
                <a:cubicBezTo>
                  <a:pt x="4806002" y="5600748"/>
                  <a:pt x="4807838" y="5605572"/>
                  <a:pt x="4809623" y="5610756"/>
                </a:cubicBezTo>
                <a:cubicBezTo>
                  <a:pt x="4811410" y="5615941"/>
                  <a:pt x="4812961" y="5621025"/>
                  <a:pt x="4814275" y="5626011"/>
                </a:cubicBezTo>
                <a:cubicBezTo>
                  <a:pt x="4815590" y="5630997"/>
                  <a:pt x="4816544" y="5635400"/>
                  <a:pt x="4817139" y="5639220"/>
                </a:cubicBezTo>
                <a:lnTo>
                  <a:pt x="4837678" y="5631927"/>
                </a:lnTo>
                <a:cubicBezTo>
                  <a:pt x="4836884" y="5628058"/>
                  <a:pt x="4835756" y="5623717"/>
                  <a:pt x="4834293" y="5618905"/>
                </a:cubicBezTo>
                <a:cubicBezTo>
                  <a:pt x="4832830" y="5614093"/>
                  <a:pt x="4831155" y="5609169"/>
                  <a:pt x="4829269" y="5604133"/>
                </a:cubicBezTo>
                <a:cubicBezTo>
                  <a:pt x="4827384" y="5599098"/>
                  <a:pt x="4825400" y="5594348"/>
                  <a:pt x="4823317" y="5589883"/>
                </a:cubicBezTo>
                <a:close/>
                <a:moveTo>
                  <a:pt x="4234568" y="5588709"/>
                </a:moveTo>
                <a:lnTo>
                  <a:pt x="4234568" y="5609768"/>
                </a:lnTo>
                <a:lnTo>
                  <a:pt x="4276315" y="5609768"/>
                </a:lnTo>
                <a:lnTo>
                  <a:pt x="4276315" y="5657318"/>
                </a:lnTo>
                <a:cubicBezTo>
                  <a:pt x="4276315" y="5658360"/>
                  <a:pt x="4276043" y="5659067"/>
                  <a:pt x="4275496" y="5659439"/>
                </a:cubicBezTo>
                <a:cubicBezTo>
                  <a:pt x="4274951" y="5659811"/>
                  <a:pt x="4274008" y="5659997"/>
                  <a:pt x="4272669" y="5659997"/>
                </a:cubicBezTo>
                <a:cubicBezTo>
                  <a:pt x="4271726" y="5659997"/>
                  <a:pt x="4270126" y="5659997"/>
                  <a:pt x="4267869" y="5659997"/>
                </a:cubicBezTo>
                <a:cubicBezTo>
                  <a:pt x="4265612" y="5659997"/>
                  <a:pt x="4263094" y="5659960"/>
                  <a:pt x="4260315" y="5659886"/>
                </a:cubicBezTo>
                <a:cubicBezTo>
                  <a:pt x="4257539" y="5659811"/>
                  <a:pt x="4254883" y="5659700"/>
                  <a:pt x="4252354" y="5659551"/>
                </a:cubicBezTo>
                <a:cubicBezTo>
                  <a:pt x="4253842" y="5662775"/>
                  <a:pt x="4255218" y="5666546"/>
                  <a:pt x="4256483" y="5670862"/>
                </a:cubicBezTo>
                <a:cubicBezTo>
                  <a:pt x="4257749" y="5675178"/>
                  <a:pt x="4258556" y="5678973"/>
                  <a:pt x="4258902" y="5682247"/>
                </a:cubicBezTo>
                <a:cubicBezTo>
                  <a:pt x="4265401" y="5682247"/>
                  <a:pt x="4271192" y="5682061"/>
                  <a:pt x="4276277" y="5681689"/>
                </a:cubicBezTo>
                <a:cubicBezTo>
                  <a:pt x="4281362" y="5681317"/>
                  <a:pt x="4285740" y="5680288"/>
                  <a:pt x="4289412" y="5678601"/>
                </a:cubicBezTo>
                <a:cubicBezTo>
                  <a:pt x="4293231" y="5676914"/>
                  <a:pt x="4295786" y="5674446"/>
                  <a:pt x="4297076" y="5671196"/>
                </a:cubicBezTo>
                <a:cubicBezTo>
                  <a:pt x="4298366" y="5667947"/>
                  <a:pt x="4299011" y="5663520"/>
                  <a:pt x="4299011" y="5657914"/>
                </a:cubicBezTo>
                <a:lnTo>
                  <a:pt x="4299011" y="5609768"/>
                </a:lnTo>
                <a:lnTo>
                  <a:pt x="4318954" y="5609768"/>
                </a:lnTo>
                <a:lnTo>
                  <a:pt x="4318954" y="5588709"/>
                </a:lnTo>
                <a:close/>
                <a:moveTo>
                  <a:pt x="11986722" y="5588172"/>
                </a:moveTo>
                <a:lnTo>
                  <a:pt x="12002275" y="5588172"/>
                </a:lnTo>
                <a:lnTo>
                  <a:pt x="12002275" y="5593827"/>
                </a:lnTo>
                <a:lnTo>
                  <a:pt x="11986722" y="5593827"/>
                </a:lnTo>
                <a:close/>
                <a:moveTo>
                  <a:pt x="11952864" y="5588172"/>
                </a:moveTo>
                <a:lnTo>
                  <a:pt x="11967523" y="5588172"/>
                </a:lnTo>
                <a:lnTo>
                  <a:pt x="11967523" y="5593827"/>
                </a:lnTo>
                <a:lnTo>
                  <a:pt x="11952864" y="5593827"/>
                </a:lnTo>
                <a:close/>
                <a:moveTo>
                  <a:pt x="10143391" y="5579078"/>
                </a:moveTo>
                <a:lnTo>
                  <a:pt x="10143391" y="5629233"/>
                </a:lnTo>
                <a:lnTo>
                  <a:pt x="10165194" y="5629233"/>
                </a:lnTo>
                <a:lnTo>
                  <a:pt x="10165194" y="5624619"/>
                </a:lnTo>
                <a:lnTo>
                  <a:pt x="10224428" y="5624619"/>
                </a:lnTo>
                <a:lnTo>
                  <a:pt x="10224428" y="5628712"/>
                </a:lnTo>
                <a:lnTo>
                  <a:pt x="10247348" y="5628712"/>
                </a:lnTo>
                <a:lnTo>
                  <a:pt x="10247348" y="5579078"/>
                </a:lnTo>
                <a:close/>
                <a:moveTo>
                  <a:pt x="7216469" y="5577013"/>
                </a:moveTo>
                <a:lnTo>
                  <a:pt x="7216469" y="5591077"/>
                </a:lnTo>
                <a:lnTo>
                  <a:pt x="7198387" y="5591077"/>
                </a:lnTo>
                <a:lnTo>
                  <a:pt x="7198387" y="5609978"/>
                </a:lnTo>
                <a:lnTo>
                  <a:pt x="7216469" y="5609978"/>
                </a:lnTo>
                <a:lnTo>
                  <a:pt x="7216469" y="5619280"/>
                </a:lnTo>
                <a:lnTo>
                  <a:pt x="7191987" y="5619280"/>
                </a:lnTo>
                <a:lnTo>
                  <a:pt x="7191987" y="5638330"/>
                </a:lnTo>
                <a:lnTo>
                  <a:pt x="7222274" y="5638330"/>
                </a:lnTo>
                <a:cubicBezTo>
                  <a:pt x="7217263" y="5643092"/>
                  <a:pt x="7211868" y="5647471"/>
                  <a:pt x="7206089" y="5651464"/>
                </a:cubicBezTo>
                <a:cubicBezTo>
                  <a:pt x="7200309" y="5655458"/>
                  <a:pt x="7194170" y="5658943"/>
                  <a:pt x="7187671" y="5661919"/>
                </a:cubicBezTo>
                <a:cubicBezTo>
                  <a:pt x="7188961" y="5663407"/>
                  <a:pt x="7190425" y="5665305"/>
                  <a:pt x="7192062" y="5667612"/>
                </a:cubicBezTo>
                <a:cubicBezTo>
                  <a:pt x="7193699" y="5669919"/>
                  <a:pt x="7195249" y="5672251"/>
                  <a:pt x="7196713" y="5674607"/>
                </a:cubicBezTo>
                <a:cubicBezTo>
                  <a:pt x="7198176" y="5676964"/>
                  <a:pt x="7199280" y="5678936"/>
                  <a:pt x="7200024" y="5680523"/>
                </a:cubicBezTo>
                <a:cubicBezTo>
                  <a:pt x="7200867" y="5680076"/>
                  <a:pt x="7201711" y="5679618"/>
                  <a:pt x="7202554" y="5679146"/>
                </a:cubicBezTo>
                <a:cubicBezTo>
                  <a:pt x="7203397" y="5678675"/>
                  <a:pt x="7204241" y="5678166"/>
                  <a:pt x="7205084" y="5677621"/>
                </a:cubicBezTo>
                <a:lnTo>
                  <a:pt x="7205084" y="5720483"/>
                </a:lnTo>
                <a:lnTo>
                  <a:pt x="7225027" y="5720483"/>
                </a:lnTo>
                <a:lnTo>
                  <a:pt x="7225027" y="5713116"/>
                </a:lnTo>
                <a:lnTo>
                  <a:pt x="7244375" y="5713116"/>
                </a:lnTo>
                <a:lnTo>
                  <a:pt x="7244375" y="5718325"/>
                </a:lnTo>
                <a:lnTo>
                  <a:pt x="7265285" y="5718325"/>
                </a:lnTo>
                <a:lnTo>
                  <a:pt x="7265285" y="5647632"/>
                </a:lnTo>
                <a:lnTo>
                  <a:pt x="7241770" y="5647632"/>
                </a:lnTo>
                <a:cubicBezTo>
                  <a:pt x="7243159" y="5646094"/>
                  <a:pt x="7244499" y="5644556"/>
                  <a:pt x="7245789" y="5643018"/>
                </a:cubicBezTo>
                <a:cubicBezTo>
                  <a:pt x="7247078" y="5641480"/>
                  <a:pt x="7248343" y="5639918"/>
                  <a:pt x="7249584" y="5638330"/>
                </a:cubicBezTo>
                <a:lnTo>
                  <a:pt x="7269527" y="5638330"/>
                </a:lnTo>
                <a:lnTo>
                  <a:pt x="7269527" y="5619280"/>
                </a:lnTo>
                <a:lnTo>
                  <a:pt x="7262234" y="5619280"/>
                </a:lnTo>
                <a:cubicBezTo>
                  <a:pt x="7264367" y="5615609"/>
                  <a:pt x="7266364" y="5611839"/>
                  <a:pt x="7268224" y="5607969"/>
                </a:cubicBezTo>
                <a:cubicBezTo>
                  <a:pt x="7270085" y="5604099"/>
                  <a:pt x="7271834" y="5600131"/>
                  <a:pt x="7273471" y="5596063"/>
                </a:cubicBezTo>
                <a:lnTo>
                  <a:pt x="7273471" y="5720483"/>
                </a:lnTo>
                <a:lnTo>
                  <a:pt x="7295274" y="5720483"/>
                </a:lnTo>
                <a:lnTo>
                  <a:pt x="7295274" y="5682011"/>
                </a:lnTo>
                <a:cubicBezTo>
                  <a:pt x="7296812" y="5684988"/>
                  <a:pt x="7298040" y="5688436"/>
                  <a:pt x="7298957" y="5692355"/>
                </a:cubicBezTo>
                <a:cubicBezTo>
                  <a:pt x="7299875" y="5696274"/>
                  <a:pt x="7300384" y="5699647"/>
                  <a:pt x="7300483" y="5702475"/>
                </a:cubicBezTo>
                <a:cubicBezTo>
                  <a:pt x="7302815" y="5702624"/>
                  <a:pt x="7305084" y="5702661"/>
                  <a:pt x="7307292" y="5702586"/>
                </a:cubicBezTo>
                <a:cubicBezTo>
                  <a:pt x="7309499" y="5702512"/>
                  <a:pt x="7311447" y="5702376"/>
                  <a:pt x="7313133" y="5702177"/>
                </a:cubicBezTo>
                <a:cubicBezTo>
                  <a:pt x="7317598" y="5701532"/>
                  <a:pt x="7321294" y="5700094"/>
                  <a:pt x="7324221" y="5697861"/>
                </a:cubicBezTo>
                <a:cubicBezTo>
                  <a:pt x="7330224" y="5693793"/>
                  <a:pt x="7333225" y="5685633"/>
                  <a:pt x="7333225" y="5673379"/>
                </a:cubicBezTo>
                <a:cubicBezTo>
                  <a:pt x="7333225" y="5668616"/>
                  <a:pt x="7332456" y="5663284"/>
                  <a:pt x="7330918" y="5657380"/>
                </a:cubicBezTo>
                <a:cubicBezTo>
                  <a:pt x="7329380" y="5651477"/>
                  <a:pt x="7325833" y="5645176"/>
                  <a:pt x="7320277" y="5638479"/>
                </a:cubicBezTo>
                <a:cubicBezTo>
                  <a:pt x="7322956" y="5631930"/>
                  <a:pt x="7325734" y="5624613"/>
                  <a:pt x="7328611" y="5616527"/>
                </a:cubicBezTo>
                <a:cubicBezTo>
                  <a:pt x="7331489" y="5608440"/>
                  <a:pt x="7334143" y="5600701"/>
                  <a:pt x="7336574" y="5593309"/>
                </a:cubicBezTo>
                <a:lnTo>
                  <a:pt x="7320426" y="5583412"/>
                </a:lnTo>
                <a:lnTo>
                  <a:pt x="7317226" y="5584231"/>
                </a:lnTo>
                <a:lnTo>
                  <a:pt x="7273471" y="5584231"/>
                </a:lnTo>
                <a:lnTo>
                  <a:pt x="7273471" y="5588175"/>
                </a:lnTo>
                <a:lnTo>
                  <a:pt x="7256430" y="5583412"/>
                </a:lnTo>
                <a:cubicBezTo>
                  <a:pt x="7255586" y="5585942"/>
                  <a:pt x="7254681" y="5588423"/>
                  <a:pt x="7253714" y="5590854"/>
                </a:cubicBezTo>
                <a:cubicBezTo>
                  <a:pt x="7252746" y="5593285"/>
                  <a:pt x="7251717" y="5595691"/>
                  <a:pt x="7250626" y="5598072"/>
                </a:cubicBezTo>
                <a:lnTo>
                  <a:pt x="7250626" y="5591077"/>
                </a:lnTo>
                <a:lnTo>
                  <a:pt x="7236933" y="5591077"/>
                </a:lnTo>
                <a:lnTo>
                  <a:pt x="7236933" y="5577013"/>
                </a:lnTo>
                <a:close/>
                <a:moveTo>
                  <a:pt x="5999399" y="5576048"/>
                </a:moveTo>
                <a:lnTo>
                  <a:pt x="5988312" y="5594205"/>
                </a:lnTo>
                <a:cubicBezTo>
                  <a:pt x="5993769" y="5595594"/>
                  <a:pt x="5999722" y="5597356"/>
                  <a:pt x="6006171" y="5599489"/>
                </a:cubicBezTo>
                <a:cubicBezTo>
                  <a:pt x="6012620" y="5601622"/>
                  <a:pt x="6018747" y="5603830"/>
                  <a:pt x="6024551" y="5606112"/>
                </a:cubicBezTo>
                <a:lnTo>
                  <a:pt x="5977447" y="5606112"/>
                </a:lnTo>
                <a:lnTo>
                  <a:pt x="5977447" y="5627245"/>
                </a:lnTo>
                <a:lnTo>
                  <a:pt x="6013612" y="5627245"/>
                </a:lnTo>
                <a:lnTo>
                  <a:pt x="6013612" y="5694962"/>
                </a:lnTo>
                <a:cubicBezTo>
                  <a:pt x="6013612" y="5696153"/>
                  <a:pt x="6013340" y="5696984"/>
                  <a:pt x="6012794" y="5697455"/>
                </a:cubicBezTo>
                <a:cubicBezTo>
                  <a:pt x="6012248" y="5697926"/>
                  <a:pt x="6011281" y="5698211"/>
                  <a:pt x="6009892" y="5698311"/>
                </a:cubicBezTo>
                <a:cubicBezTo>
                  <a:pt x="6008999" y="5698311"/>
                  <a:pt x="6007436" y="5698298"/>
                  <a:pt x="6005204" y="5698273"/>
                </a:cubicBezTo>
                <a:cubicBezTo>
                  <a:pt x="6002972" y="5698249"/>
                  <a:pt x="6000516" y="5698211"/>
                  <a:pt x="5997837" y="5698162"/>
                </a:cubicBezTo>
                <a:cubicBezTo>
                  <a:pt x="5995158" y="5698112"/>
                  <a:pt x="5992677" y="5698013"/>
                  <a:pt x="5990395" y="5697864"/>
                </a:cubicBezTo>
                <a:cubicBezTo>
                  <a:pt x="5992033" y="5700791"/>
                  <a:pt x="5993570" y="5704425"/>
                  <a:pt x="5995009" y="5708766"/>
                </a:cubicBezTo>
                <a:cubicBezTo>
                  <a:pt x="5996448" y="5713107"/>
                  <a:pt x="5997415" y="5716889"/>
                  <a:pt x="5997912" y="5720114"/>
                </a:cubicBezTo>
                <a:cubicBezTo>
                  <a:pt x="6004459" y="5720114"/>
                  <a:pt x="6010202" y="5719916"/>
                  <a:pt x="6015138" y="5719519"/>
                </a:cubicBezTo>
                <a:cubicBezTo>
                  <a:pt x="6020074" y="5719122"/>
                  <a:pt x="6024378" y="5718030"/>
                  <a:pt x="6028049" y="5716244"/>
                </a:cubicBezTo>
                <a:cubicBezTo>
                  <a:pt x="6031720" y="5714409"/>
                  <a:pt x="6034237" y="5711879"/>
                  <a:pt x="6035602" y="5708654"/>
                </a:cubicBezTo>
                <a:cubicBezTo>
                  <a:pt x="6036966" y="5705430"/>
                  <a:pt x="6037648" y="5701015"/>
                  <a:pt x="6037648" y="5695408"/>
                </a:cubicBezTo>
                <a:lnTo>
                  <a:pt x="6037648" y="5670554"/>
                </a:lnTo>
                <a:cubicBezTo>
                  <a:pt x="6043056" y="5679534"/>
                  <a:pt x="6049455" y="5687521"/>
                  <a:pt x="6056847" y="5694515"/>
                </a:cubicBezTo>
                <a:cubicBezTo>
                  <a:pt x="6064239" y="5701510"/>
                  <a:pt x="6072920" y="5707340"/>
                  <a:pt x="6082892" y="5712003"/>
                </a:cubicBezTo>
                <a:cubicBezTo>
                  <a:pt x="6084033" y="5709969"/>
                  <a:pt x="6085496" y="5707687"/>
                  <a:pt x="6087282" y="5705157"/>
                </a:cubicBezTo>
                <a:cubicBezTo>
                  <a:pt x="6089068" y="5702627"/>
                  <a:pt x="6090953" y="5700196"/>
                  <a:pt x="6092938" y="5697864"/>
                </a:cubicBezTo>
                <a:cubicBezTo>
                  <a:pt x="6094922" y="5695533"/>
                  <a:pt x="6096758" y="5693648"/>
                  <a:pt x="6098444" y="5692209"/>
                </a:cubicBezTo>
                <a:cubicBezTo>
                  <a:pt x="6090011" y="5688934"/>
                  <a:pt x="6082421" y="5684705"/>
                  <a:pt x="6075674" y="5679521"/>
                </a:cubicBezTo>
                <a:cubicBezTo>
                  <a:pt x="6068927" y="5674337"/>
                  <a:pt x="6063023" y="5668396"/>
                  <a:pt x="6057963" y="5661699"/>
                </a:cubicBezTo>
                <a:cubicBezTo>
                  <a:pt x="6063420" y="5657978"/>
                  <a:pt x="6069237" y="5653662"/>
                  <a:pt x="6075413" y="5648751"/>
                </a:cubicBezTo>
                <a:cubicBezTo>
                  <a:pt x="6081590" y="5643840"/>
                  <a:pt x="6087555" y="5638903"/>
                  <a:pt x="6093310" y="5633942"/>
                </a:cubicBezTo>
                <a:lnTo>
                  <a:pt x="6072846" y="5618762"/>
                </a:lnTo>
                <a:cubicBezTo>
                  <a:pt x="6069572" y="5622929"/>
                  <a:pt x="6065628" y="5627282"/>
                  <a:pt x="6061014" y="5631822"/>
                </a:cubicBezTo>
                <a:cubicBezTo>
                  <a:pt x="6056400" y="5636361"/>
                  <a:pt x="6051762" y="5640590"/>
                  <a:pt x="6047099" y="5644509"/>
                </a:cubicBezTo>
                <a:cubicBezTo>
                  <a:pt x="6045214" y="5640838"/>
                  <a:pt x="6043490" y="5637031"/>
                  <a:pt x="6041927" y="5633087"/>
                </a:cubicBezTo>
                <a:cubicBezTo>
                  <a:pt x="6040364" y="5629143"/>
                  <a:pt x="6038938" y="5625062"/>
                  <a:pt x="6037648" y="5620846"/>
                </a:cubicBezTo>
                <a:lnTo>
                  <a:pt x="6037648" y="5611693"/>
                </a:lnTo>
                <a:cubicBezTo>
                  <a:pt x="6039930" y="5612784"/>
                  <a:pt x="6041915" y="5613851"/>
                  <a:pt x="6043601" y="5614892"/>
                </a:cubicBezTo>
                <a:lnTo>
                  <a:pt x="6055657" y="5594354"/>
                </a:lnTo>
                <a:cubicBezTo>
                  <a:pt x="6052382" y="5592668"/>
                  <a:pt x="6048438" y="5590944"/>
                  <a:pt x="6043824" y="5589182"/>
                </a:cubicBezTo>
                <a:cubicBezTo>
                  <a:pt x="6039211" y="5587421"/>
                  <a:pt x="6034299" y="5585697"/>
                  <a:pt x="6029091" y="5584011"/>
                </a:cubicBezTo>
                <a:cubicBezTo>
                  <a:pt x="6023882" y="5582324"/>
                  <a:pt x="6018710" y="5580799"/>
                  <a:pt x="6013576" y="5579434"/>
                </a:cubicBezTo>
                <a:cubicBezTo>
                  <a:pt x="6008441" y="5578070"/>
                  <a:pt x="6003715" y="5576941"/>
                  <a:pt x="5999399" y="5576048"/>
                </a:cubicBezTo>
                <a:close/>
                <a:moveTo>
                  <a:pt x="1081229" y="5573474"/>
                </a:moveTo>
                <a:lnTo>
                  <a:pt x="1113971" y="5573474"/>
                </a:lnTo>
                <a:lnTo>
                  <a:pt x="1113971" y="5591632"/>
                </a:lnTo>
                <a:lnTo>
                  <a:pt x="1081229" y="5591632"/>
                </a:lnTo>
                <a:close/>
                <a:moveTo>
                  <a:pt x="11932921" y="5572619"/>
                </a:moveTo>
                <a:lnTo>
                  <a:pt x="11932921" y="5629620"/>
                </a:lnTo>
                <a:lnTo>
                  <a:pt x="12023334" y="5629620"/>
                </a:lnTo>
                <a:lnTo>
                  <a:pt x="12023334" y="5572619"/>
                </a:lnTo>
                <a:close/>
                <a:moveTo>
                  <a:pt x="4215221" y="5571519"/>
                </a:moveTo>
                <a:cubicBezTo>
                  <a:pt x="4211947" y="5577224"/>
                  <a:pt x="4208040" y="5582892"/>
                  <a:pt x="4203501" y="5588522"/>
                </a:cubicBezTo>
                <a:cubicBezTo>
                  <a:pt x="4198962" y="5594154"/>
                  <a:pt x="4194101" y="5599424"/>
                  <a:pt x="4188917" y="5604335"/>
                </a:cubicBezTo>
                <a:cubicBezTo>
                  <a:pt x="4183733" y="5609247"/>
                  <a:pt x="4178561" y="5613488"/>
                  <a:pt x="4173402" y="5617060"/>
                </a:cubicBezTo>
                <a:cubicBezTo>
                  <a:pt x="4174890" y="5618599"/>
                  <a:pt x="4176614" y="5620583"/>
                  <a:pt x="4178574" y="5623013"/>
                </a:cubicBezTo>
                <a:cubicBezTo>
                  <a:pt x="4180533" y="5625445"/>
                  <a:pt x="4182406" y="5627888"/>
                  <a:pt x="4184192" y="5630343"/>
                </a:cubicBezTo>
                <a:cubicBezTo>
                  <a:pt x="4185977" y="5632799"/>
                  <a:pt x="4187367" y="5634821"/>
                  <a:pt x="4188359" y="5636408"/>
                </a:cubicBezTo>
                <a:cubicBezTo>
                  <a:pt x="4189946" y="5635118"/>
                  <a:pt x="4191547" y="5633729"/>
                  <a:pt x="4193159" y="5632241"/>
                </a:cubicBezTo>
                <a:cubicBezTo>
                  <a:pt x="4194769" y="5630752"/>
                  <a:pt x="4196419" y="5629240"/>
                  <a:pt x="4198106" y="5627701"/>
                </a:cubicBezTo>
                <a:lnTo>
                  <a:pt x="4198106" y="5682768"/>
                </a:lnTo>
                <a:lnTo>
                  <a:pt x="4220355" y="5682768"/>
                </a:lnTo>
                <a:lnTo>
                  <a:pt x="4220355" y="5602698"/>
                </a:lnTo>
                <a:cubicBezTo>
                  <a:pt x="4223332" y="5598928"/>
                  <a:pt x="4226172" y="5595084"/>
                  <a:pt x="4228875" y="5591164"/>
                </a:cubicBezTo>
                <a:cubicBezTo>
                  <a:pt x="4231579" y="5587245"/>
                  <a:pt x="4234023" y="5583376"/>
                  <a:pt x="4236206" y="5579556"/>
                </a:cubicBezTo>
                <a:close/>
                <a:moveTo>
                  <a:pt x="11902932" y="5569419"/>
                </a:moveTo>
                <a:lnTo>
                  <a:pt x="11888719" y="5582888"/>
                </a:lnTo>
                <a:cubicBezTo>
                  <a:pt x="11891497" y="5585369"/>
                  <a:pt x="11894474" y="5588122"/>
                  <a:pt x="11897649" y="5591148"/>
                </a:cubicBezTo>
                <a:cubicBezTo>
                  <a:pt x="11900824" y="5594174"/>
                  <a:pt x="11903788" y="5597188"/>
                  <a:pt x="11906541" y="5600189"/>
                </a:cubicBezTo>
                <a:cubicBezTo>
                  <a:pt x="11909294" y="5603191"/>
                  <a:pt x="11911490" y="5605857"/>
                  <a:pt x="11913127" y="5608189"/>
                </a:cubicBezTo>
                <a:lnTo>
                  <a:pt x="11928233" y="5592934"/>
                </a:lnTo>
                <a:cubicBezTo>
                  <a:pt x="11926447" y="5590702"/>
                  <a:pt x="11924090" y="5588184"/>
                  <a:pt x="11921163" y="5585381"/>
                </a:cubicBezTo>
                <a:cubicBezTo>
                  <a:pt x="11918236" y="5582578"/>
                  <a:pt x="11915148" y="5579775"/>
                  <a:pt x="11911899" y="5576972"/>
                </a:cubicBezTo>
                <a:cubicBezTo>
                  <a:pt x="11908649" y="5574170"/>
                  <a:pt x="11905661" y="5571652"/>
                  <a:pt x="11902932" y="5569419"/>
                </a:cubicBezTo>
                <a:close/>
                <a:moveTo>
                  <a:pt x="4710282" y="5568675"/>
                </a:moveTo>
                <a:cubicBezTo>
                  <a:pt x="4709884" y="5573239"/>
                  <a:pt x="4709388" y="5577965"/>
                  <a:pt x="4708792" y="5582851"/>
                </a:cubicBezTo>
                <a:cubicBezTo>
                  <a:pt x="4708198" y="5587738"/>
                  <a:pt x="4707528" y="5592661"/>
                  <a:pt x="4706784" y="5597622"/>
                </a:cubicBezTo>
                <a:lnTo>
                  <a:pt x="4693837" y="5597622"/>
                </a:lnTo>
                <a:lnTo>
                  <a:pt x="4693837" y="5617937"/>
                </a:lnTo>
                <a:lnTo>
                  <a:pt x="4702988" y="5617937"/>
                </a:lnTo>
                <a:cubicBezTo>
                  <a:pt x="4701649" y="5624188"/>
                  <a:pt x="4700248" y="5630154"/>
                  <a:pt x="4698784" y="5635834"/>
                </a:cubicBezTo>
                <a:cubicBezTo>
                  <a:pt x="4697322" y="5641514"/>
                  <a:pt x="4695870" y="5646661"/>
                  <a:pt x="4694431" y="5651275"/>
                </a:cubicBezTo>
                <a:cubicBezTo>
                  <a:pt x="4697755" y="5654053"/>
                  <a:pt x="4701364" y="5657030"/>
                  <a:pt x="4705258" y="5660204"/>
                </a:cubicBezTo>
                <a:cubicBezTo>
                  <a:pt x="4709153" y="5663380"/>
                  <a:pt x="4713010" y="5666604"/>
                  <a:pt x="4716829" y="5669878"/>
                </a:cubicBezTo>
                <a:cubicBezTo>
                  <a:pt x="4713705" y="5675534"/>
                  <a:pt x="4710084" y="5680470"/>
                  <a:pt x="4705966" y="5684687"/>
                </a:cubicBezTo>
                <a:cubicBezTo>
                  <a:pt x="4701847" y="5688904"/>
                  <a:pt x="4697184" y="5692351"/>
                  <a:pt x="4691976" y="5695030"/>
                </a:cubicBezTo>
                <a:cubicBezTo>
                  <a:pt x="4694208" y="5697064"/>
                  <a:pt x="4696552" y="5699805"/>
                  <a:pt x="4699007" y="5703253"/>
                </a:cubicBezTo>
                <a:cubicBezTo>
                  <a:pt x="4701464" y="5706701"/>
                  <a:pt x="4703385" y="5709739"/>
                  <a:pt x="4704775" y="5712369"/>
                </a:cubicBezTo>
                <a:cubicBezTo>
                  <a:pt x="4710579" y="5708797"/>
                  <a:pt x="4715813" y="5704692"/>
                  <a:pt x="4720476" y="5700053"/>
                </a:cubicBezTo>
                <a:cubicBezTo>
                  <a:pt x="4725140" y="5695415"/>
                  <a:pt x="4729257" y="5690144"/>
                  <a:pt x="4732829" y="5684240"/>
                </a:cubicBezTo>
                <a:cubicBezTo>
                  <a:pt x="4735755" y="5687167"/>
                  <a:pt x="4738286" y="5689846"/>
                  <a:pt x="4740419" y="5692277"/>
                </a:cubicBezTo>
                <a:lnTo>
                  <a:pt x="4755227" y="5675980"/>
                </a:lnTo>
                <a:cubicBezTo>
                  <a:pt x="4753541" y="5674244"/>
                  <a:pt x="4751582" y="5672384"/>
                  <a:pt x="4749348" y="5670399"/>
                </a:cubicBezTo>
                <a:cubicBezTo>
                  <a:pt x="4747116" y="5668415"/>
                  <a:pt x="4744711" y="5666306"/>
                  <a:pt x="4742130" y="5664074"/>
                </a:cubicBezTo>
                <a:cubicBezTo>
                  <a:pt x="4745157" y="5655492"/>
                  <a:pt x="4747576" y="5645830"/>
                  <a:pt x="4749386" y="5635090"/>
                </a:cubicBezTo>
                <a:cubicBezTo>
                  <a:pt x="4751196" y="5624349"/>
                  <a:pt x="4752425" y="5612431"/>
                  <a:pt x="4753069" y="5599334"/>
                </a:cubicBezTo>
                <a:lnTo>
                  <a:pt x="4740121" y="5597176"/>
                </a:lnTo>
                <a:lnTo>
                  <a:pt x="4736625" y="5597622"/>
                </a:lnTo>
                <a:lnTo>
                  <a:pt x="4727471" y="5597622"/>
                </a:lnTo>
                <a:cubicBezTo>
                  <a:pt x="4728314" y="5593009"/>
                  <a:pt x="4729108" y="5588370"/>
                  <a:pt x="4729852" y="5583707"/>
                </a:cubicBezTo>
                <a:cubicBezTo>
                  <a:pt x="4730597" y="5579044"/>
                  <a:pt x="4731242" y="5574504"/>
                  <a:pt x="4731787" y="5570089"/>
                </a:cubicBezTo>
                <a:close/>
                <a:moveTo>
                  <a:pt x="4782240" y="5568080"/>
                </a:moveTo>
                <a:lnTo>
                  <a:pt x="4782240" y="5662735"/>
                </a:lnTo>
                <a:lnTo>
                  <a:pt x="4803224" y="5662735"/>
                </a:lnTo>
                <a:cubicBezTo>
                  <a:pt x="4796776" y="5671267"/>
                  <a:pt x="4788516" y="5677680"/>
                  <a:pt x="4778445" y="5681971"/>
                </a:cubicBezTo>
                <a:cubicBezTo>
                  <a:pt x="4768374" y="5686262"/>
                  <a:pt x="4756369" y="5689449"/>
                  <a:pt x="4742427" y="5691533"/>
                </a:cubicBezTo>
                <a:cubicBezTo>
                  <a:pt x="4744711" y="5694113"/>
                  <a:pt x="4746943" y="5697312"/>
                  <a:pt x="4749126" y="5701132"/>
                </a:cubicBezTo>
                <a:cubicBezTo>
                  <a:pt x="4751308" y="5704952"/>
                  <a:pt x="4752896" y="5708499"/>
                  <a:pt x="4753888" y="5711773"/>
                </a:cubicBezTo>
                <a:cubicBezTo>
                  <a:pt x="4767778" y="5708747"/>
                  <a:pt x="4779946" y="5704791"/>
                  <a:pt x="4790387" y="5699904"/>
                </a:cubicBezTo>
                <a:cubicBezTo>
                  <a:pt x="4800831" y="5695018"/>
                  <a:pt x="4809661" y="5688519"/>
                  <a:pt x="4816880" y="5680408"/>
                </a:cubicBezTo>
                <a:cubicBezTo>
                  <a:pt x="4824097" y="5672297"/>
                  <a:pt x="4829865" y="5661891"/>
                  <a:pt x="4834180" y="5649191"/>
                </a:cubicBezTo>
                <a:lnTo>
                  <a:pt x="4813270" y="5643387"/>
                </a:lnTo>
                <a:cubicBezTo>
                  <a:pt x="4810690" y="5650828"/>
                  <a:pt x="4807342" y="5657228"/>
                  <a:pt x="4803224" y="5662586"/>
                </a:cubicBezTo>
                <a:lnTo>
                  <a:pt x="4803224" y="5568080"/>
                </a:lnTo>
                <a:close/>
                <a:moveTo>
                  <a:pt x="3038116" y="5560632"/>
                </a:moveTo>
                <a:lnTo>
                  <a:pt x="3049575" y="5560632"/>
                </a:lnTo>
                <a:cubicBezTo>
                  <a:pt x="3048881" y="5567924"/>
                  <a:pt x="3048025" y="5574820"/>
                  <a:pt x="3047008" y="5581319"/>
                </a:cubicBezTo>
                <a:cubicBezTo>
                  <a:pt x="3045991" y="5587818"/>
                  <a:pt x="3044763" y="5593920"/>
                  <a:pt x="3043324" y="5599625"/>
                </a:cubicBezTo>
                <a:cubicBezTo>
                  <a:pt x="3042084" y="5593523"/>
                  <a:pt x="3041055" y="5587210"/>
                  <a:pt x="3040236" y="5580686"/>
                </a:cubicBezTo>
                <a:cubicBezTo>
                  <a:pt x="3039418" y="5574163"/>
                  <a:pt x="3038711" y="5567478"/>
                  <a:pt x="3038116" y="5560632"/>
                </a:cubicBezTo>
                <a:close/>
                <a:moveTo>
                  <a:pt x="8811835" y="5557916"/>
                </a:moveTo>
                <a:lnTo>
                  <a:pt x="8811835" y="5585151"/>
                </a:lnTo>
                <a:cubicBezTo>
                  <a:pt x="8807618" y="5586689"/>
                  <a:pt x="8803364" y="5588116"/>
                  <a:pt x="8799073" y="5589430"/>
                </a:cubicBezTo>
                <a:cubicBezTo>
                  <a:pt x="8794782" y="5590745"/>
                  <a:pt x="8790503" y="5591973"/>
                  <a:pt x="8786236" y="5593113"/>
                </a:cubicBezTo>
                <a:cubicBezTo>
                  <a:pt x="8787675" y="5595396"/>
                  <a:pt x="8789176" y="5598236"/>
                  <a:pt x="8790738" y="5601634"/>
                </a:cubicBezTo>
                <a:cubicBezTo>
                  <a:pt x="8792301" y="5605032"/>
                  <a:pt x="8793380" y="5608021"/>
                  <a:pt x="8793975" y="5610601"/>
                </a:cubicBezTo>
                <a:cubicBezTo>
                  <a:pt x="8799929" y="5609112"/>
                  <a:pt x="8805882" y="5607451"/>
                  <a:pt x="8811835" y="5605615"/>
                </a:cubicBezTo>
                <a:lnTo>
                  <a:pt x="8811835" y="5606359"/>
                </a:lnTo>
                <a:cubicBezTo>
                  <a:pt x="8811835" y="5612709"/>
                  <a:pt x="8812529" y="5617720"/>
                  <a:pt x="8813918" y="5621391"/>
                </a:cubicBezTo>
                <a:cubicBezTo>
                  <a:pt x="8815307" y="5625062"/>
                  <a:pt x="8817813" y="5627667"/>
                  <a:pt x="8821434" y="5629204"/>
                </a:cubicBezTo>
                <a:cubicBezTo>
                  <a:pt x="8825056" y="5630743"/>
                  <a:pt x="8830240" y="5631511"/>
                  <a:pt x="8836987" y="5631511"/>
                </a:cubicBezTo>
                <a:lnTo>
                  <a:pt x="8856483" y="5631511"/>
                </a:lnTo>
                <a:cubicBezTo>
                  <a:pt x="8861692" y="5631511"/>
                  <a:pt x="8865897" y="5630755"/>
                  <a:pt x="8869096" y="5629241"/>
                </a:cubicBezTo>
                <a:cubicBezTo>
                  <a:pt x="8872296" y="5627729"/>
                  <a:pt x="8874752" y="5625124"/>
                  <a:pt x="8876463" y="5621428"/>
                </a:cubicBezTo>
                <a:cubicBezTo>
                  <a:pt x="8878175" y="5617732"/>
                  <a:pt x="8879378" y="5612610"/>
                  <a:pt x="8880073" y="5606062"/>
                </a:cubicBezTo>
                <a:cubicBezTo>
                  <a:pt x="8877195" y="5605367"/>
                  <a:pt x="8873847" y="5604276"/>
                  <a:pt x="8870027" y="5602787"/>
                </a:cubicBezTo>
                <a:cubicBezTo>
                  <a:pt x="8866207" y="5601299"/>
                  <a:pt x="8863156" y="5599736"/>
                  <a:pt x="8860874" y="5598099"/>
                </a:cubicBezTo>
                <a:cubicBezTo>
                  <a:pt x="8860477" y="5604201"/>
                  <a:pt x="8859881" y="5608170"/>
                  <a:pt x="8859088" y="5610005"/>
                </a:cubicBezTo>
                <a:cubicBezTo>
                  <a:pt x="8858294" y="5611841"/>
                  <a:pt x="8856707" y="5612759"/>
                  <a:pt x="8854325" y="5612759"/>
                </a:cubicBezTo>
                <a:lnTo>
                  <a:pt x="8840484" y="5612759"/>
                </a:lnTo>
                <a:cubicBezTo>
                  <a:pt x="8837706" y="5612759"/>
                  <a:pt x="8835945" y="5612412"/>
                  <a:pt x="8835201" y="5611717"/>
                </a:cubicBezTo>
                <a:cubicBezTo>
                  <a:pt x="8834457" y="5611023"/>
                  <a:pt x="8834085" y="5609187"/>
                  <a:pt x="8834085" y="5606210"/>
                </a:cubicBezTo>
                <a:lnTo>
                  <a:pt x="8834085" y="5598471"/>
                </a:lnTo>
                <a:cubicBezTo>
                  <a:pt x="8841774" y="5595644"/>
                  <a:pt x="8849253" y="5592580"/>
                  <a:pt x="8856520" y="5589281"/>
                </a:cubicBezTo>
                <a:cubicBezTo>
                  <a:pt x="8863788" y="5585982"/>
                  <a:pt x="8870572" y="5582373"/>
                  <a:pt x="8876873" y="5578454"/>
                </a:cubicBezTo>
                <a:lnTo>
                  <a:pt x="8861320" y="5560967"/>
                </a:lnTo>
                <a:cubicBezTo>
                  <a:pt x="8853532" y="5566324"/>
                  <a:pt x="8844453" y="5571410"/>
                  <a:pt x="8834085" y="5576221"/>
                </a:cubicBezTo>
                <a:lnTo>
                  <a:pt x="8834085" y="5557916"/>
                </a:lnTo>
                <a:close/>
                <a:moveTo>
                  <a:pt x="8777530" y="5554865"/>
                </a:moveTo>
                <a:cubicBezTo>
                  <a:pt x="8774454" y="5559925"/>
                  <a:pt x="8770721" y="5564861"/>
                  <a:pt x="8766331" y="5569673"/>
                </a:cubicBezTo>
                <a:cubicBezTo>
                  <a:pt x="8761940" y="5574486"/>
                  <a:pt x="8757153" y="5578938"/>
                  <a:pt x="8751969" y="5583030"/>
                </a:cubicBezTo>
                <a:cubicBezTo>
                  <a:pt x="8746785" y="5587123"/>
                  <a:pt x="8741538" y="5590633"/>
                  <a:pt x="8736230" y="5593560"/>
                </a:cubicBezTo>
                <a:cubicBezTo>
                  <a:pt x="8737768" y="5594899"/>
                  <a:pt x="8739542" y="5596624"/>
                  <a:pt x="8741551" y="5598732"/>
                </a:cubicBezTo>
                <a:cubicBezTo>
                  <a:pt x="8743560" y="5600840"/>
                  <a:pt x="8745507" y="5602973"/>
                  <a:pt x="8747392" y="5605131"/>
                </a:cubicBezTo>
                <a:cubicBezTo>
                  <a:pt x="8749277" y="5607289"/>
                  <a:pt x="8750791" y="5609063"/>
                  <a:pt x="8751932" y="5610452"/>
                </a:cubicBezTo>
                <a:cubicBezTo>
                  <a:pt x="8753668" y="5609311"/>
                  <a:pt x="8755417" y="5608071"/>
                  <a:pt x="8757178" y="5606731"/>
                </a:cubicBezTo>
                <a:cubicBezTo>
                  <a:pt x="8758939" y="5605392"/>
                  <a:pt x="8760737" y="5604003"/>
                  <a:pt x="8762573" y="5602564"/>
                </a:cubicBezTo>
                <a:lnTo>
                  <a:pt x="8762573" y="5634562"/>
                </a:lnTo>
                <a:lnTo>
                  <a:pt x="8784525" y="5634562"/>
                </a:lnTo>
                <a:lnTo>
                  <a:pt x="8784525" y="5581058"/>
                </a:lnTo>
                <a:cubicBezTo>
                  <a:pt x="8789734" y="5575105"/>
                  <a:pt x="8794348" y="5568854"/>
                  <a:pt x="8798366" y="5562306"/>
                </a:cubicBezTo>
                <a:close/>
                <a:moveTo>
                  <a:pt x="10145326" y="5553628"/>
                </a:moveTo>
                <a:lnTo>
                  <a:pt x="10145326" y="5570818"/>
                </a:lnTo>
                <a:lnTo>
                  <a:pt x="10245636" y="5570818"/>
                </a:lnTo>
                <a:lnTo>
                  <a:pt x="10245636" y="5553628"/>
                </a:lnTo>
                <a:close/>
                <a:moveTo>
                  <a:pt x="1058235" y="5553085"/>
                </a:moveTo>
                <a:lnTo>
                  <a:pt x="1058235" y="5651237"/>
                </a:lnTo>
                <a:lnTo>
                  <a:pt x="1138230" y="5651237"/>
                </a:lnTo>
                <a:lnTo>
                  <a:pt x="1138230" y="5553085"/>
                </a:lnTo>
                <a:close/>
                <a:moveTo>
                  <a:pt x="4240968" y="5546367"/>
                </a:moveTo>
                <a:lnTo>
                  <a:pt x="4240968" y="5567352"/>
                </a:lnTo>
                <a:lnTo>
                  <a:pt x="4315159" y="5567352"/>
                </a:lnTo>
                <a:lnTo>
                  <a:pt x="4315159" y="5546367"/>
                </a:lnTo>
                <a:close/>
                <a:moveTo>
                  <a:pt x="1035464" y="5544527"/>
                </a:moveTo>
                <a:cubicBezTo>
                  <a:pt x="1032934" y="5551522"/>
                  <a:pt x="1029846" y="5558418"/>
                  <a:pt x="1026199" y="5565215"/>
                </a:cubicBezTo>
                <a:cubicBezTo>
                  <a:pt x="1022553" y="5572011"/>
                  <a:pt x="1018585" y="5578361"/>
                  <a:pt x="1014293" y="5584265"/>
                </a:cubicBezTo>
                <a:cubicBezTo>
                  <a:pt x="1010002" y="5590168"/>
                  <a:pt x="1005599" y="5595328"/>
                  <a:pt x="1001085" y="5599743"/>
                </a:cubicBezTo>
                <a:cubicBezTo>
                  <a:pt x="1002325" y="5601628"/>
                  <a:pt x="1003751" y="5604121"/>
                  <a:pt x="1005363" y="5607221"/>
                </a:cubicBezTo>
                <a:cubicBezTo>
                  <a:pt x="1006976" y="5610322"/>
                  <a:pt x="1008476" y="5613410"/>
                  <a:pt x="1009866" y="5616486"/>
                </a:cubicBezTo>
                <a:cubicBezTo>
                  <a:pt x="1011255" y="5619562"/>
                  <a:pt x="1012272" y="5622042"/>
                  <a:pt x="1012917" y="5623927"/>
                </a:cubicBezTo>
                <a:cubicBezTo>
                  <a:pt x="1014206" y="5622638"/>
                  <a:pt x="1015484" y="5621273"/>
                  <a:pt x="1016749" y="5619834"/>
                </a:cubicBezTo>
                <a:cubicBezTo>
                  <a:pt x="1018014" y="5618396"/>
                  <a:pt x="1019291" y="5616908"/>
                  <a:pt x="1020581" y="5615370"/>
                </a:cubicBezTo>
                <a:lnTo>
                  <a:pt x="1020581" y="5688593"/>
                </a:lnTo>
                <a:lnTo>
                  <a:pt x="1042533" y="5688593"/>
                </a:lnTo>
                <a:lnTo>
                  <a:pt x="1042533" y="5582479"/>
                </a:lnTo>
                <a:cubicBezTo>
                  <a:pt x="1045311" y="5577369"/>
                  <a:pt x="1047916" y="5572209"/>
                  <a:pt x="1050347" y="5567000"/>
                </a:cubicBezTo>
                <a:cubicBezTo>
                  <a:pt x="1052778" y="5561791"/>
                  <a:pt x="1054985" y="5556632"/>
                  <a:pt x="1056970" y="5551522"/>
                </a:cubicBezTo>
                <a:close/>
                <a:moveTo>
                  <a:pt x="4209566" y="5537958"/>
                </a:moveTo>
                <a:cubicBezTo>
                  <a:pt x="4207184" y="5541481"/>
                  <a:pt x="4204096" y="5545238"/>
                  <a:pt x="4200301" y="5549232"/>
                </a:cubicBezTo>
                <a:cubicBezTo>
                  <a:pt x="4196506" y="5553226"/>
                  <a:pt x="4192414" y="5557070"/>
                  <a:pt x="4188024" y="5560766"/>
                </a:cubicBezTo>
                <a:cubicBezTo>
                  <a:pt x="4183634" y="5564462"/>
                  <a:pt x="4179330" y="5567625"/>
                  <a:pt x="4175113" y="5570254"/>
                </a:cubicBezTo>
                <a:cubicBezTo>
                  <a:pt x="4176403" y="5571742"/>
                  <a:pt x="4177817" y="5573602"/>
                  <a:pt x="4179355" y="5575835"/>
                </a:cubicBezTo>
                <a:cubicBezTo>
                  <a:pt x="4180893" y="5578067"/>
                  <a:pt x="4182369" y="5580325"/>
                  <a:pt x="4183782" y="5582607"/>
                </a:cubicBezTo>
                <a:cubicBezTo>
                  <a:pt x="4185196" y="5584889"/>
                  <a:pt x="4186375" y="5586873"/>
                  <a:pt x="4187317" y="5588560"/>
                </a:cubicBezTo>
                <a:cubicBezTo>
                  <a:pt x="4192328" y="5585087"/>
                  <a:pt x="4197449" y="5581069"/>
                  <a:pt x="4202681" y="5576505"/>
                </a:cubicBezTo>
                <a:cubicBezTo>
                  <a:pt x="4207916" y="5571941"/>
                  <a:pt x="4212963" y="5567104"/>
                  <a:pt x="4217825" y="5561994"/>
                </a:cubicBezTo>
                <a:cubicBezTo>
                  <a:pt x="4222686" y="5556884"/>
                  <a:pt x="4227053" y="5551824"/>
                  <a:pt x="4230922" y="5546813"/>
                </a:cubicBezTo>
                <a:close/>
                <a:moveTo>
                  <a:pt x="2938922" y="5529824"/>
                </a:moveTo>
                <a:lnTo>
                  <a:pt x="2938922" y="5557729"/>
                </a:lnTo>
                <a:lnTo>
                  <a:pt x="2926271" y="5557729"/>
                </a:lnTo>
                <a:lnTo>
                  <a:pt x="2926271" y="5578119"/>
                </a:lnTo>
                <a:lnTo>
                  <a:pt x="2937359" y="5578119"/>
                </a:lnTo>
                <a:cubicBezTo>
                  <a:pt x="2936317" y="5583328"/>
                  <a:pt x="2935015" y="5588624"/>
                  <a:pt x="2933452" y="5594006"/>
                </a:cubicBezTo>
                <a:cubicBezTo>
                  <a:pt x="2931890" y="5599389"/>
                  <a:pt x="2930116" y="5604461"/>
                  <a:pt x="2928132" y="5609224"/>
                </a:cubicBezTo>
                <a:cubicBezTo>
                  <a:pt x="2926147" y="5613986"/>
                  <a:pt x="2924039" y="5618055"/>
                  <a:pt x="2921806" y="5621428"/>
                </a:cubicBezTo>
                <a:cubicBezTo>
                  <a:pt x="2922749" y="5623363"/>
                  <a:pt x="2923753" y="5625645"/>
                  <a:pt x="2924820" y="5628274"/>
                </a:cubicBezTo>
                <a:cubicBezTo>
                  <a:pt x="2925887" y="5630903"/>
                  <a:pt x="2926891" y="5633557"/>
                  <a:pt x="2927834" y="5636236"/>
                </a:cubicBezTo>
                <a:cubicBezTo>
                  <a:pt x="2928777" y="5638915"/>
                  <a:pt x="2929521" y="5641296"/>
                  <a:pt x="2930067" y="5643380"/>
                </a:cubicBezTo>
                <a:cubicBezTo>
                  <a:pt x="2931654" y="5640453"/>
                  <a:pt x="2933204" y="5637068"/>
                  <a:pt x="2934717" y="5633222"/>
                </a:cubicBezTo>
                <a:cubicBezTo>
                  <a:pt x="2936230" y="5629378"/>
                  <a:pt x="2937632" y="5625297"/>
                  <a:pt x="2938922" y="5620981"/>
                </a:cubicBezTo>
                <a:lnTo>
                  <a:pt x="2938922" y="5674634"/>
                </a:lnTo>
                <a:lnTo>
                  <a:pt x="2957377" y="5674634"/>
                </a:lnTo>
                <a:lnTo>
                  <a:pt x="2957377" y="5609224"/>
                </a:lnTo>
                <a:cubicBezTo>
                  <a:pt x="2958418" y="5611953"/>
                  <a:pt x="2959410" y="5614607"/>
                  <a:pt x="2960353" y="5617186"/>
                </a:cubicBezTo>
                <a:cubicBezTo>
                  <a:pt x="2961295" y="5619766"/>
                  <a:pt x="2962065" y="5622048"/>
                  <a:pt x="2962660" y="5624032"/>
                </a:cubicBezTo>
                <a:lnTo>
                  <a:pt x="2970474" y="5611977"/>
                </a:lnTo>
                <a:cubicBezTo>
                  <a:pt x="2969630" y="5617980"/>
                  <a:pt x="2968402" y="5623883"/>
                  <a:pt x="2966790" y="5629688"/>
                </a:cubicBezTo>
                <a:cubicBezTo>
                  <a:pt x="2965178" y="5635492"/>
                  <a:pt x="2963156" y="5640453"/>
                  <a:pt x="2960725" y="5644571"/>
                </a:cubicBezTo>
                <a:cubicBezTo>
                  <a:pt x="2962015" y="5645166"/>
                  <a:pt x="2963590" y="5645972"/>
                  <a:pt x="2965451" y="5646989"/>
                </a:cubicBezTo>
                <a:cubicBezTo>
                  <a:pt x="2967311" y="5648006"/>
                  <a:pt x="2969147" y="5649060"/>
                  <a:pt x="2970957" y="5650152"/>
                </a:cubicBezTo>
                <a:cubicBezTo>
                  <a:pt x="2972768" y="5651243"/>
                  <a:pt x="2974219" y="5652235"/>
                  <a:pt x="2975310" y="5653128"/>
                </a:cubicBezTo>
                <a:cubicBezTo>
                  <a:pt x="2977245" y="5649705"/>
                  <a:pt x="2979031" y="5645700"/>
                  <a:pt x="2980668" y="5641110"/>
                </a:cubicBezTo>
                <a:cubicBezTo>
                  <a:pt x="2982305" y="5636522"/>
                  <a:pt x="2983719" y="5631623"/>
                  <a:pt x="2984910" y="5626414"/>
                </a:cubicBezTo>
                <a:lnTo>
                  <a:pt x="2984910" y="5652682"/>
                </a:lnTo>
                <a:cubicBezTo>
                  <a:pt x="2984910" y="5653872"/>
                  <a:pt x="2984265" y="5654468"/>
                  <a:pt x="2982975" y="5654468"/>
                </a:cubicBezTo>
                <a:cubicBezTo>
                  <a:pt x="2982181" y="5654468"/>
                  <a:pt x="2980768" y="5654468"/>
                  <a:pt x="2978733" y="5654468"/>
                </a:cubicBezTo>
                <a:cubicBezTo>
                  <a:pt x="2976700" y="5654468"/>
                  <a:pt x="2974640" y="5654418"/>
                  <a:pt x="2972557" y="5654319"/>
                </a:cubicBezTo>
                <a:cubicBezTo>
                  <a:pt x="2973797" y="5656700"/>
                  <a:pt x="2974988" y="5659541"/>
                  <a:pt x="2976129" y="5662839"/>
                </a:cubicBezTo>
                <a:cubicBezTo>
                  <a:pt x="2977270" y="5666138"/>
                  <a:pt x="2978014" y="5669053"/>
                  <a:pt x="2978361" y="5671583"/>
                </a:cubicBezTo>
                <a:cubicBezTo>
                  <a:pt x="2982429" y="5671633"/>
                  <a:pt x="2986014" y="5671471"/>
                  <a:pt x="2989114" y="5671099"/>
                </a:cubicBezTo>
                <a:cubicBezTo>
                  <a:pt x="2992215" y="5670727"/>
                  <a:pt x="2994980" y="5669822"/>
                  <a:pt x="2997411" y="5668383"/>
                </a:cubicBezTo>
                <a:cubicBezTo>
                  <a:pt x="2999941" y="5666994"/>
                  <a:pt x="3001615" y="5665072"/>
                  <a:pt x="3002434" y="5662616"/>
                </a:cubicBezTo>
                <a:cubicBezTo>
                  <a:pt x="3003253" y="5660160"/>
                  <a:pt x="3003662" y="5656948"/>
                  <a:pt x="3003662" y="5652979"/>
                </a:cubicBezTo>
                <a:lnTo>
                  <a:pt x="3003662" y="5620535"/>
                </a:lnTo>
                <a:cubicBezTo>
                  <a:pt x="3005101" y="5624553"/>
                  <a:pt x="3006514" y="5628708"/>
                  <a:pt x="3007903" y="5632999"/>
                </a:cubicBezTo>
                <a:cubicBezTo>
                  <a:pt x="3009293" y="5637291"/>
                  <a:pt x="3010335" y="5641049"/>
                  <a:pt x="3011029" y="5644273"/>
                </a:cubicBezTo>
                <a:lnTo>
                  <a:pt x="3024708" y="5638236"/>
                </a:lnTo>
                <a:lnTo>
                  <a:pt x="3006415" y="5659081"/>
                </a:lnTo>
                <a:cubicBezTo>
                  <a:pt x="3007854" y="5660024"/>
                  <a:pt x="3009479" y="5661388"/>
                  <a:pt x="3011290" y="5663174"/>
                </a:cubicBezTo>
                <a:cubicBezTo>
                  <a:pt x="3013100" y="5664960"/>
                  <a:pt x="3014837" y="5666845"/>
                  <a:pt x="3016499" y="5668830"/>
                </a:cubicBezTo>
                <a:cubicBezTo>
                  <a:pt x="3018160" y="5670814"/>
                  <a:pt x="3019462" y="5672526"/>
                  <a:pt x="3020405" y="5673964"/>
                </a:cubicBezTo>
                <a:cubicBezTo>
                  <a:pt x="3028095" y="5668606"/>
                  <a:pt x="3034966" y="5661413"/>
                  <a:pt x="3041018" y="5652384"/>
                </a:cubicBezTo>
                <a:cubicBezTo>
                  <a:pt x="3045631" y="5661116"/>
                  <a:pt x="3051312" y="5668582"/>
                  <a:pt x="3058059" y="5674783"/>
                </a:cubicBezTo>
                <a:cubicBezTo>
                  <a:pt x="3059597" y="5672154"/>
                  <a:pt x="3061693" y="5669264"/>
                  <a:pt x="3064347" y="5666113"/>
                </a:cubicBezTo>
                <a:cubicBezTo>
                  <a:pt x="3067001" y="5662964"/>
                  <a:pt x="3069444" y="5660520"/>
                  <a:pt x="3071677" y="5658784"/>
                </a:cubicBezTo>
                <a:cubicBezTo>
                  <a:pt x="3067460" y="5655411"/>
                  <a:pt x="3063764" y="5651367"/>
                  <a:pt x="3060589" y="5646654"/>
                </a:cubicBezTo>
                <a:cubicBezTo>
                  <a:pt x="3057414" y="5641942"/>
                  <a:pt x="3054661" y="5636683"/>
                  <a:pt x="3052329" y="5630878"/>
                </a:cubicBezTo>
                <a:cubicBezTo>
                  <a:pt x="3061357" y="5608654"/>
                  <a:pt x="3066939" y="5579905"/>
                  <a:pt x="3069072" y="5544633"/>
                </a:cubicBezTo>
                <a:lnTo>
                  <a:pt x="3057166" y="5542177"/>
                </a:lnTo>
                <a:lnTo>
                  <a:pt x="3053817" y="5542623"/>
                </a:lnTo>
                <a:lnTo>
                  <a:pt x="3017057" y="5542623"/>
                </a:lnTo>
                <a:lnTo>
                  <a:pt x="3017057" y="5560632"/>
                </a:lnTo>
                <a:lnTo>
                  <a:pt x="3035214" y="5560632"/>
                </a:lnTo>
                <a:lnTo>
                  <a:pt x="3020629" y="5562120"/>
                </a:lnTo>
                <a:cubicBezTo>
                  <a:pt x="3021769" y="5574919"/>
                  <a:pt x="3023208" y="5586999"/>
                  <a:pt x="3024945" y="5598359"/>
                </a:cubicBezTo>
                <a:cubicBezTo>
                  <a:pt x="3026681" y="5609720"/>
                  <a:pt x="3029037" y="5620237"/>
                  <a:pt x="3032014" y="5629911"/>
                </a:cubicBezTo>
                <a:lnTo>
                  <a:pt x="3026523" y="5636168"/>
                </a:lnTo>
                <a:lnTo>
                  <a:pt x="3022526" y="5623697"/>
                </a:lnTo>
                <a:cubicBezTo>
                  <a:pt x="3020616" y="5618464"/>
                  <a:pt x="3018694" y="5613590"/>
                  <a:pt x="3016759" y="5609075"/>
                </a:cubicBezTo>
                <a:lnTo>
                  <a:pt x="3003662" y="5614433"/>
                </a:lnTo>
                <a:lnTo>
                  <a:pt x="3003662" y="5601931"/>
                </a:lnTo>
                <a:lnTo>
                  <a:pt x="3019364" y="5601931"/>
                </a:lnTo>
                <a:lnTo>
                  <a:pt x="3019364" y="5582881"/>
                </a:lnTo>
                <a:lnTo>
                  <a:pt x="3002471" y="5582881"/>
                </a:lnTo>
                <a:lnTo>
                  <a:pt x="3002471" y="5569561"/>
                </a:lnTo>
                <a:lnTo>
                  <a:pt x="3015866" y="5569561"/>
                </a:lnTo>
                <a:lnTo>
                  <a:pt x="3015866" y="5552372"/>
                </a:lnTo>
                <a:lnTo>
                  <a:pt x="3002471" y="5552372"/>
                </a:lnTo>
                <a:lnTo>
                  <a:pt x="3002471" y="5532280"/>
                </a:lnTo>
                <a:lnTo>
                  <a:pt x="2982975" y="5532280"/>
                </a:lnTo>
                <a:lnTo>
                  <a:pt x="2982975" y="5582881"/>
                </a:lnTo>
                <a:lnTo>
                  <a:pt x="2965711" y="5582881"/>
                </a:lnTo>
                <a:lnTo>
                  <a:pt x="2965711" y="5597615"/>
                </a:lnTo>
                <a:cubicBezTo>
                  <a:pt x="2964223" y="5594887"/>
                  <a:pt x="2962685" y="5592208"/>
                  <a:pt x="2961097" y="5589579"/>
                </a:cubicBezTo>
                <a:cubicBezTo>
                  <a:pt x="2959509" y="5586950"/>
                  <a:pt x="2958269" y="5584866"/>
                  <a:pt x="2957377" y="5583328"/>
                </a:cubicBezTo>
                <a:lnTo>
                  <a:pt x="2957377" y="5578119"/>
                </a:lnTo>
                <a:lnTo>
                  <a:pt x="2967571" y="5578119"/>
                </a:lnTo>
                <a:lnTo>
                  <a:pt x="2967571" y="5557729"/>
                </a:lnTo>
                <a:lnTo>
                  <a:pt x="2957377" y="5557729"/>
                </a:lnTo>
                <a:lnTo>
                  <a:pt x="2957377" y="5529824"/>
                </a:lnTo>
                <a:close/>
                <a:moveTo>
                  <a:pt x="10145326" y="5529221"/>
                </a:moveTo>
                <a:lnTo>
                  <a:pt x="10145326" y="5546410"/>
                </a:lnTo>
                <a:lnTo>
                  <a:pt x="10245636" y="5546410"/>
                </a:lnTo>
                <a:lnTo>
                  <a:pt x="10245636" y="5529221"/>
                </a:lnTo>
                <a:close/>
                <a:moveTo>
                  <a:pt x="3314405" y="5503286"/>
                </a:moveTo>
                <a:lnTo>
                  <a:pt x="3320507" y="5503286"/>
                </a:lnTo>
                <a:lnTo>
                  <a:pt x="3320507" y="5517648"/>
                </a:lnTo>
                <a:lnTo>
                  <a:pt x="3314405" y="5517648"/>
                </a:lnTo>
                <a:close/>
                <a:moveTo>
                  <a:pt x="3286946" y="5503286"/>
                </a:moveTo>
                <a:lnTo>
                  <a:pt x="3293197" y="5503286"/>
                </a:lnTo>
                <a:lnTo>
                  <a:pt x="3293197" y="5517648"/>
                </a:lnTo>
                <a:lnTo>
                  <a:pt x="3286946" y="5517648"/>
                </a:lnTo>
                <a:close/>
                <a:moveTo>
                  <a:pt x="10199127" y="5483381"/>
                </a:moveTo>
                <a:lnTo>
                  <a:pt x="10176729" y="5488665"/>
                </a:lnTo>
                <a:cubicBezTo>
                  <a:pt x="10178217" y="5490947"/>
                  <a:pt x="10179643" y="5493427"/>
                  <a:pt x="10181007" y="5496106"/>
                </a:cubicBezTo>
                <a:cubicBezTo>
                  <a:pt x="10182372" y="5498785"/>
                  <a:pt x="10183600" y="5501390"/>
                  <a:pt x="10184691" y="5503920"/>
                </a:cubicBezTo>
                <a:lnTo>
                  <a:pt x="10124788" y="5503920"/>
                </a:lnTo>
                <a:lnTo>
                  <a:pt x="10124788" y="5522523"/>
                </a:lnTo>
                <a:lnTo>
                  <a:pt x="10264835" y="5522523"/>
                </a:lnTo>
                <a:lnTo>
                  <a:pt x="10264835" y="5503920"/>
                </a:lnTo>
                <a:lnTo>
                  <a:pt x="10210587" y="5503920"/>
                </a:lnTo>
                <a:cubicBezTo>
                  <a:pt x="10209347" y="5500745"/>
                  <a:pt x="10207685" y="5497310"/>
                  <a:pt x="10205601" y="5493613"/>
                </a:cubicBezTo>
                <a:cubicBezTo>
                  <a:pt x="10203518" y="5489918"/>
                  <a:pt x="10201360" y="5486507"/>
                  <a:pt x="10199127" y="5483381"/>
                </a:cubicBezTo>
                <a:close/>
                <a:moveTo>
                  <a:pt x="3226299" y="5479995"/>
                </a:moveTo>
                <a:lnTo>
                  <a:pt x="3243637" y="5479995"/>
                </a:lnTo>
                <a:cubicBezTo>
                  <a:pt x="3242843" y="5483864"/>
                  <a:pt x="3241740" y="5488093"/>
                  <a:pt x="3240326" y="5492682"/>
                </a:cubicBezTo>
                <a:cubicBezTo>
                  <a:pt x="3238912" y="5497271"/>
                  <a:pt x="3237436" y="5501476"/>
                  <a:pt x="3235898" y="5505295"/>
                </a:cubicBezTo>
                <a:lnTo>
                  <a:pt x="3223248" y="5505295"/>
                </a:lnTo>
                <a:lnTo>
                  <a:pt x="3234559" y="5500459"/>
                </a:lnTo>
                <a:cubicBezTo>
                  <a:pt x="3233715" y="5497631"/>
                  <a:pt x="3232525" y="5494369"/>
                  <a:pt x="3230987" y="5490673"/>
                </a:cubicBezTo>
                <a:cubicBezTo>
                  <a:pt x="3229449" y="5486977"/>
                  <a:pt x="3227886" y="5483418"/>
                  <a:pt x="3226299" y="5479995"/>
                </a:cubicBezTo>
                <a:close/>
                <a:moveTo>
                  <a:pt x="3293197" y="5444350"/>
                </a:moveTo>
                <a:lnTo>
                  <a:pt x="3293197" y="5460201"/>
                </a:lnTo>
                <a:lnTo>
                  <a:pt x="3265887" y="5460201"/>
                </a:lnTo>
                <a:lnTo>
                  <a:pt x="3265887" y="5479102"/>
                </a:lnTo>
                <a:lnTo>
                  <a:pt x="3293197" y="5479102"/>
                </a:lnTo>
                <a:lnTo>
                  <a:pt x="3293197" y="5486841"/>
                </a:lnTo>
                <a:lnTo>
                  <a:pt x="3267747" y="5486841"/>
                </a:lnTo>
                <a:lnTo>
                  <a:pt x="3267747" y="5534094"/>
                </a:lnTo>
                <a:lnTo>
                  <a:pt x="3288137" y="5534094"/>
                </a:lnTo>
                <a:cubicBezTo>
                  <a:pt x="3283821" y="5540890"/>
                  <a:pt x="3278414" y="5547352"/>
                  <a:pt x="3271915" y="5553479"/>
                </a:cubicBezTo>
                <a:cubicBezTo>
                  <a:pt x="3265416" y="5559605"/>
                  <a:pt x="3258594" y="5564529"/>
                  <a:pt x="3251451" y="5568250"/>
                </a:cubicBezTo>
                <a:cubicBezTo>
                  <a:pt x="3252988" y="5569589"/>
                  <a:pt x="3254663" y="5571226"/>
                  <a:pt x="3256474" y="5573161"/>
                </a:cubicBezTo>
                <a:cubicBezTo>
                  <a:pt x="3258284" y="5575096"/>
                  <a:pt x="3260021" y="5577093"/>
                  <a:pt x="3261683" y="5579151"/>
                </a:cubicBezTo>
                <a:cubicBezTo>
                  <a:pt x="3263344" y="5581210"/>
                  <a:pt x="3264697" y="5583058"/>
                  <a:pt x="3265738" y="5584695"/>
                </a:cubicBezTo>
                <a:cubicBezTo>
                  <a:pt x="3270699" y="5581570"/>
                  <a:pt x="3275512" y="5577824"/>
                  <a:pt x="3280175" y="5573459"/>
                </a:cubicBezTo>
                <a:cubicBezTo>
                  <a:pt x="3284837" y="5569093"/>
                  <a:pt x="3289179" y="5564306"/>
                  <a:pt x="3293197" y="5559097"/>
                </a:cubicBezTo>
                <a:lnTo>
                  <a:pt x="3293197" y="5589160"/>
                </a:lnTo>
                <a:lnTo>
                  <a:pt x="3314405" y="5589160"/>
                </a:lnTo>
                <a:lnTo>
                  <a:pt x="3314405" y="5558055"/>
                </a:lnTo>
                <a:cubicBezTo>
                  <a:pt x="3317431" y="5562917"/>
                  <a:pt x="3320655" y="5567481"/>
                  <a:pt x="3324078" y="5571747"/>
                </a:cubicBezTo>
                <a:cubicBezTo>
                  <a:pt x="3327502" y="5576014"/>
                  <a:pt x="3331074" y="5579660"/>
                  <a:pt x="3334795" y="5582686"/>
                </a:cubicBezTo>
                <a:cubicBezTo>
                  <a:pt x="3336481" y="5580106"/>
                  <a:pt x="3338776" y="5577204"/>
                  <a:pt x="3341678" y="5573980"/>
                </a:cubicBezTo>
                <a:cubicBezTo>
                  <a:pt x="3344580" y="5570755"/>
                  <a:pt x="3347222" y="5568175"/>
                  <a:pt x="3349603" y="5566241"/>
                </a:cubicBezTo>
                <a:cubicBezTo>
                  <a:pt x="3343947" y="5562619"/>
                  <a:pt x="3338503" y="5557943"/>
                  <a:pt x="3333269" y="5552214"/>
                </a:cubicBezTo>
                <a:cubicBezTo>
                  <a:pt x="3328035" y="5546484"/>
                  <a:pt x="3323608" y="5540444"/>
                  <a:pt x="3319986" y="5534094"/>
                </a:cubicBezTo>
                <a:lnTo>
                  <a:pt x="3340896" y="5534094"/>
                </a:lnTo>
                <a:lnTo>
                  <a:pt x="3340896" y="5486841"/>
                </a:lnTo>
                <a:lnTo>
                  <a:pt x="3314405" y="5486841"/>
                </a:lnTo>
                <a:lnTo>
                  <a:pt x="3314405" y="5479102"/>
                </a:lnTo>
                <a:lnTo>
                  <a:pt x="3344840" y="5479102"/>
                </a:lnTo>
                <a:lnTo>
                  <a:pt x="3344840" y="5460201"/>
                </a:lnTo>
                <a:lnTo>
                  <a:pt x="3314405" y="5460201"/>
                </a:lnTo>
                <a:lnTo>
                  <a:pt x="3314405" y="5444350"/>
                </a:lnTo>
                <a:close/>
                <a:moveTo>
                  <a:pt x="3238056" y="5442788"/>
                </a:moveTo>
                <a:lnTo>
                  <a:pt x="3220197" y="5450006"/>
                </a:lnTo>
                <a:cubicBezTo>
                  <a:pt x="3221338" y="5451742"/>
                  <a:pt x="3222529" y="5453689"/>
                  <a:pt x="3223769" y="5455847"/>
                </a:cubicBezTo>
                <a:cubicBezTo>
                  <a:pt x="3225009" y="5458005"/>
                  <a:pt x="3226150" y="5460052"/>
                  <a:pt x="3227192" y="5461986"/>
                </a:cubicBezTo>
                <a:lnTo>
                  <a:pt x="3205835" y="5461986"/>
                </a:lnTo>
                <a:lnTo>
                  <a:pt x="3205835" y="5479995"/>
                </a:lnTo>
                <a:lnTo>
                  <a:pt x="3217592" y="5479995"/>
                </a:lnTo>
                <a:lnTo>
                  <a:pt x="3209109" y="5483492"/>
                </a:lnTo>
                <a:cubicBezTo>
                  <a:pt x="3210597" y="5486866"/>
                  <a:pt x="3212135" y="5490549"/>
                  <a:pt x="3213723" y="5494543"/>
                </a:cubicBezTo>
                <a:cubicBezTo>
                  <a:pt x="3215310" y="5498536"/>
                  <a:pt x="3216550" y="5502120"/>
                  <a:pt x="3217443" y="5505295"/>
                </a:cubicBezTo>
                <a:lnTo>
                  <a:pt x="3203454" y="5505295"/>
                </a:lnTo>
                <a:lnTo>
                  <a:pt x="3203454" y="5523304"/>
                </a:lnTo>
                <a:lnTo>
                  <a:pt x="3224736" y="5523304"/>
                </a:lnTo>
                <a:lnTo>
                  <a:pt x="3224736" y="5532159"/>
                </a:lnTo>
                <a:lnTo>
                  <a:pt x="3207993" y="5532159"/>
                </a:lnTo>
                <a:lnTo>
                  <a:pt x="3207993" y="5550093"/>
                </a:lnTo>
                <a:lnTo>
                  <a:pt x="3223843" y="5550093"/>
                </a:lnTo>
                <a:cubicBezTo>
                  <a:pt x="3222950" y="5554756"/>
                  <a:pt x="3221127" y="5559332"/>
                  <a:pt x="3218374" y="5563822"/>
                </a:cubicBezTo>
                <a:cubicBezTo>
                  <a:pt x="3215620" y="5568312"/>
                  <a:pt x="3211193" y="5572070"/>
                  <a:pt x="3205091" y="5575096"/>
                </a:cubicBezTo>
                <a:cubicBezTo>
                  <a:pt x="3206629" y="5576286"/>
                  <a:pt x="3208303" y="5577762"/>
                  <a:pt x="3210114" y="5579524"/>
                </a:cubicBezTo>
                <a:cubicBezTo>
                  <a:pt x="3211924" y="5581285"/>
                  <a:pt x="3213636" y="5583108"/>
                  <a:pt x="3215248" y="5584993"/>
                </a:cubicBezTo>
                <a:cubicBezTo>
                  <a:pt x="3216860" y="5586878"/>
                  <a:pt x="3218163" y="5588565"/>
                  <a:pt x="3219155" y="5590053"/>
                </a:cubicBezTo>
                <a:cubicBezTo>
                  <a:pt x="3227291" y="5584993"/>
                  <a:pt x="3233331" y="5578916"/>
                  <a:pt x="3237275" y="5571822"/>
                </a:cubicBezTo>
                <a:cubicBezTo>
                  <a:pt x="3241219" y="5564727"/>
                  <a:pt x="3243761" y="5557484"/>
                  <a:pt x="3244902" y="5550093"/>
                </a:cubicBezTo>
                <a:lnTo>
                  <a:pt x="3262241" y="5550093"/>
                </a:lnTo>
                <a:lnTo>
                  <a:pt x="3262241" y="5532159"/>
                </a:lnTo>
                <a:lnTo>
                  <a:pt x="3245795" y="5532159"/>
                </a:lnTo>
                <a:lnTo>
                  <a:pt x="3245795" y="5523304"/>
                </a:lnTo>
                <a:lnTo>
                  <a:pt x="3265292" y="5523304"/>
                </a:lnTo>
                <a:lnTo>
                  <a:pt x="3265292" y="5505295"/>
                </a:lnTo>
                <a:lnTo>
                  <a:pt x="3253237" y="5505295"/>
                </a:lnTo>
                <a:cubicBezTo>
                  <a:pt x="3254874" y="5501972"/>
                  <a:pt x="3256548" y="5498387"/>
                  <a:pt x="3258259" y="5494543"/>
                </a:cubicBezTo>
                <a:cubicBezTo>
                  <a:pt x="3259971" y="5490698"/>
                  <a:pt x="3261670" y="5486866"/>
                  <a:pt x="3263357" y="5483046"/>
                </a:cubicBezTo>
                <a:lnTo>
                  <a:pt x="3248995" y="5479995"/>
                </a:lnTo>
                <a:lnTo>
                  <a:pt x="3263654" y="5479995"/>
                </a:lnTo>
                <a:lnTo>
                  <a:pt x="3263654" y="5461986"/>
                </a:lnTo>
                <a:lnTo>
                  <a:pt x="3242446" y="5461986"/>
                </a:lnTo>
                <a:lnTo>
                  <a:pt x="3248400" y="5459308"/>
                </a:lnTo>
                <a:cubicBezTo>
                  <a:pt x="3247259" y="5457075"/>
                  <a:pt x="3245721" y="5454421"/>
                  <a:pt x="3243786" y="5451345"/>
                </a:cubicBezTo>
                <a:cubicBezTo>
                  <a:pt x="3241851" y="5448269"/>
                  <a:pt x="3239941" y="5445417"/>
                  <a:pt x="3238056" y="5442788"/>
                </a:cubicBezTo>
                <a:close/>
                <a:moveTo>
                  <a:pt x="11717922" y="5425325"/>
                </a:moveTo>
                <a:lnTo>
                  <a:pt x="11740023" y="5425325"/>
                </a:lnTo>
                <a:cubicBezTo>
                  <a:pt x="11738435" y="5426367"/>
                  <a:pt x="11736724" y="5427422"/>
                  <a:pt x="11734888" y="5428488"/>
                </a:cubicBezTo>
                <a:cubicBezTo>
                  <a:pt x="11733053" y="5429555"/>
                  <a:pt x="11731217" y="5430584"/>
                  <a:pt x="11729382" y="5431576"/>
                </a:cubicBezTo>
                <a:cubicBezTo>
                  <a:pt x="11725066" y="5429939"/>
                  <a:pt x="11721246" y="5427855"/>
                  <a:pt x="11717922" y="5425325"/>
                </a:cubicBezTo>
                <a:close/>
                <a:moveTo>
                  <a:pt x="1504328" y="5423154"/>
                </a:moveTo>
                <a:cubicBezTo>
                  <a:pt x="1497135" y="5424543"/>
                  <a:pt x="1490140" y="5425870"/>
                  <a:pt x="1483343" y="5427135"/>
                </a:cubicBezTo>
                <a:cubicBezTo>
                  <a:pt x="1476547" y="5428400"/>
                  <a:pt x="1470594" y="5429405"/>
                  <a:pt x="1465484" y="5430149"/>
                </a:cubicBezTo>
                <a:lnTo>
                  <a:pt x="1468982" y="5447116"/>
                </a:lnTo>
                <a:cubicBezTo>
                  <a:pt x="1474538" y="5445975"/>
                  <a:pt x="1480516" y="5444709"/>
                  <a:pt x="1486915" y="5443320"/>
                </a:cubicBezTo>
                <a:cubicBezTo>
                  <a:pt x="1493315" y="5441931"/>
                  <a:pt x="1499665" y="5440542"/>
                  <a:pt x="1505965" y="5439153"/>
                </a:cubicBezTo>
                <a:close/>
                <a:moveTo>
                  <a:pt x="11686817" y="5410815"/>
                </a:moveTo>
                <a:lnTo>
                  <a:pt x="11711076" y="5410815"/>
                </a:lnTo>
                <a:lnTo>
                  <a:pt x="11711076" y="5413866"/>
                </a:lnTo>
                <a:lnTo>
                  <a:pt x="11686817" y="5413866"/>
                </a:lnTo>
                <a:close/>
                <a:moveTo>
                  <a:pt x="1549870" y="5400904"/>
                </a:moveTo>
                <a:lnTo>
                  <a:pt x="1533127" y="5405369"/>
                </a:lnTo>
                <a:cubicBezTo>
                  <a:pt x="1534069" y="5409090"/>
                  <a:pt x="1535037" y="5413121"/>
                  <a:pt x="1536029" y="5417462"/>
                </a:cubicBezTo>
                <a:cubicBezTo>
                  <a:pt x="1537021" y="5421802"/>
                  <a:pt x="1537902" y="5426044"/>
                  <a:pt x="1538670" y="5430186"/>
                </a:cubicBezTo>
                <a:cubicBezTo>
                  <a:pt x="1539439" y="5434329"/>
                  <a:pt x="1539973" y="5438037"/>
                  <a:pt x="1540270" y="5441311"/>
                </a:cubicBezTo>
                <a:lnTo>
                  <a:pt x="1558130" y="5436251"/>
                </a:lnTo>
                <a:cubicBezTo>
                  <a:pt x="1557634" y="5433076"/>
                  <a:pt x="1556952" y="5429455"/>
                  <a:pt x="1556083" y="5425387"/>
                </a:cubicBezTo>
                <a:cubicBezTo>
                  <a:pt x="1555215" y="5421319"/>
                  <a:pt x="1554248" y="5417164"/>
                  <a:pt x="1553181" y="5412922"/>
                </a:cubicBezTo>
                <a:cubicBezTo>
                  <a:pt x="1552115" y="5408681"/>
                  <a:pt x="1551011" y="5404675"/>
                  <a:pt x="1549870" y="5400904"/>
                </a:cubicBezTo>
                <a:close/>
                <a:moveTo>
                  <a:pt x="11686817" y="5398611"/>
                </a:moveTo>
                <a:lnTo>
                  <a:pt x="11711076" y="5398611"/>
                </a:lnTo>
                <a:lnTo>
                  <a:pt x="11711076" y="5401662"/>
                </a:lnTo>
                <a:lnTo>
                  <a:pt x="11686817" y="5401662"/>
                </a:lnTo>
                <a:close/>
                <a:moveTo>
                  <a:pt x="1576063" y="5398598"/>
                </a:moveTo>
                <a:lnTo>
                  <a:pt x="1559320" y="5400904"/>
                </a:lnTo>
                <a:cubicBezTo>
                  <a:pt x="1560114" y="5404675"/>
                  <a:pt x="1560883" y="5408718"/>
                  <a:pt x="1561627" y="5413034"/>
                </a:cubicBezTo>
                <a:cubicBezTo>
                  <a:pt x="1562371" y="5417350"/>
                  <a:pt x="1563041" y="5421592"/>
                  <a:pt x="1563636" y="5425759"/>
                </a:cubicBezTo>
                <a:cubicBezTo>
                  <a:pt x="1564232" y="5429926"/>
                  <a:pt x="1564628" y="5433647"/>
                  <a:pt x="1564827" y="5436921"/>
                </a:cubicBezTo>
                <a:lnTo>
                  <a:pt x="1581570" y="5434316"/>
                </a:lnTo>
                <a:cubicBezTo>
                  <a:pt x="1579983" y="5439029"/>
                  <a:pt x="1578370" y="5443296"/>
                  <a:pt x="1576733" y="5447116"/>
                </a:cubicBezTo>
                <a:lnTo>
                  <a:pt x="1529927" y="5447116"/>
                </a:lnTo>
                <a:lnTo>
                  <a:pt x="1529927" y="5465719"/>
                </a:lnTo>
                <a:lnTo>
                  <a:pt x="1610220" y="5465719"/>
                </a:lnTo>
                <a:lnTo>
                  <a:pt x="1610220" y="5447116"/>
                </a:lnTo>
                <a:lnTo>
                  <a:pt x="1594816" y="5447116"/>
                </a:lnTo>
                <a:cubicBezTo>
                  <a:pt x="1597594" y="5440766"/>
                  <a:pt x="1600434" y="5433671"/>
                  <a:pt x="1603336" y="5425833"/>
                </a:cubicBezTo>
                <a:cubicBezTo>
                  <a:pt x="1606238" y="5417995"/>
                  <a:pt x="1608955" y="5410305"/>
                  <a:pt x="1611485" y="5402765"/>
                </a:cubicBezTo>
                <a:lnTo>
                  <a:pt x="1591616" y="5398598"/>
                </a:lnTo>
                <a:cubicBezTo>
                  <a:pt x="1590574" y="5403707"/>
                  <a:pt x="1589247" y="5409214"/>
                  <a:pt x="1587635" y="5415118"/>
                </a:cubicBezTo>
                <a:cubicBezTo>
                  <a:pt x="1586023" y="5421021"/>
                  <a:pt x="1584249" y="5426751"/>
                  <a:pt x="1582314" y="5432307"/>
                </a:cubicBezTo>
                <a:cubicBezTo>
                  <a:pt x="1581719" y="5427495"/>
                  <a:pt x="1580863" y="5422013"/>
                  <a:pt x="1579747" y="5415862"/>
                </a:cubicBezTo>
                <a:cubicBezTo>
                  <a:pt x="1578631" y="5409710"/>
                  <a:pt x="1577403" y="5403955"/>
                  <a:pt x="1576063" y="5398598"/>
                </a:cubicBezTo>
                <a:close/>
                <a:moveTo>
                  <a:pt x="11933070" y="5391049"/>
                </a:moveTo>
                <a:lnTo>
                  <a:pt x="11976825" y="5391049"/>
                </a:lnTo>
                <a:lnTo>
                  <a:pt x="11976825" y="5412257"/>
                </a:lnTo>
                <a:lnTo>
                  <a:pt x="11933070" y="5412257"/>
                </a:lnTo>
                <a:close/>
                <a:moveTo>
                  <a:pt x="7221530" y="5390903"/>
                </a:moveTo>
                <a:lnTo>
                  <a:pt x="7242589" y="5390903"/>
                </a:lnTo>
                <a:lnTo>
                  <a:pt x="7242589" y="5397749"/>
                </a:lnTo>
                <a:lnTo>
                  <a:pt x="7221530" y="5397749"/>
                </a:lnTo>
                <a:close/>
                <a:moveTo>
                  <a:pt x="1050719" y="5386546"/>
                </a:moveTo>
                <a:lnTo>
                  <a:pt x="1102065" y="5386546"/>
                </a:lnTo>
                <a:lnTo>
                  <a:pt x="1102065" y="5391607"/>
                </a:lnTo>
                <a:lnTo>
                  <a:pt x="1050719" y="5391607"/>
                </a:lnTo>
                <a:close/>
                <a:moveTo>
                  <a:pt x="4758874" y="5379366"/>
                </a:moveTo>
                <a:lnTo>
                  <a:pt x="4744586" y="5391644"/>
                </a:lnTo>
                <a:cubicBezTo>
                  <a:pt x="4747612" y="5393579"/>
                  <a:pt x="4750763" y="5395799"/>
                  <a:pt x="4754037" y="5398304"/>
                </a:cubicBezTo>
                <a:cubicBezTo>
                  <a:pt x="4757311" y="5400810"/>
                  <a:pt x="4760337" y="5403340"/>
                  <a:pt x="4763116" y="5405894"/>
                </a:cubicBezTo>
                <a:cubicBezTo>
                  <a:pt x="4765893" y="5408449"/>
                  <a:pt x="4768101" y="5410768"/>
                  <a:pt x="4769738" y="5412852"/>
                </a:cubicBezTo>
                <a:lnTo>
                  <a:pt x="4785067" y="5399309"/>
                </a:lnTo>
                <a:cubicBezTo>
                  <a:pt x="4783282" y="5397176"/>
                  <a:pt x="4780913" y="5394906"/>
                  <a:pt x="4777960" y="5392500"/>
                </a:cubicBezTo>
                <a:cubicBezTo>
                  <a:pt x="4775009" y="5390094"/>
                  <a:pt x="4771859" y="5387737"/>
                  <a:pt x="4768510" y="5385430"/>
                </a:cubicBezTo>
                <a:cubicBezTo>
                  <a:pt x="4765161" y="5383124"/>
                  <a:pt x="4761950" y="5381102"/>
                  <a:pt x="4758874" y="5379366"/>
                </a:cubicBezTo>
                <a:close/>
                <a:moveTo>
                  <a:pt x="11719782" y="5374426"/>
                </a:moveTo>
                <a:lnTo>
                  <a:pt x="11737269" y="5374426"/>
                </a:lnTo>
                <a:lnTo>
                  <a:pt x="11737269" y="5377775"/>
                </a:lnTo>
                <a:lnTo>
                  <a:pt x="11719782" y="5377775"/>
                </a:lnTo>
                <a:close/>
                <a:moveTo>
                  <a:pt x="11660474" y="5374426"/>
                </a:moveTo>
                <a:lnTo>
                  <a:pt x="11677069" y="5374426"/>
                </a:lnTo>
                <a:lnTo>
                  <a:pt x="11677069" y="5377775"/>
                </a:lnTo>
                <a:lnTo>
                  <a:pt x="11660474" y="5377775"/>
                </a:lnTo>
                <a:close/>
                <a:moveTo>
                  <a:pt x="7221530" y="5368505"/>
                </a:moveTo>
                <a:lnTo>
                  <a:pt x="7242589" y="5368505"/>
                </a:lnTo>
                <a:lnTo>
                  <a:pt x="7242589" y="5374904"/>
                </a:lnTo>
                <a:lnTo>
                  <a:pt x="7221530" y="5374904"/>
                </a:lnTo>
                <a:close/>
                <a:moveTo>
                  <a:pt x="11643285" y="5367506"/>
                </a:moveTo>
                <a:lnTo>
                  <a:pt x="11643285" y="5384621"/>
                </a:lnTo>
                <a:lnTo>
                  <a:pt x="11665832" y="5384621"/>
                </a:lnTo>
                <a:lnTo>
                  <a:pt x="11665832" y="5387969"/>
                </a:lnTo>
                <a:lnTo>
                  <a:pt x="11636215" y="5387969"/>
                </a:lnTo>
                <a:lnTo>
                  <a:pt x="11636215" y="5398611"/>
                </a:lnTo>
                <a:lnTo>
                  <a:pt x="11665832" y="5398611"/>
                </a:lnTo>
                <a:lnTo>
                  <a:pt x="11665832" y="5401662"/>
                </a:lnTo>
                <a:lnTo>
                  <a:pt x="11642912" y="5401662"/>
                </a:lnTo>
                <a:lnTo>
                  <a:pt x="11642912" y="5410815"/>
                </a:lnTo>
                <a:lnTo>
                  <a:pt x="11665832" y="5410815"/>
                </a:lnTo>
                <a:lnTo>
                  <a:pt x="11665832" y="5413866"/>
                </a:lnTo>
                <a:lnTo>
                  <a:pt x="11630411" y="5413866"/>
                </a:lnTo>
                <a:lnTo>
                  <a:pt x="11630411" y="5425325"/>
                </a:lnTo>
                <a:lnTo>
                  <a:pt x="11669925" y="5425325"/>
                </a:lnTo>
                <a:cubicBezTo>
                  <a:pt x="11663972" y="5426665"/>
                  <a:pt x="11657336" y="5427843"/>
                  <a:pt x="11650019" y="5428860"/>
                </a:cubicBezTo>
                <a:cubicBezTo>
                  <a:pt x="11642702" y="5429877"/>
                  <a:pt x="11634702" y="5430733"/>
                  <a:pt x="11626020" y="5431427"/>
                </a:cubicBezTo>
                <a:cubicBezTo>
                  <a:pt x="11627410" y="5432866"/>
                  <a:pt x="11628885" y="5434826"/>
                  <a:pt x="11630448" y="5437306"/>
                </a:cubicBezTo>
                <a:cubicBezTo>
                  <a:pt x="11632011" y="5439787"/>
                  <a:pt x="11633139" y="5441920"/>
                  <a:pt x="11633834" y="5443706"/>
                </a:cubicBezTo>
                <a:cubicBezTo>
                  <a:pt x="11642962" y="5442515"/>
                  <a:pt x="11651495" y="5441151"/>
                  <a:pt x="11659432" y="5439613"/>
                </a:cubicBezTo>
                <a:cubicBezTo>
                  <a:pt x="11658787" y="5441002"/>
                  <a:pt x="11658006" y="5442131"/>
                  <a:pt x="11657088" y="5442999"/>
                </a:cubicBezTo>
                <a:cubicBezTo>
                  <a:pt x="11656171" y="5443867"/>
                  <a:pt x="11655265" y="5444524"/>
                  <a:pt x="11654372" y="5444971"/>
                </a:cubicBezTo>
                <a:cubicBezTo>
                  <a:pt x="11655513" y="5446161"/>
                  <a:pt x="11656729" y="5448109"/>
                  <a:pt x="11658019" y="5450812"/>
                </a:cubicBezTo>
                <a:cubicBezTo>
                  <a:pt x="11659308" y="5453516"/>
                  <a:pt x="11660177" y="5455835"/>
                  <a:pt x="11660623" y="5457770"/>
                </a:cubicBezTo>
                <a:cubicBezTo>
                  <a:pt x="11661516" y="5457323"/>
                  <a:pt x="11662707" y="5456865"/>
                  <a:pt x="11664195" y="5456393"/>
                </a:cubicBezTo>
                <a:cubicBezTo>
                  <a:pt x="11665683" y="5455922"/>
                  <a:pt x="11667878" y="5455376"/>
                  <a:pt x="11670781" y="5454756"/>
                </a:cubicBezTo>
                <a:cubicBezTo>
                  <a:pt x="11673683" y="5454136"/>
                  <a:pt x="11677676" y="5453404"/>
                  <a:pt x="11682761" y="5452561"/>
                </a:cubicBezTo>
                <a:cubicBezTo>
                  <a:pt x="11687846" y="5451718"/>
                  <a:pt x="11694432" y="5450651"/>
                  <a:pt x="11702518" y="5449361"/>
                </a:cubicBezTo>
                <a:cubicBezTo>
                  <a:pt x="11702469" y="5447526"/>
                  <a:pt x="11702543" y="5445144"/>
                  <a:pt x="11702741" y="5442217"/>
                </a:cubicBezTo>
                <a:cubicBezTo>
                  <a:pt x="11702940" y="5439291"/>
                  <a:pt x="11703237" y="5436636"/>
                  <a:pt x="11703634" y="5434255"/>
                </a:cubicBezTo>
                <a:lnTo>
                  <a:pt x="11680864" y="5437157"/>
                </a:lnTo>
                <a:lnTo>
                  <a:pt x="11680864" y="5434478"/>
                </a:lnTo>
                <a:cubicBezTo>
                  <a:pt x="11687164" y="5432494"/>
                  <a:pt x="11693018" y="5430187"/>
                  <a:pt x="11698425" y="5427558"/>
                </a:cubicBezTo>
                <a:cubicBezTo>
                  <a:pt x="11704825" y="5435793"/>
                  <a:pt x="11713122" y="5442056"/>
                  <a:pt x="11723317" y="5446347"/>
                </a:cubicBezTo>
                <a:cubicBezTo>
                  <a:pt x="11733512" y="5450639"/>
                  <a:pt x="11746050" y="5453479"/>
                  <a:pt x="11760933" y="5454868"/>
                </a:cubicBezTo>
                <a:cubicBezTo>
                  <a:pt x="11761975" y="5452437"/>
                  <a:pt x="11763538" y="5449634"/>
                  <a:pt x="11765621" y="5446459"/>
                </a:cubicBezTo>
                <a:cubicBezTo>
                  <a:pt x="11767705" y="5443284"/>
                  <a:pt x="11769689" y="5440705"/>
                  <a:pt x="11771574" y="5438720"/>
                </a:cubicBezTo>
                <a:cubicBezTo>
                  <a:pt x="11767308" y="5438571"/>
                  <a:pt x="11763203" y="5438311"/>
                  <a:pt x="11759259" y="5437938"/>
                </a:cubicBezTo>
                <a:cubicBezTo>
                  <a:pt x="11755315" y="5437566"/>
                  <a:pt x="11751607" y="5437108"/>
                  <a:pt x="11748134" y="5436562"/>
                </a:cubicBezTo>
                <a:cubicBezTo>
                  <a:pt x="11752450" y="5434329"/>
                  <a:pt x="11756493" y="5431998"/>
                  <a:pt x="11760263" y="5429567"/>
                </a:cubicBezTo>
                <a:lnTo>
                  <a:pt x="11752524" y="5425325"/>
                </a:lnTo>
                <a:lnTo>
                  <a:pt x="11767035" y="5425325"/>
                </a:lnTo>
                <a:lnTo>
                  <a:pt x="11767035" y="5413866"/>
                </a:lnTo>
                <a:lnTo>
                  <a:pt x="11731912" y="5413866"/>
                </a:lnTo>
                <a:lnTo>
                  <a:pt x="11731912" y="5410815"/>
                </a:lnTo>
                <a:lnTo>
                  <a:pt x="11754831" y="5410815"/>
                </a:lnTo>
                <a:lnTo>
                  <a:pt x="11754831" y="5401662"/>
                </a:lnTo>
                <a:lnTo>
                  <a:pt x="11731912" y="5401662"/>
                </a:lnTo>
                <a:lnTo>
                  <a:pt x="11731912" y="5398611"/>
                </a:lnTo>
                <a:lnTo>
                  <a:pt x="11761826" y="5398611"/>
                </a:lnTo>
                <a:lnTo>
                  <a:pt x="11761826" y="5387969"/>
                </a:lnTo>
                <a:lnTo>
                  <a:pt x="11731912" y="5387969"/>
                </a:lnTo>
                <a:lnTo>
                  <a:pt x="11731912" y="5384621"/>
                </a:lnTo>
                <a:lnTo>
                  <a:pt x="11755575" y="5384621"/>
                </a:lnTo>
                <a:lnTo>
                  <a:pt x="11755575" y="5367506"/>
                </a:lnTo>
                <a:lnTo>
                  <a:pt x="11702518" y="5367506"/>
                </a:lnTo>
                <a:lnTo>
                  <a:pt x="11702518" y="5384621"/>
                </a:lnTo>
                <a:lnTo>
                  <a:pt x="11711076" y="5384621"/>
                </a:lnTo>
                <a:lnTo>
                  <a:pt x="11711076" y="5387969"/>
                </a:lnTo>
                <a:lnTo>
                  <a:pt x="11686817" y="5387969"/>
                </a:lnTo>
                <a:lnTo>
                  <a:pt x="11686817" y="5384621"/>
                </a:lnTo>
                <a:lnTo>
                  <a:pt x="11695374" y="5384621"/>
                </a:lnTo>
                <a:lnTo>
                  <a:pt x="11695374" y="5367506"/>
                </a:lnTo>
                <a:close/>
                <a:moveTo>
                  <a:pt x="1050719" y="5366901"/>
                </a:moveTo>
                <a:lnTo>
                  <a:pt x="1102065" y="5366901"/>
                </a:lnTo>
                <a:lnTo>
                  <a:pt x="1102065" y="5371961"/>
                </a:lnTo>
                <a:lnTo>
                  <a:pt x="1050719" y="5371961"/>
                </a:lnTo>
                <a:close/>
                <a:moveTo>
                  <a:pt x="4220801" y="5364871"/>
                </a:moveTo>
                <a:lnTo>
                  <a:pt x="4275570" y="5364871"/>
                </a:lnTo>
                <a:lnTo>
                  <a:pt x="4275570" y="5369485"/>
                </a:lnTo>
                <a:lnTo>
                  <a:pt x="4220801" y="5369485"/>
                </a:lnTo>
                <a:close/>
                <a:moveTo>
                  <a:pt x="8777679" y="5359825"/>
                </a:moveTo>
                <a:lnTo>
                  <a:pt x="8840931" y="5359825"/>
                </a:lnTo>
                <a:lnTo>
                  <a:pt x="8840931" y="5389591"/>
                </a:lnTo>
                <a:lnTo>
                  <a:pt x="8777679" y="5389591"/>
                </a:lnTo>
                <a:close/>
                <a:moveTo>
                  <a:pt x="1565274" y="5355363"/>
                </a:moveTo>
                <a:cubicBezTo>
                  <a:pt x="1568151" y="5358389"/>
                  <a:pt x="1571214" y="5361440"/>
                  <a:pt x="1574464" y="5364516"/>
                </a:cubicBezTo>
                <a:cubicBezTo>
                  <a:pt x="1577713" y="5367592"/>
                  <a:pt x="1581049" y="5370593"/>
                  <a:pt x="1584472" y="5373520"/>
                </a:cubicBezTo>
                <a:lnTo>
                  <a:pt x="1548679" y="5373520"/>
                </a:lnTo>
                <a:cubicBezTo>
                  <a:pt x="1551557" y="5370742"/>
                  <a:pt x="1554397" y="5367815"/>
                  <a:pt x="1557200" y="5364739"/>
                </a:cubicBezTo>
                <a:cubicBezTo>
                  <a:pt x="1560002" y="5361663"/>
                  <a:pt x="1562694" y="5358538"/>
                  <a:pt x="1565274" y="5355363"/>
                </a:cubicBezTo>
                <a:close/>
                <a:moveTo>
                  <a:pt x="7273768" y="5351687"/>
                </a:moveTo>
                <a:lnTo>
                  <a:pt x="7273768" y="5414195"/>
                </a:lnTo>
                <a:lnTo>
                  <a:pt x="7294083" y="5414195"/>
                </a:lnTo>
                <a:lnTo>
                  <a:pt x="7294083" y="5351687"/>
                </a:lnTo>
                <a:close/>
                <a:moveTo>
                  <a:pt x="6010561" y="5350425"/>
                </a:moveTo>
                <a:lnTo>
                  <a:pt x="6038913" y="5350425"/>
                </a:lnTo>
                <a:lnTo>
                  <a:pt x="6038913" y="5373419"/>
                </a:lnTo>
                <a:lnTo>
                  <a:pt x="6010561" y="5373419"/>
                </a:lnTo>
                <a:close/>
                <a:moveTo>
                  <a:pt x="7200619" y="5350050"/>
                </a:moveTo>
                <a:lnTo>
                  <a:pt x="7200619" y="5443439"/>
                </a:lnTo>
                <a:lnTo>
                  <a:pt x="7221530" y="5443439"/>
                </a:lnTo>
                <a:lnTo>
                  <a:pt x="7221530" y="5413748"/>
                </a:lnTo>
                <a:lnTo>
                  <a:pt x="7242589" y="5413748"/>
                </a:lnTo>
                <a:lnTo>
                  <a:pt x="7242589" y="5423348"/>
                </a:lnTo>
                <a:cubicBezTo>
                  <a:pt x="7242589" y="5424886"/>
                  <a:pt x="7241770" y="5425655"/>
                  <a:pt x="7240133" y="5425655"/>
                </a:cubicBezTo>
                <a:cubicBezTo>
                  <a:pt x="7239191" y="5425705"/>
                  <a:pt x="7237504" y="5425729"/>
                  <a:pt x="7235073" y="5425729"/>
                </a:cubicBezTo>
                <a:cubicBezTo>
                  <a:pt x="7232642" y="5425729"/>
                  <a:pt x="7230310" y="5425655"/>
                  <a:pt x="7228078" y="5425506"/>
                </a:cubicBezTo>
                <a:cubicBezTo>
                  <a:pt x="7229467" y="5427937"/>
                  <a:pt x="7230819" y="5430951"/>
                  <a:pt x="7232134" y="5434547"/>
                </a:cubicBezTo>
                <a:cubicBezTo>
                  <a:pt x="7233448" y="5438144"/>
                  <a:pt x="7234378" y="5441306"/>
                  <a:pt x="7234924" y="5444035"/>
                </a:cubicBezTo>
                <a:cubicBezTo>
                  <a:pt x="7239439" y="5444035"/>
                  <a:pt x="7243469" y="5443862"/>
                  <a:pt x="7247016" y="5443514"/>
                </a:cubicBezTo>
                <a:cubicBezTo>
                  <a:pt x="7250564" y="5443167"/>
                  <a:pt x="7253751" y="5442174"/>
                  <a:pt x="7256579" y="5440537"/>
                </a:cubicBezTo>
                <a:cubicBezTo>
                  <a:pt x="7259406" y="5439049"/>
                  <a:pt x="7261329" y="5436965"/>
                  <a:pt x="7262346" y="5434287"/>
                </a:cubicBezTo>
                <a:cubicBezTo>
                  <a:pt x="7263363" y="5431608"/>
                  <a:pt x="7263871" y="5428061"/>
                  <a:pt x="7263871" y="5423645"/>
                </a:cubicBezTo>
                <a:lnTo>
                  <a:pt x="7263871" y="5350050"/>
                </a:lnTo>
                <a:close/>
                <a:moveTo>
                  <a:pt x="7304129" y="5347743"/>
                </a:moveTo>
                <a:lnTo>
                  <a:pt x="7304129" y="5420743"/>
                </a:lnTo>
                <a:cubicBezTo>
                  <a:pt x="7304129" y="5422480"/>
                  <a:pt x="7303063" y="5423348"/>
                  <a:pt x="7300929" y="5423348"/>
                </a:cubicBezTo>
                <a:cubicBezTo>
                  <a:pt x="7299689" y="5423398"/>
                  <a:pt x="7297370" y="5423410"/>
                  <a:pt x="7293972" y="5423385"/>
                </a:cubicBezTo>
                <a:cubicBezTo>
                  <a:pt x="7290573" y="5423360"/>
                  <a:pt x="7287163" y="5423249"/>
                  <a:pt x="7283740" y="5423050"/>
                </a:cubicBezTo>
                <a:cubicBezTo>
                  <a:pt x="7285327" y="5425878"/>
                  <a:pt x="7286878" y="5429326"/>
                  <a:pt x="7288391" y="5433394"/>
                </a:cubicBezTo>
                <a:cubicBezTo>
                  <a:pt x="7289904" y="5437462"/>
                  <a:pt x="7290933" y="5440959"/>
                  <a:pt x="7291479" y="5443886"/>
                </a:cubicBezTo>
                <a:cubicBezTo>
                  <a:pt x="7296886" y="5443985"/>
                  <a:pt x="7301736" y="5443799"/>
                  <a:pt x="7306027" y="5443328"/>
                </a:cubicBezTo>
                <a:cubicBezTo>
                  <a:pt x="7310318" y="5442857"/>
                  <a:pt x="7314101" y="5441778"/>
                  <a:pt x="7317375" y="5440091"/>
                </a:cubicBezTo>
                <a:cubicBezTo>
                  <a:pt x="7320748" y="5438404"/>
                  <a:pt x="7323018" y="5436085"/>
                  <a:pt x="7324184" y="5433133"/>
                </a:cubicBezTo>
                <a:cubicBezTo>
                  <a:pt x="7325350" y="5430182"/>
                  <a:pt x="7325933" y="5426151"/>
                  <a:pt x="7325933" y="5421041"/>
                </a:cubicBezTo>
                <a:lnTo>
                  <a:pt x="7325933" y="5347743"/>
                </a:lnTo>
                <a:close/>
                <a:moveTo>
                  <a:pt x="11953831" y="5347517"/>
                </a:moveTo>
                <a:cubicBezTo>
                  <a:pt x="11962513" y="5356645"/>
                  <a:pt x="11972410" y="5364806"/>
                  <a:pt x="11983522" y="5371999"/>
                </a:cubicBezTo>
                <a:lnTo>
                  <a:pt x="11925182" y="5371999"/>
                </a:lnTo>
                <a:cubicBezTo>
                  <a:pt x="11930341" y="5368377"/>
                  <a:pt x="11935352" y="5364508"/>
                  <a:pt x="11940213" y="5360390"/>
                </a:cubicBezTo>
                <a:cubicBezTo>
                  <a:pt x="11945075" y="5356273"/>
                  <a:pt x="11949614" y="5351981"/>
                  <a:pt x="11953831" y="5347517"/>
                </a:cubicBezTo>
                <a:close/>
                <a:moveTo>
                  <a:pt x="4220801" y="5346640"/>
                </a:moveTo>
                <a:lnTo>
                  <a:pt x="4275570" y="5346640"/>
                </a:lnTo>
                <a:lnTo>
                  <a:pt x="4275570" y="5350881"/>
                </a:lnTo>
                <a:lnTo>
                  <a:pt x="4220801" y="5350881"/>
                </a:lnTo>
                <a:close/>
                <a:moveTo>
                  <a:pt x="11666130" y="5336773"/>
                </a:moveTo>
                <a:lnTo>
                  <a:pt x="11731019" y="5336773"/>
                </a:lnTo>
                <a:lnTo>
                  <a:pt x="11731019" y="5339972"/>
                </a:lnTo>
                <a:lnTo>
                  <a:pt x="11666130" y="5339972"/>
                </a:lnTo>
                <a:close/>
                <a:moveTo>
                  <a:pt x="4198701" y="5331087"/>
                </a:moveTo>
                <a:lnTo>
                  <a:pt x="4198701" y="5406692"/>
                </a:lnTo>
                <a:lnTo>
                  <a:pt x="4220801" y="5406692"/>
                </a:lnTo>
                <a:lnTo>
                  <a:pt x="4220801" y="5383475"/>
                </a:lnTo>
                <a:lnTo>
                  <a:pt x="4275570" y="5383475"/>
                </a:lnTo>
                <a:lnTo>
                  <a:pt x="4275570" y="5385930"/>
                </a:lnTo>
                <a:cubicBezTo>
                  <a:pt x="4275570" y="5387071"/>
                  <a:pt x="4275297" y="5387853"/>
                  <a:pt x="4274752" y="5388274"/>
                </a:cubicBezTo>
                <a:cubicBezTo>
                  <a:pt x="4274206" y="5388696"/>
                  <a:pt x="4273239" y="5388932"/>
                  <a:pt x="4271849" y="5388981"/>
                </a:cubicBezTo>
                <a:cubicBezTo>
                  <a:pt x="4271106" y="5388981"/>
                  <a:pt x="4269617" y="5388981"/>
                  <a:pt x="4267385" y="5388981"/>
                </a:cubicBezTo>
                <a:cubicBezTo>
                  <a:pt x="4265153" y="5388981"/>
                  <a:pt x="4262685" y="5388944"/>
                  <a:pt x="4259980" y="5388870"/>
                </a:cubicBezTo>
                <a:cubicBezTo>
                  <a:pt x="4257277" y="5388795"/>
                  <a:pt x="4254834" y="5388684"/>
                  <a:pt x="4252651" y="5388535"/>
                </a:cubicBezTo>
                <a:cubicBezTo>
                  <a:pt x="4253990" y="5390966"/>
                  <a:pt x="4255293" y="5393831"/>
                  <a:pt x="4256558" y="5397129"/>
                </a:cubicBezTo>
                <a:cubicBezTo>
                  <a:pt x="4257822" y="5400429"/>
                  <a:pt x="4258729" y="5403393"/>
                  <a:pt x="4259274" y="5406022"/>
                </a:cubicBezTo>
                <a:cubicBezTo>
                  <a:pt x="4265426" y="5406022"/>
                  <a:pt x="4270944" y="5405898"/>
                  <a:pt x="4275831" y="5405650"/>
                </a:cubicBezTo>
                <a:cubicBezTo>
                  <a:pt x="4280718" y="5405402"/>
                  <a:pt x="4284947" y="5404633"/>
                  <a:pt x="4288519" y="5403343"/>
                </a:cubicBezTo>
                <a:cubicBezTo>
                  <a:pt x="4292090" y="5402004"/>
                  <a:pt x="4294584" y="5400057"/>
                  <a:pt x="4295997" y="5397502"/>
                </a:cubicBezTo>
                <a:cubicBezTo>
                  <a:pt x="4297411" y="5394947"/>
                  <a:pt x="4298119" y="5391189"/>
                  <a:pt x="4298119" y="5386228"/>
                </a:cubicBezTo>
                <a:lnTo>
                  <a:pt x="4298119" y="5331087"/>
                </a:lnTo>
                <a:close/>
                <a:moveTo>
                  <a:pt x="4761032" y="5329062"/>
                </a:moveTo>
                <a:lnTo>
                  <a:pt x="4792583" y="5329062"/>
                </a:lnTo>
                <a:lnTo>
                  <a:pt x="4792583" y="5357414"/>
                </a:lnTo>
                <a:lnTo>
                  <a:pt x="4769886" y="5357414"/>
                </a:lnTo>
                <a:lnTo>
                  <a:pt x="4782685" y="5346698"/>
                </a:lnTo>
                <a:cubicBezTo>
                  <a:pt x="4780404" y="5343870"/>
                  <a:pt x="4777192" y="5340832"/>
                  <a:pt x="4773049" y="5337582"/>
                </a:cubicBezTo>
                <a:cubicBezTo>
                  <a:pt x="4768907" y="5334333"/>
                  <a:pt x="4764901" y="5331493"/>
                  <a:pt x="4761032" y="5329062"/>
                </a:cubicBezTo>
                <a:close/>
                <a:moveTo>
                  <a:pt x="4738336" y="5329062"/>
                </a:moveTo>
                <a:lnTo>
                  <a:pt x="4759320" y="5329062"/>
                </a:lnTo>
                <a:lnTo>
                  <a:pt x="4745777" y="5340150"/>
                </a:lnTo>
                <a:cubicBezTo>
                  <a:pt x="4749300" y="5342580"/>
                  <a:pt x="4752908" y="5345371"/>
                  <a:pt x="4756604" y="5348521"/>
                </a:cubicBezTo>
                <a:cubicBezTo>
                  <a:pt x="4760300" y="5351672"/>
                  <a:pt x="4763289" y="5354636"/>
                  <a:pt x="4765571" y="5357414"/>
                </a:cubicBezTo>
                <a:lnTo>
                  <a:pt x="4738336" y="5357414"/>
                </a:lnTo>
                <a:lnTo>
                  <a:pt x="4738336" y="5354660"/>
                </a:lnTo>
                <a:close/>
                <a:moveTo>
                  <a:pt x="1064114" y="5328355"/>
                </a:moveTo>
                <a:lnTo>
                  <a:pt x="1064114" y="5347405"/>
                </a:lnTo>
                <a:lnTo>
                  <a:pt x="1087331" y="5347405"/>
                </a:lnTo>
                <a:lnTo>
                  <a:pt x="1087331" y="5328503"/>
                </a:lnTo>
                <a:cubicBezTo>
                  <a:pt x="1095764" y="5336987"/>
                  <a:pt x="1105314" y="5344304"/>
                  <a:pt x="1115980" y="5350456"/>
                </a:cubicBezTo>
                <a:lnTo>
                  <a:pt x="1037473" y="5350456"/>
                </a:lnTo>
                <a:cubicBezTo>
                  <a:pt x="1042434" y="5347430"/>
                  <a:pt x="1047172" y="5344056"/>
                  <a:pt x="1051686" y="5340335"/>
                </a:cubicBezTo>
                <a:cubicBezTo>
                  <a:pt x="1056201" y="5336615"/>
                  <a:pt x="1060343" y="5332621"/>
                  <a:pt x="1064114" y="5328355"/>
                </a:cubicBezTo>
                <a:close/>
                <a:moveTo>
                  <a:pt x="11666130" y="5325015"/>
                </a:moveTo>
                <a:lnTo>
                  <a:pt x="11731019" y="5325015"/>
                </a:lnTo>
                <a:lnTo>
                  <a:pt x="11731019" y="5328066"/>
                </a:lnTo>
                <a:lnTo>
                  <a:pt x="11666130" y="5328066"/>
                </a:lnTo>
                <a:close/>
                <a:moveTo>
                  <a:pt x="1561627" y="5325002"/>
                </a:moveTo>
                <a:cubicBezTo>
                  <a:pt x="1557063" y="5333833"/>
                  <a:pt x="1551011" y="5342142"/>
                  <a:pt x="1543470" y="5349931"/>
                </a:cubicBezTo>
                <a:cubicBezTo>
                  <a:pt x="1535929" y="5357720"/>
                  <a:pt x="1527967" y="5364194"/>
                  <a:pt x="1519583" y="5369353"/>
                </a:cubicBezTo>
                <a:cubicBezTo>
                  <a:pt x="1519930" y="5363102"/>
                  <a:pt x="1520290" y="5356789"/>
                  <a:pt x="1520662" y="5350415"/>
                </a:cubicBezTo>
                <a:cubicBezTo>
                  <a:pt x="1521034" y="5344040"/>
                  <a:pt x="1521320" y="5337901"/>
                  <a:pt x="1521518" y="5331997"/>
                </a:cubicBezTo>
                <a:lnTo>
                  <a:pt x="1468833" y="5331997"/>
                </a:lnTo>
                <a:lnTo>
                  <a:pt x="1468833" y="5350452"/>
                </a:lnTo>
                <a:lnTo>
                  <a:pt x="1502617" y="5350452"/>
                </a:lnTo>
                <a:cubicBezTo>
                  <a:pt x="1502269" y="5358786"/>
                  <a:pt x="1501798" y="5367108"/>
                  <a:pt x="1501203" y="5375418"/>
                </a:cubicBezTo>
                <a:cubicBezTo>
                  <a:pt x="1500608" y="5383727"/>
                  <a:pt x="1499913" y="5391156"/>
                  <a:pt x="1499119" y="5397705"/>
                </a:cubicBezTo>
                <a:lnTo>
                  <a:pt x="1490934" y="5397705"/>
                </a:lnTo>
                <a:cubicBezTo>
                  <a:pt x="1491380" y="5391851"/>
                  <a:pt x="1491814" y="5385687"/>
                  <a:pt x="1492236" y="5379213"/>
                </a:cubicBezTo>
                <a:cubicBezTo>
                  <a:pt x="1492658" y="5372739"/>
                  <a:pt x="1493017" y="5366624"/>
                  <a:pt x="1493315" y="5360870"/>
                </a:cubicBezTo>
                <a:lnTo>
                  <a:pt x="1474637" y="5359902"/>
                </a:lnTo>
                <a:cubicBezTo>
                  <a:pt x="1474439" y="5365806"/>
                  <a:pt x="1474178" y="5372094"/>
                  <a:pt x="1473856" y="5378766"/>
                </a:cubicBezTo>
                <a:cubicBezTo>
                  <a:pt x="1473533" y="5385439"/>
                  <a:pt x="1473124" y="5391900"/>
                  <a:pt x="1472628" y="5398151"/>
                </a:cubicBezTo>
                <a:cubicBezTo>
                  <a:pt x="1472132" y="5404402"/>
                  <a:pt x="1471562" y="5409909"/>
                  <a:pt x="1470916" y="5414671"/>
                </a:cubicBezTo>
                <a:lnTo>
                  <a:pt x="1509686" y="5414671"/>
                </a:lnTo>
                <a:cubicBezTo>
                  <a:pt x="1509141" y="5426776"/>
                  <a:pt x="1508446" y="5435656"/>
                  <a:pt x="1507603" y="5441311"/>
                </a:cubicBezTo>
                <a:cubicBezTo>
                  <a:pt x="1506759" y="5446967"/>
                  <a:pt x="1505767" y="5450464"/>
                  <a:pt x="1504626" y="5451804"/>
                </a:cubicBezTo>
                <a:cubicBezTo>
                  <a:pt x="1503882" y="5452647"/>
                  <a:pt x="1503113" y="5453193"/>
                  <a:pt x="1502319" y="5453441"/>
                </a:cubicBezTo>
                <a:cubicBezTo>
                  <a:pt x="1501525" y="5453689"/>
                  <a:pt x="1500508" y="5453813"/>
                  <a:pt x="1499268" y="5453813"/>
                </a:cubicBezTo>
                <a:cubicBezTo>
                  <a:pt x="1497830" y="5453813"/>
                  <a:pt x="1495734" y="5453763"/>
                  <a:pt x="1492980" y="5453664"/>
                </a:cubicBezTo>
                <a:cubicBezTo>
                  <a:pt x="1490227" y="5453565"/>
                  <a:pt x="1487238" y="5453366"/>
                  <a:pt x="1484013" y="5453069"/>
                </a:cubicBezTo>
                <a:cubicBezTo>
                  <a:pt x="1485551" y="5455500"/>
                  <a:pt x="1486816" y="5458352"/>
                  <a:pt x="1487808" y="5461626"/>
                </a:cubicBezTo>
                <a:cubicBezTo>
                  <a:pt x="1488801" y="5464901"/>
                  <a:pt x="1489371" y="5467877"/>
                  <a:pt x="1489520" y="5470556"/>
                </a:cubicBezTo>
                <a:cubicBezTo>
                  <a:pt x="1493191" y="5470655"/>
                  <a:pt x="1496701" y="5470680"/>
                  <a:pt x="1500050" y="5470630"/>
                </a:cubicBezTo>
                <a:cubicBezTo>
                  <a:pt x="1503398" y="5470581"/>
                  <a:pt x="1506139" y="5470407"/>
                  <a:pt x="1508272" y="5470110"/>
                </a:cubicBezTo>
                <a:cubicBezTo>
                  <a:pt x="1510852" y="5469713"/>
                  <a:pt x="1513146" y="5469068"/>
                  <a:pt x="1515155" y="5468175"/>
                </a:cubicBezTo>
                <a:cubicBezTo>
                  <a:pt x="1517165" y="5467282"/>
                  <a:pt x="1519038" y="5465744"/>
                  <a:pt x="1520774" y="5463561"/>
                </a:cubicBezTo>
                <a:cubicBezTo>
                  <a:pt x="1522312" y="5461725"/>
                  <a:pt x="1523564" y="5458637"/>
                  <a:pt x="1524532" y="5454297"/>
                </a:cubicBezTo>
                <a:cubicBezTo>
                  <a:pt x="1525499" y="5449956"/>
                  <a:pt x="1526305" y="5443804"/>
                  <a:pt x="1526950" y="5435842"/>
                </a:cubicBezTo>
                <a:cubicBezTo>
                  <a:pt x="1527595" y="5427880"/>
                  <a:pt x="1528190" y="5417598"/>
                  <a:pt x="1528736" y="5404997"/>
                </a:cubicBezTo>
                <a:cubicBezTo>
                  <a:pt x="1528786" y="5403856"/>
                  <a:pt x="1528848" y="5402331"/>
                  <a:pt x="1528922" y="5400421"/>
                </a:cubicBezTo>
                <a:cubicBezTo>
                  <a:pt x="1528997" y="5398511"/>
                  <a:pt x="1529034" y="5397556"/>
                  <a:pt x="1529034" y="5397556"/>
                </a:cubicBezTo>
                <a:lnTo>
                  <a:pt x="1517425" y="5397556"/>
                </a:lnTo>
                <a:cubicBezTo>
                  <a:pt x="1517723" y="5394034"/>
                  <a:pt x="1518021" y="5390226"/>
                  <a:pt x="1518318" y="5386133"/>
                </a:cubicBezTo>
                <a:cubicBezTo>
                  <a:pt x="1518616" y="5382041"/>
                  <a:pt x="1518938" y="5377786"/>
                  <a:pt x="1519286" y="5373371"/>
                </a:cubicBezTo>
                <a:cubicBezTo>
                  <a:pt x="1521072" y="5375703"/>
                  <a:pt x="1522994" y="5378419"/>
                  <a:pt x="1525053" y="5381520"/>
                </a:cubicBezTo>
                <a:cubicBezTo>
                  <a:pt x="1527112" y="5384620"/>
                  <a:pt x="1528637" y="5387063"/>
                  <a:pt x="1529629" y="5388849"/>
                </a:cubicBezTo>
                <a:cubicBezTo>
                  <a:pt x="1534342" y="5385674"/>
                  <a:pt x="1539055" y="5382028"/>
                  <a:pt x="1543768" y="5377911"/>
                </a:cubicBezTo>
                <a:lnTo>
                  <a:pt x="1543768" y="5391900"/>
                </a:lnTo>
                <a:lnTo>
                  <a:pt x="1591914" y="5391900"/>
                </a:lnTo>
                <a:lnTo>
                  <a:pt x="1591914" y="5379548"/>
                </a:lnTo>
                <a:cubicBezTo>
                  <a:pt x="1594047" y="5381234"/>
                  <a:pt x="1596180" y="5382834"/>
                  <a:pt x="1598313" y="5384347"/>
                </a:cubicBezTo>
                <a:cubicBezTo>
                  <a:pt x="1600447" y="5385860"/>
                  <a:pt x="1602580" y="5387262"/>
                  <a:pt x="1604713" y="5388552"/>
                </a:cubicBezTo>
                <a:cubicBezTo>
                  <a:pt x="1605358" y="5386468"/>
                  <a:pt x="1606201" y="5384037"/>
                  <a:pt x="1607243" y="5381259"/>
                </a:cubicBezTo>
                <a:cubicBezTo>
                  <a:pt x="1608285" y="5378481"/>
                  <a:pt x="1609413" y="5375740"/>
                  <a:pt x="1610629" y="5373036"/>
                </a:cubicBezTo>
                <a:cubicBezTo>
                  <a:pt x="1611844" y="5370333"/>
                  <a:pt x="1613022" y="5368038"/>
                  <a:pt x="1614164" y="5366153"/>
                </a:cubicBezTo>
                <a:cubicBezTo>
                  <a:pt x="1607615" y="5363127"/>
                  <a:pt x="1601017" y="5359109"/>
                  <a:pt x="1594369" y="5354098"/>
                </a:cubicBezTo>
                <a:cubicBezTo>
                  <a:pt x="1587722" y="5349087"/>
                  <a:pt x="1581843" y="5344027"/>
                  <a:pt x="1576733" y="5338918"/>
                </a:cubicBezTo>
                <a:cubicBezTo>
                  <a:pt x="1577477" y="5337677"/>
                  <a:pt x="1578197" y="5336474"/>
                  <a:pt x="1578891" y="5335309"/>
                </a:cubicBezTo>
                <a:cubicBezTo>
                  <a:pt x="1579586" y="5334143"/>
                  <a:pt x="1580231" y="5332940"/>
                  <a:pt x="1580826" y="5331699"/>
                </a:cubicBezTo>
                <a:close/>
                <a:moveTo>
                  <a:pt x="3021968" y="5320349"/>
                </a:moveTo>
                <a:lnTo>
                  <a:pt x="3044962" y="5320349"/>
                </a:lnTo>
                <a:cubicBezTo>
                  <a:pt x="3041489" y="5323375"/>
                  <a:pt x="3037694" y="5326327"/>
                  <a:pt x="3033576" y="5329204"/>
                </a:cubicBezTo>
                <a:cubicBezTo>
                  <a:pt x="3031592" y="5327617"/>
                  <a:pt x="3029620" y="5326091"/>
                  <a:pt x="3027661" y="5324627"/>
                </a:cubicBezTo>
                <a:cubicBezTo>
                  <a:pt x="3025701" y="5323164"/>
                  <a:pt x="3023803" y="5321738"/>
                  <a:pt x="3021968" y="5320349"/>
                </a:cubicBezTo>
                <a:close/>
                <a:moveTo>
                  <a:pt x="11645666" y="5315862"/>
                </a:moveTo>
                <a:lnTo>
                  <a:pt x="11645666" y="5349125"/>
                </a:lnTo>
                <a:lnTo>
                  <a:pt x="11683915" y="5349125"/>
                </a:lnTo>
                <a:cubicBezTo>
                  <a:pt x="11684163" y="5349572"/>
                  <a:pt x="11684373" y="5350031"/>
                  <a:pt x="11684547" y="5350502"/>
                </a:cubicBezTo>
                <a:cubicBezTo>
                  <a:pt x="11684721" y="5350973"/>
                  <a:pt x="11684932" y="5351482"/>
                  <a:pt x="11685180" y="5352027"/>
                </a:cubicBezTo>
                <a:lnTo>
                  <a:pt x="11631974" y="5352027"/>
                </a:lnTo>
                <a:lnTo>
                  <a:pt x="11631974" y="5364306"/>
                </a:lnTo>
                <a:lnTo>
                  <a:pt x="11765175" y="5364306"/>
                </a:lnTo>
                <a:lnTo>
                  <a:pt x="11765175" y="5352027"/>
                </a:lnTo>
                <a:lnTo>
                  <a:pt x="11709067" y="5352027"/>
                </a:lnTo>
                <a:cubicBezTo>
                  <a:pt x="11708868" y="5351532"/>
                  <a:pt x="11708670" y="5351036"/>
                  <a:pt x="11708471" y="5350539"/>
                </a:cubicBezTo>
                <a:cubicBezTo>
                  <a:pt x="11708273" y="5350043"/>
                  <a:pt x="11708074" y="5349572"/>
                  <a:pt x="11707876" y="5349125"/>
                </a:cubicBezTo>
                <a:lnTo>
                  <a:pt x="11752524" y="5349125"/>
                </a:lnTo>
                <a:lnTo>
                  <a:pt x="11752524" y="5315862"/>
                </a:lnTo>
                <a:close/>
                <a:moveTo>
                  <a:pt x="11952269" y="5313360"/>
                </a:moveTo>
                <a:cubicBezTo>
                  <a:pt x="11947655" y="5321000"/>
                  <a:pt x="11941603" y="5328367"/>
                  <a:pt x="11934111" y="5335461"/>
                </a:cubicBezTo>
                <a:cubicBezTo>
                  <a:pt x="11926620" y="5342556"/>
                  <a:pt x="11918261" y="5348893"/>
                  <a:pt x="11909034" y="5354474"/>
                </a:cubicBezTo>
                <a:cubicBezTo>
                  <a:pt x="11899807" y="5360055"/>
                  <a:pt x="11890306" y="5364434"/>
                  <a:pt x="11880533" y="5367608"/>
                </a:cubicBezTo>
                <a:cubicBezTo>
                  <a:pt x="11883014" y="5370486"/>
                  <a:pt x="11885556" y="5373996"/>
                  <a:pt x="11888161" y="5378138"/>
                </a:cubicBezTo>
                <a:cubicBezTo>
                  <a:pt x="11890765" y="5382280"/>
                  <a:pt x="11892836" y="5385989"/>
                  <a:pt x="11894374" y="5389263"/>
                </a:cubicBezTo>
                <a:cubicBezTo>
                  <a:pt x="11897053" y="5388122"/>
                  <a:pt x="11899720" y="5386869"/>
                  <a:pt x="11902374" y="5385505"/>
                </a:cubicBezTo>
                <a:cubicBezTo>
                  <a:pt x="11905028" y="5384141"/>
                  <a:pt x="11907694" y="5382739"/>
                  <a:pt x="11910373" y="5381301"/>
                </a:cubicBezTo>
                <a:lnTo>
                  <a:pt x="11910373" y="5436516"/>
                </a:lnTo>
                <a:lnTo>
                  <a:pt x="11933070" y="5436516"/>
                </a:lnTo>
                <a:lnTo>
                  <a:pt x="11933070" y="5431307"/>
                </a:lnTo>
                <a:lnTo>
                  <a:pt x="11976825" y="5431307"/>
                </a:lnTo>
                <a:lnTo>
                  <a:pt x="11976825" y="5436516"/>
                </a:lnTo>
                <a:lnTo>
                  <a:pt x="12000712" y="5436516"/>
                </a:lnTo>
                <a:lnTo>
                  <a:pt x="12000712" y="5381747"/>
                </a:lnTo>
                <a:cubicBezTo>
                  <a:pt x="12002498" y="5382591"/>
                  <a:pt x="12004296" y="5383421"/>
                  <a:pt x="12006107" y="5384240"/>
                </a:cubicBezTo>
                <a:cubicBezTo>
                  <a:pt x="12007918" y="5385058"/>
                  <a:pt x="12009741" y="5385815"/>
                  <a:pt x="12011577" y="5386510"/>
                </a:cubicBezTo>
                <a:cubicBezTo>
                  <a:pt x="12012767" y="5384376"/>
                  <a:pt x="12014317" y="5381983"/>
                  <a:pt x="12016227" y="5379329"/>
                </a:cubicBezTo>
                <a:cubicBezTo>
                  <a:pt x="12018137" y="5376675"/>
                  <a:pt x="12020159" y="5374095"/>
                  <a:pt x="12022292" y="5371589"/>
                </a:cubicBezTo>
                <a:cubicBezTo>
                  <a:pt x="12024425" y="5369084"/>
                  <a:pt x="12026435" y="5366988"/>
                  <a:pt x="12028320" y="5365301"/>
                </a:cubicBezTo>
                <a:cubicBezTo>
                  <a:pt x="12020481" y="5363020"/>
                  <a:pt x="12012780" y="5360142"/>
                  <a:pt x="12005214" y="5356669"/>
                </a:cubicBezTo>
                <a:cubicBezTo>
                  <a:pt x="11997649" y="5353197"/>
                  <a:pt x="11990592" y="5349315"/>
                  <a:pt x="11984043" y="5345024"/>
                </a:cubicBezTo>
                <a:cubicBezTo>
                  <a:pt x="11977495" y="5340733"/>
                  <a:pt x="11971839" y="5336206"/>
                  <a:pt x="11967077" y="5331443"/>
                </a:cubicBezTo>
                <a:cubicBezTo>
                  <a:pt x="11967771" y="5330650"/>
                  <a:pt x="11968404" y="5329794"/>
                  <a:pt x="11968974" y="5328876"/>
                </a:cubicBezTo>
                <a:cubicBezTo>
                  <a:pt x="11969545" y="5327958"/>
                  <a:pt x="11970128" y="5327053"/>
                  <a:pt x="11970723" y="5326160"/>
                </a:cubicBezTo>
                <a:close/>
                <a:moveTo>
                  <a:pt x="8777679" y="5310042"/>
                </a:moveTo>
                <a:lnTo>
                  <a:pt x="8840931" y="5310042"/>
                </a:lnTo>
                <a:lnTo>
                  <a:pt x="8840931" y="5337873"/>
                </a:lnTo>
                <a:lnTo>
                  <a:pt x="8777679" y="5337873"/>
                </a:lnTo>
                <a:close/>
                <a:moveTo>
                  <a:pt x="2925974" y="5308145"/>
                </a:moveTo>
                <a:lnTo>
                  <a:pt x="2925974" y="5328608"/>
                </a:lnTo>
                <a:lnTo>
                  <a:pt x="2942270" y="5328608"/>
                </a:lnTo>
                <a:lnTo>
                  <a:pt x="2942270" y="5366188"/>
                </a:lnTo>
                <a:cubicBezTo>
                  <a:pt x="2935573" y="5369412"/>
                  <a:pt x="2929074" y="5373952"/>
                  <a:pt x="2922774" y="5379805"/>
                </a:cubicBezTo>
                <a:lnTo>
                  <a:pt x="2936020" y="5398855"/>
                </a:lnTo>
                <a:cubicBezTo>
                  <a:pt x="2938153" y="5396078"/>
                  <a:pt x="2940385" y="5393337"/>
                  <a:pt x="2942717" y="5390633"/>
                </a:cubicBezTo>
                <a:cubicBezTo>
                  <a:pt x="2945048" y="5387929"/>
                  <a:pt x="2947318" y="5385672"/>
                  <a:pt x="2949526" y="5383861"/>
                </a:cubicBezTo>
                <a:cubicBezTo>
                  <a:pt x="2951734" y="5382051"/>
                  <a:pt x="2953730" y="5381145"/>
                  <a:pt x="2955516" y="5381145"/>
                </a:cubicBezTo>
                <a:cubicBezTo>
                  <a:pt x="2957501" y="5381145"/>
                  <a:pt x="2959845" y="5381963"/>
                  <a:pt x="2962549" y="5383600"/>
                </a:cubicBezTo>
                <a:cubicBezTo>
                  <a:pt x="2965252" y="5385238"/>
                  <a:pt x="2968489" y="5386974"/>
                  <a:pt x="2972260" y="5388809"/>
                </a:cubicBezTo>
                <a:cubicBezTo>
                  <a:pt x="2978163" y="5391439"/>
                  <a:pt x="2984624" y="5393312"/>
                  <a:pt x="2991644" y="5394428"/>
                </a:cubicBezTo>
                <a:cubicBezTo>
                  <a:pt x="2998664" y="5395544"/>
                  <a:pt x="3006738" y="5396102"/>
                  <a:pt x="3015866" y="5396102"/>
                </a:cubicBezTo>
                <a:cubicBezTo>
                  <a:pt x="3019686" y="5396102"/>
                  <a:pt x="3023865" y="5396040"/>
                  <a:pt x="3028405" y="5395916"/>
                </a:cubicBezTo>
                <a:cubicBezTo>
                  <a:pt x="3032944" y="5395792"/>
                  <a:pt x="3037471" y="5395643"/>
                  <a:pt x="3041986" y="5395470"/>
                </a:cubicBezTo>
                <a:cubicBezTo>
                  <a:pt x="3046500" y="5395296"/>
                  <a:pt x="3050679" y="5395110"/>
                  <a:pt x="3054524" y="5394911"/>
                </a:cubicBezTo>
                <a:cubicBezTo>
                  <a:pt x="3058369" y="5394713"/>
                  <a:pt x="3061482" y="5394539"/>
                  <a:pt x="3063863" y="5394391"/>
                </a:cubicBezTo>
                <a:cubicBezTo>
                  <a:pt x="3063962" y="5392456"/>
                  <a:pt x="3064334" y="5390162"/>
                  <a:pt x="3064979" y="5387507"/>
                </a:cubicBezTo>
                <a:cubicBezTo>
                  <a:pt x="3065624" y="5384853"/>
                  <a:pt x="3066380" y="5382212"/>
                  <a:pt x="3067248" y="5379582"/>
                </a:cubicBezTo>
                <a:cubicBezTo>
                  <a:pt x="3068117" y="5376953"/>
                  <a:pt x="3068923" y="5374745"/>
                  <a:pt x="3069667" y="5372959"/>
                </a:cubicBezTo>
                <a:cubicBezTo>
                  <a:pt x="3064756" y="5373703"/>
                  <a:pt x="3059088" y="5374349"/>
                  <a:pt x="3052663" y="5374894"/>
                </a:cubicBezTo>
                <a:cubicBezTo>
                  <a:pt x="3046239" y="5375440"/>
                  <a:pt x="3039839" y="5375861"/>
                  <a:pt x="3033465" y="5376159"/>
                </a:cubicBezTo>
                <a:cubicBezTo>
                  <a:pt x="3027090" y="5376457"/>
                  <a:pt x="3021471" y="5376606"/>
                  <a:pt x="3016610" y="5376606"/>
                </a:cubicBezTo>
                <a:cubicBezTo>
                  <a:pt x="3008623" y="5376606"/>
                  <a:pt x="3001082" y="5376221"/>
                  <a:pt x="2993988" y="5375452"/>
                </a:cubicBezTo>
                <a:cubicBezTo>
                  <a:pt x="2986894" y="5374684"/>
                  <a:pt x="2980717" y="5373084"/>
                  <a:pt x="2975459" y="5370652"/>
                </a:cubicBezTo>
                <a:cubicBezTo>
                  <a:pt x="2972879" y="5369512"/>
                  <a:pt x="2970634" y="5368420"/>
                  <a:pt x="2968724" y="5367378"/>
                </a:cubicBezTo>
                <a:cubicBezTo>
                  <a:pt x="2966815" y="5366336"/>
                  <a:pt x="2965066" y="5365394"/>
                  <a:pt x="2963478" y="5364550"/>
                </a:cubicBezTo>
                <a:lnTo>
                  <a:pt x="2963478" y="5308145"/>
                </a:lnTo>
                <a:close/>
                <a:moveTo>
                  <a:pt x="7290735" y="5299299"/>
                </a:moveTo>
                <a:cubicBezTo>
                  <a:pt x="7289445" y="5302723"/>
                  <a:pt x="7287771" y="5306406"/>
                  <a:pt x="7285712" y="5310350"/>
                </a:cubicBezTo>
                <a:cubicBezTo>
                  <a:pt x="7283653" y="5314294"/>
                  <a:pt x="7281507" y="5317977"/>
                  <a:pt x="7279275" y="5321400"/>
                </a:cubicBezTo>
                <a:lnTo>
                  <a:pt x="7239017" y="5321400"/>
                </a:lnTo>
                <a:lnTo>
                  <a:pt x="7247426" y="5318498"/>
                </a:lnTo>
                <a:cubicBezTo>
                  <a:pt x="7246235" y="5315621"/>
                  <a:pt x="7244325" y="5312434"/>
                  <a:pt x="7241696" y="5308936"/>
                </a:cubicBezTo>
                <a:cubicBezTo>
                  <a:pt x="7239067" y="5305439"/>
                  <a:pt x="7236412" y="5302276"/>
                  <a:pt x="7233734" y="5299448"/>
                </a:cubicBezTo>
                <a:lnTo>
                  <a:pt x="7212526" y="5306741"/>
                </a:lnTo>
                <a:cubicBezTo>
                  <a:pt x="7214361" y="5308874"/>
                  <a:pt x="7216197" y="5311256"/>
                  <a:pt x="7218032" y="5313885"/>
                </a:cubicBezTo>
                <a:cubicBezTo>
                  <a:pt x="7219868" y="5316514"/>
                  <a:pt x="7221381" y="5319019"/>
                  <a:pt x="7222571" y="5321400"/>
                </a:cubicBezTo>
                <a:lnTo>
                  <a:pt x="7193029" y="5321400"/>
                </a:lnTo>
                <a:lnTo>
                  <a:pt x="7193029" y="5341343"/>
                </a:lnTo>
                <a:lnTo>
                  <a:pt x="7333076" y="5341343"/>
                </a:lnTo>
                <a:lnTo>
                  <a:pt x="7333076" y="5321400"/>
                </a:lnTo>
                <a:lnTo>
                  <a:pt x="7304725" y="5321400"/>
                </a:lnTo>
                <a:cubicBezTo>
                  <a:pt x="7308148" y="5316787"/>
                  <a:pt x="7311546" y="5311752"/>
                  <a:pt x="7314919" y="5306294"/>
                </a:cubicBezTo>
                <a:close/>
                <a:moveTo>
                  <a:pt x="5999548" y="5298037"/>
                </a:moveTo>
                <a:lnTo>
                  <a:pt x="5978340" y="5306223"/>
                </a:lnTo>
                <a:cubicBezTo>
                  <a:pt x="5980573" y="5309745"/>
                  <a:pt x="5982768" y="5313602"/>
                  <a:pt x="5984926" y="5317794"/>
                </a:cubicBezTo>
                <a:cubicBezTo>
                  <a:pt x="5987084" y="5321986"/>
                  <a:pt x="5988758" y="5325794"/>
                  <a:pt x="5989949" y="5329217"/>
                </a:cubicBezTo>
                <a:lnTo>
                  <a:pt x="5959513" y="5329217"/>
                </a:lnTo>
                <a:lnTo>
                  <a:pt x="5959513" y="5350425"/>
                </a:lnTo>
                <a:lnTo>
                  <a:pt x="5987047" y="5350425"/>
                </a:lnTo>
                <a:lnTo>
                  <a:pt x="5987047" y="5372972"/>
                </a:lnTo>
                <a:lnTo>
                  <a:pt x="5987047" y="5373419"/>
                </a:lnTo>
                <a:lnTo>
                  <a:pt x="5954751" y="5373419"/>
                </a:lnTo>
                <a:lnTo>
                  <a:pt x="5954751" y="5394776"/>
                </a:lnTo>
                <a:lnTo>
                  <a:pt x="5984442" y="5394776"/>
                </a:lnTo>
                <a:cubicBezTo>
                  <a:pt x="5982706" y="5400778"/>
                  <a:pt x="5979642" y="5406595"/>
                  <a:pt x="5975252" y="5412226"/>
                </a:cubicBezTo>
                <a:cubicBezTo>
                  <a:pt x="5970862" y="5417857"/>
                  <a:pt x="5964325" y="5422805"/>
                  <a:pt x="5955644" y="5427071"/>
                </a:cubicBezTo>
                <a:cubicBezTo>
                  <a:pt x="5957331" y="5428461"/>
                  <a:pt x="5959216" y="5430259"/>
                  <a:pt x="5961299" y="5432466"/>
                </a:cubicBezTo>
                <a:cubicBezTo>
                  <a:pt x="5963383" y="5434674"/>
                  <a:pt x="5965380" y="5436956"/>
                  <a:pt x="5967290" y="5439312"/>
                </a:cubicBezTo>
                <a:cubicBezTo>
                  <a:pt x="5969200" y="5441669"/>
                  <a:pt x="5970700" y="5443740"/>
                  <a:pt x="5971792" y="5445526"/>
                </a:cubicBezTo>
                <a:cubicBezTo>
                  <a:pt x="5980027" y="5441309"/>
                  <a:pt x="5986687" y="5436473"/>
                  <a:pt x="5991772" y="5431015"/>
                </a:cubicBezTo>
                <a:cubicBezTo>
                  <a:pt x="5996857" y="5425558"/>
                  <a:pt x="6000739" y="5419742"/>
                  <a:pt x="6003418" y="5413565"/>
                </a:cubicBezTo>
                <a:cubicBezTo>
                  <a:pt x="6006097" y="5407389"/>
                  <a:pt x="6007957" y="5401126"/>
                  <a:pt x="6008999" y="5394776"/>
                </a:cubicBezTo>
                <a:lnTo>
                  <a:pt x="6038913" y="5394776"/>
                </a:lnTo>
                <a:lnTo>
                  <a:pt x="6038913" y="5444038"/>
                </a:lnTo>
                <a:lnTo>
                  <a:pt x="6062502" y="5444038"/>
                </a:lnTo>
                <a:lnTo>
                  <a:pt x="6062502" y="5394776"/>
                </a:lnTo>
                <a:lnTo>
                  <a:pt x="6094798" y="5394776"/>
                </a:lnTo>
                <a:lnTo>
                  <a:pt x="6094798" y="5373419"/>
                </a:lnTo>
                <a:lnTo>
                  <a:pt x="6062502" y="5373419"/>
                </a:lnTo>
                <a:lnTo>
                  <a:pt x="6062502" y="5350425"/>
                </a:lnTo>
                <a:lnTo>
                  <a:pt x="6090557" y="5350425"/>
                </a:lnTo>
                <a:lnTo>
                  <a:pt x="6090557" y="5329217"/>
                </a:lnTo>
                <a:lnTo>
                  <a:pt x="6062205" y="5329217"/>
                </a:lnTo>
                <a:cubicBezTo>
                  <a:pt x="6064338" y="5325596"/>
                  <a:pt x="6066496" y="5321701"/>
                  <a:pt x="6068679" y="5317534"/>
                </a:cubicBezTo>
                <a:cubicBezTo>
                  <a:pt x="6070862" y="5313367"/>
                  <a:pt x="6073020" y="5309150"/>
                  <a:pt x="6075153" y="5304883"/>
                </a:cubicBezTo>
                <a:lnTo>
                  <a:pt x="6048810" y="5298037"/>
                </a:lnTo>
                <a:cubicBezTo>
                  <a:pt x="6047669" y="5302899"/>
                  <a:pt x="6046057" y="5308133"/>
                  <a:pt x="6043973" y="5313739"/>
                </a:cubicBezTo>
                <a:cubicBezTo>
                  <a:pt x="6041890" y="5319345"/>
                  <a:pt x="6039732" y="5324504"/>
                  <a:pt x="6037499" y="5329217"/>
                </a:cubicBezTo>
                <a:lnTo>
                  <a:pt x="5999846" y="5329217"/>
                </a:lnTo>
                <a:lnTo>
                  <a:pt x="6013910" y="5323636"/>
                </a:lnTo>
                <a:cubicBezTo>
                  <a:pt x="6012620" y="5319965"/>
                  <a:pt x="6010574" y="5315748"/>
                  <a:pt x="6007771" y="5310985"/>
                </a:cubicBezTo>
                <a:cubicBezTo>
                  <a:pt x="6004968" y="5306223"/>
                  <a:pt x="6002227" y="5301907"/>
                  <a:pt x="5999548" y="5298037"/>
                </a:cubicBezTo>
                <a:close/>
                <a:moveTo>
                  <a:pt x="3000462" y="5296908"/>
                </a:moveTo>
                <a:lnTo>
                  <a:pt x="3032907" y="5296908"/>
                </a:lnTo>
                <a:lnTo>
                  <a:pt x="3032907" y="5302787"/>
                </a:lnTo>
                <a:lnTo>
                  <a:pt x="3000462" y="5302787"/>
                </a:lnTo>
                <a:close/>
                <a:moveTo>
                  <a:pt x="11924363" y="5293864"/>
                </a:moveTo>
                <a:cubicBezTo>
                  <a:pt x="11921436" y="5297684"/>
                  <a:pt x="11917902" y="5301516"/>
                  <a:pt x="11913759" y="5305361"/>
                </a:cubicBezTo>
                <a:cubicBezTo>
                  <a:pt x="11909617" y="5309206"/>
                  <a:pt x="11905189" y="5312802"/>
                  <a:pt x="11900476" y="5316151"/>
                </a:cubicBezTo>
                <a:cubicBezTo>
                  <a:pt x="11895763" y="5319500"/>
                  <a:pt x="11891075" y="5322365"/>
                  <a:pt x="11886412" y="5324746"/>
                </a:cubicBezTo>
                <a:cubicBezTo>
                  <a:pt x="11888148" y="5326036"/>
                  <a:pt x="11890158" y="5327685"/>
                  <a:pt x="11892440" y="5329694"/>
                </a:cubicBezTo>
                <a:cubicBezTo>
                  <a:pt x="11894722" y="5331704"/>
                  <a:pt x="11896942" y="5333738"/>
                  <a:pt x="11899100" y="5335796"/>
                </a:cubicBezTo>
                <a:cubicBezTo>
                  <a:pt x="11901258" y="5337855"/>
                  <a:pt x="11903031" y="5339629"/>
                  <a:pt x="11904420" y="5341117"/>
                </a:cubicBezTo>
                <a:cubicBezTo>
                  <a:pt x="11908984" y="5338041"/>
                  <a:pt x="11913796" y="5334407"/>
                  <a:pt x="11918857" y="5330215"/>
                </a:cubicBezTo>
                <a:cubicBezTo>
                  <a:pt x="11923917" y="5326023"/>
                  <a:pt x="11928840" y="5321546"/>
                  <a:pt x="11933628" y="5316784"/>
                </a:cubicBezTo>
                <a:cubicBezTo>
                  <a:pt x="11938415" y="5312021"/>
                  <a:pt x="11942644" y="5307259"/>
                  <a:pt x="11946315" y="5302496"/>
                </a:cubicBezTo>
                <a:close/>
                <a:moveTo>
                  <a:pt x="11979876" y="5292152"/>
                </a:moveTo>
                <a:lnTo>
                  <a:pt x="11961719" y="5304059"/>
                </a:lnTo>
                <a:cubicBezTo>
                  <a:pt x="11964944" y="5306837"/>
                  <a:pt x="11968466" y="5309838"/>
                  <a:pt x="11972286" y="5313063"/>
                </a:cubicBezTo>
                <a:cubicBezTo>
                  <a:pt x="11976106" y="5316288"/>
                  <a:pt x="11979901" y="5319537"/>
                  <a:pt x="11983671" y="5322811"/>
                </a:cubicBezTo>
                <a:cubicBezTo>
                  <a:pt x="11987442" y="5326085"/>
                  <a:pt x="11990964" y="5329236"/>
                  <a:pt x="11994238" y="5332262"/>
                </a:cubicBezTo>
                <a:cubicBezTo>
                  <a:pt x="11997512" y="5335288"/>
                  <a:pt x="12000241" y="5337967"/>
                  <a:pt x="12002424" y="5340298"/>
                </a:cubicBezTo>
                <a:lnTo>
                  <a:pt x="12022069" y="5326457"/>
                </a:lnTo>
                <a:cubicBezTo>
                  <a:pt x="12019539" y="5324076"/>
                  <a:pt x="12016513" y="5321434"/>
                  <a:pt x="12012990" y="5318532"/>
                </a:cubicBezTo>
                <a:cubicBezTo>
                  <a:pt x="12009468" y="5315630"/>
                  <a:pt x="12005735" y="5312629"/>
                  <a:pt x="12001791" y="5309528"/>
                </a:cubicBezTo>
                <a:cubicBezTo>
                  <a:pt x="11997847" y="5306428"/>
                  <a:pt x="11993965" y="5303389"/>
                  <a:pt x="11990145" y="5300412"/>
                </a:cubicBezTo>
                <a:cubicBezTo>
                  <a:pt x="11986325" y="5297436"/>
                  <a:pt x="11982902" y="5294683"/>
                  <a:pt x="11979876" y="5292152"/>
                </a:cubicBezTo>
                <a:close/>
                <a:moveTo>
                  <a:pt x="4752474" y="5291260"/>
                </a:moveTo>
                <a:cubicBezTo>
                  <a:pt x="4752028" y="5293938"/>
                  <a:pt x="4751346" y="5296803"/>
                  <a:pt x="4750428" y="5299854"/>
                </a:cubicBezTo>
                <a:cubicBezTo>
                  <a:pt x="4749510" y="5302905"/>
                  <a:pt x="4748530" y="5305870"/>
                  <a:pt x="4747488" y="5308747"/>
                </a:cubicBezTo>
                <a:lnTo>
                  <a:pt x="4716085" y="5308747"/>
                </a:lnTo>
                <a:lnTo>
                  <a:pt x="4716085" y="5354511"/>
                </a:lnTo>
                <a:lnTo>
                  <a:pt x="4716085" y="5357414"/>
                </a:lnTo>
                <a:lnTo>
                  <a:pt x="4695175" y="5357414"/>
                </a:lnTo>
                <a:lnTo>
                  <a:pt x="4695175" y="5377803"/>
                </a:lnTo>
                <a:lnTo>
                  <a:pt x="4714671" y="5377803"/>
                </a:lnTo>
                <a:cubicBezTo>
                  <a:pt x="4713531" y="5385741"/>
                  <a:pt x="4711286" y="5393591"/>
                  <a:pt x="4707938" y="5401355"/>
                </a:cubicBezTo>
                <a:cubicBezTo>
                  <a:pt x="4704589" y="5409119"/>
                  <a:pt x="4699219" y="5416002"/>
                  <a:pt x="4691826" y="5422005"/>
                </a:cubicBezTo>
                <a:cubicBezTo>
                  <a:pt x="4693464" y="5422898"/>
                  <a:pt x="4695411" y="5424262"/>
                  <a:pt x="4697669" y="5426098"/>
                </a:cubicBezTo>
                <a:cubicBezTo>
                  <a:pt x="4699925" y="5427933"/>
                  <a:pt x="4702108" y="5429843"/>
                  <a:pt x="4704217" y="5431828"/>
                </a:cubicBezTo>
                <a:cubicBezTo>
                  <a:pt x="4706325" y="5433812"/>
                  <a:pt x="4707925" y="5435524"/>
                  <a:pt x="4709016" y="5436962"/>
                </a:cubicBezTo>
                <a:cubicBezTo>
                  <a:pt x="4715068" y="5432001"/>
                  <a:pt x="4719993" y="5426284"/>
                  <a:pt x="4723788" y="5419810"/>
                </a:cubicBezTo>
                <a:cubicBezTo>
                  <a:pt x="4727583" y="5413336"/>
                  <a:pt x="4730510" y="5406490"/>
                  <a:pt x="4732568" y="5399272"/>
                </a:cubicBezTo>
                <a:cubicBezTo>
                  <a:pt x="4734627" y="5392053"/>
                  <a:pt x="4736078" y="5384897"/>
                  <a:pt x="4736921" y="5377803"/>
                </a:cubicBezTo>
                <a:lnTo>
                  <a:pt x="4792583" y="5377803"/>
                </a:lnTo>
                <a:lnTo>
                  <a:pt x="4792583" y="5412406"/>
                </a:lnTo>
                <a:cubicBezTo>
                  <a:pt x="4792583" y="5414440"/>
                  <a:pt x="4791566" y="5415457"/>
                  <a:pt x="4789533" y="5415457"/>
                </a:cubicBezTo>
                <a:cubicBezTo>
                  <a:pt x="4788441" y="5415457"/>
                  <a:pt x="4786370" y="5415444"/>
                  <a:pt x="4783318" y="5415419"/>
                </a:cubicBezTo>
                <a:cubicBezTo>
                  <a:pt x="4780268" y="5415395"/>
                  <a:pt x="4777403" y="5415308"/>
                  <a:pt x="4774724" y="5415159"/>
                </a:cubicBezTo>
                <a:cubicBezTo>
                  <a:pt x="4776162" y="5417987"/>
                  <a:pt x="4777527" y="5421484"/>
                  <a:pt x="4778817" y="5425651"/>
                </a:cubicBezTo>
                <a:cubicBezTo>
                  <a:pt x="4780106" y="5429818"/>
                  <a:pt x="4780925" y="5433390"/>
                  <a:pt x="4781273" y="5436367"/>
                </a:cubicBezTo>
                <a:cubicBezTo>
                  <a:pt x="4786927" y="5436367"/>
                  <a:pt x="4791876" y="5436169"/>
                  <a:pt x="4796118" y="5435772"/>
                </a:cubicBezTo>
                <a:cubicBezTo>
                  <a:pt x="4800359" y="5435375"/>
                  <a:pt x="4804043" y="5434283"/>
                  <a:pt x="4807169" y="5432497"/>
                </a:cubicBezTo>
                <a:cubicBezTo>
                  <a:pt x="4810393" y="5430662"/>
                  <a:pt x="4812576" y="5428231"/>
                  <a:pt x="4813717" y="5425205"/>
                </a:cubicBezTo>
                <a:cubicBezTo>
                  <a:pt x="4814858" y="5422179"/>
                  <a:pt x="4815429" y="5418061"/>
                  <a:pt x="4815429" y="5412852"/>
                </a:cubicBezTo>
                <a:lnTo>
                  <a:pt x="4815429" y="5377803"/>
                </a:lnTo>
                <a:lnTo>
                  <a:pt x="4834479" y="5377803"/>
                </a:lnTo>
                <a:lnTo>
                  <a:pt x="4834479" y="5357414"/>
                </a:lnTo>
                <a:lnTo>
                  <a:pt x="4815429" y="5357414"/>
                </a:lnTo>
                <a:lnTo>
                  <a:pt x="4815429" y="5308747"/>
                </a:lnTo>
                <a:lnTo>
                  <a:pt x="4771375" y="5308747"/>
                </a:lnTo>
                <a:cubicBezTo>
                  <a:pt x="4772814" y="5306465"/>
                  <a:pt x="4774327" y="5303984"/>
                  <a:pt x="4775914" y="5301305"/>
                </a:cubicBezTo>
                <a:cubicBezTo>
                  <a:pt x="4777502" y="5298626"/>
                  <a:pt x="4778991" y="5295873"/>
                  <a:pt x="4780379" y="5293045"/>
                </a:cubicBezTo>
                <a:close/>
                <a:moveTo>
                  <a:pt x="8754834" y="5287644"/>
                </a:moveTo>
                <a:lnTo>
                  <a:pt x="8754834" y="5422036"/>
                </a:lnTo>
                <a:lnTo>
                  <a:pt x="8777679" y="5422036"/>
                </a:lnTo>
                <a:lnTo>
                  <a:pt x="8777679" y="5411990"/>
                </a:lnTo>
                <a:lnTo>
                  <a:pt x="8840931" y="5411990"/>
                </a:lnTo>
                <a:lnTo>
                  <a:pt x="8840931" y="5422036"/>
                </a:lnTo>
                <a:lnTo>
                  <a:pt x="8864818" y="5422036"/>
                </a:lnTo>
                <a:lnTo>
                  <a:pt x="8864818" y="5287644"/>
                </a:lnTo>
                <a:close/>
                <a:moveTo>
                  <a:pt x="10203890" y="5287598"/>
                </a:moveTo>
                <a:lnTo>
                  <a:pt x="10213489" y="5287598"/>
                </a:lnTo>
                <a:lnTo>
                  <a:pt x="10206197" y="5291393"/>
                </a:lnTo>
                <a:cubicBezTo>
                  <a:pt x="10207387" y="5292931"/>
                  <a:pt x="10208640" y="5294569"/>
                  <a:pt x="10209955" y="5296305"/>
                </a:cubicBezTo>
                <a:cubicBezTo>
                  <a:pt x="10211269" y="5298041"/>
                  <a:pt x="10212497" y="5299753"/>
                  <a:pt x="10213638" y="5301439"/>
                </a:cubicBezTo>
                <a:lnTo>
                  <a:pt x="10203890" y="5301439"/>
                </a:lnTo>
                <a:close/>
                <a:moveTo>
                  <a:pt x="3000462" y="5275700"/>
                </a:moveTo>
                <a:lnTo>
                  <a:pt x="3032907" y="5275700"/>
                </a:lnTo>
                <a:lnTo>
                  <a:pt x="3032907" y="5281207"/>
                </a:lnTo>
                <a:lnTo>
                  <a:pt x="3000462" y="5281207"/>
                </a:lnTo>
                <a:close/>
                <a:moveTo>
                  <a:pt x="1113078" y="5267409"/>
                </a:moveTo>
                <a:cubicBezTo>
                  <a:pt x="1105289" y="5269344"/>
                  <a:pt x="1096285" y="5271006"/>
                  <a:pt x="1086066" y="5272395"/>
                </a:cubicBezTo>
                <a:cubicBezTo>
                  <a:pt x="1075846" y="5273785"/>
                  <a:pt x="1065068" y="5274913"/>
                  <a:pt x="1053733" y="5275781"/>
                </a:cubicBezTo>
                <a:cubicBezTo>
                  <a:pt x="1042397" y="5276650"/>
                  <a:pt x="1031198" y="5277257"/>
                  <a:pt x="1020135" y="5277604"/>
                </a:cubicBezTo>
                <a:cubicBezTo>
                  <a:pt x="1021276" y="5280035"/>
                  <a:pt x="1022392" y="5283099"/>
                  <a:pt x="1023483" y="5286794"/>
                </a:cubicBezTo>
                <a:cubicBezTo>
                  <a:pt x="1024575" y="5290491"/>
                  <a:pt x="1025269" y="5293678"/>
                  <a:pt x="1025567" y="5296357"/>
                </a:cubicBezTo>
                <a:cubicBezTo>
                  <a:pt x="1031768" y="5296258"/>
                  <a:pt x="1038106" y="5296072"/>
                  <a:pt x="1044580" y="5295798"/>
                </a:cubicBezTo>
                <a:cubicBezTo>
                  <a:pt x="1051054" y="5295526"/>
                  <a:pt x="1057565" y="5295141"/>
                  <a:pt x="1064114" y="5294645"/>
                </a:cubicBezTo>
                <a:lnTo>
                  <a:pt x="1064114" y="5302310"/>
                </a:lnTo>
                <a:lnTo>
                  <a:pt x="1006963" y="5302310"/>
                </a:lnTo>
                <a:lnTo>
                  <a:pt x="1006963" y="5321955"/>
                </a:lnTo>
                <a:lnTo>
                  <a:pt x="1043426" y="5321955"/>
                </a:lnTo>
                <a:cubicBezTo>
                  <a:pt x="1037721" y="5326470"/>
                  <a:pt x="1031284" y="5330525"/>
                  <a:pt x="1024116" y="5334122"/>
                </a:cubicBezTo>
                <a:cubicBezTo>
                  <a:pt x="1016947" y="5337719"/>
                  <a:pt x="1009518" y="5340633"/>
                  <a:pt x="1001829" y="5342865"/>
                </a:cubicBezTo>
                <a:cubicBezTo>
                  <a:pt x="1003416" y="5344304"/>
                  <a:pt x="1005115" y="5346090"/>
                  <a:pt x="1006926" y="5348223"/>
                </a:cubicBezTo>
                <a:cubicBezTo>
                  <a:pt x="1008737" y="5350357"/>
                  <a:pt x="1010461" y="5352539"/>
                  <a:pt x="1012098" y="5354772"/>
                </a:cubicBezTo>
                <a:cubicBezTo>
                  <a:pt x="1013735" y="5357004"/>
                  <a:pt x="1015075" y="5359013"/>
                  <a:pt x="1016116" y="5360799"/>
                </a:cubicBezTo>
                <a:cubicBezTo>
                  <a:pt x="1020234" y="5359361"/>
                  <a:pt x="1024401" y="5357550"/>
                  <a:pt x="1028618" y="5355367"/>
                </a:cubicBezTo>
                <a:lnTo>
                  <a:pt x="1028618" y="5412368"/>
                </a:lnTo>
                <a:lnTo>
                  <a:pt x="1050719" y="5412368"/>
                </a:lnTo>
                <a:lnTo>
                  <a:pt x="1050719" y="5408052"/>
                </a:lnTo>
                <a:lnTo>
                  <a:pt x="1102065" y="5408052"/>
                </a:lnTo>
                <a:lnTo>
                  <a:pt x="1102065" y="5412368"/>
                </a:lnTo>
                <a:lnTo>
                  <a:pt x="1125282" y="5412368"/>
                </a:lnTo>
                <a:lnTo>
                  <a:pt x="1125282" y="5355516"/>
                </a:lnTo>
                <a:cubicBezTo>
                  <a:pt x="1127018" y="5356359"/>
                  <a:pt x="1128767" y="5357153"/>
                  <a:pt x="1130528" y="5357897"/>
                </a:cubicBezTo>
                <a:cubicBezTo>
                  <a:pt x="1132289" y="5358641"/>
                  <a:pt x="1134087" y="5359361"/>
                  <a:pt x="1135923" y="5360055"/>
                </a:cubicBezTo>
                <a:cubicBezTo>
                  <a:pt x="1136915" y="5358269"/>
                  <a:pt x="1138230" y="5356260"/>
                  <a:pt x="1139867" y="5354027"/>
                </a:cubicBezTo>
                <a:cubicBezTo>
                  <a:pt x="1141504" y="5351795"/>
                  <a:pt x="1143228" y="5349625"/>
                  <a:pt x="1145039" y="5347516"/>
                </a:cubicBezTo>
                <a:cubicBezTo>
                  <a:pt x="1146850" y="5345408"/>
                  <a:pt x="1148524" y="5343634"/>
                  <a:pt x="1150062" y="5342196"/>
                </a:cubicBezTo>
                <a:cubicBezTo>
                  <a:pt x="1142620" y="5340013"/>
                  <a:pt x="1135266" y="5337160"/>
                  <a:pt x="1127998" y="5333638"/>
                </a:cubicBezTo>
                <a:cubicBezTo>
                  <a:pt x="1120730" y="5330116"/>
                  <a:pt x="1114120" y="5326222"/>
                  <a:pt x="1108167" y="5321955"/>
                </a:cubicBezTo>
                <a:lnTo>
                  <a:pt x="1144332" y="5321955"/>
                </a:lnTo>
                <a:lnTo>
                  <a:pt x="1144332" y="5302310"/>
                </a:lnTo>
                <a:lnTo>
                  <a:pt x="1087331" y="5302310"/>
                </a:lnTo>
                <a:lnTo>
                  <a:pt x="1087331" y="5292413"/>
                </a:lnTo>
                <a:cubicBezTo>
                  <a:pt x="1101916" y="5290726"/>
                  <a:pt x="1115583" y="5288320"/>
                  <a:pt x="1128333" y="5285194"/>
                </a:cubicBezTo>
                <a:close/>
                <a:moveTo>
                  <a:pt x="4236206" y="5261733"/>
                </a:moveTo>
                <a:lnTo>
                  <a:pt x="4236206" y="5268133"/>
                </a:lnTo>
                <a:lnTo>
                  <a:pt x="4188954" y="5268133"/>
                </a:lnTo>
                <a:lnTo>
                  <a:pt x="4188954" y="5284429"/>
                </a:lnTo>
                <a:lnTo>
                  <a:pt x="4236206" y="5284429"/>
                </a:lnTo>
                <a:lnTo>
                  <a:pt x="4236206" y="5289341"/>
                </a:lnTo>
                <a:lnTo>
                  <a:pt x="4195203" y="5289341"/>
                </a:lnTo>
                <a:lnTo>
                  <a:pt x="4195203" y="5304670"/>
                </a:lnTo>
                <a:lnTo>
                  <a:pt x="4236206" y="5304670"/>
                </a:lnTo>
                <a:lnTo>
                  <a:pt x="4236206" y="5309581"/>
                </a:lnTo>
                <a:lnTo>
                  <a:pt x="4180173" y="5309581"/>
                </a:lnTo>
                <a:lnTo>
                  <a:pt x="4180173" y="5325878"/>
                </a:lnTo>
                <a:lnTo>
                  <a:pt x="4316052" y="5325878"/>
                </a:lnTo>
                <a:lnTo>
                  <a:pt x="4316052" y="5309581"/>
                </a:lnTo>
                <a:lnTo>
                  <a:pt x="4258753" y="5309581"/>
                </a:lnTo>
                <a:lnTo>
                  <a:pt x="4258753" y="5304670"/>
                </a:lnTo>
                <a:lnTo>
                  <a:pt x="4301615" y="5304670"/>
                </a:lnTo>
                <a:lnTo>
                  <a:pt x="4301615" y="5289341"/>
                </a:lnTo>
                <a:lnTo>
                  <a:pt x="4258753" y="5289341"/>
                </a:lnTo>
                <a:lnTo>
                  <a:pt x="4258753" y="5284429"/>
                </a:lnTo>
                <a:lnTo>
                  <a:pt x="4308462" y="5284429"/>
                </a:lnTo>
                <a:lnTo>
                  <a:pt x="4308462" y="5268133"/>
                </a:lnTo>
                <a:lnTo>
                  <a:pt x="4258753" y="5268133"/>
                </a:lnTo>
                <a:lnTo>
                  <a:pt x="4258753" y="5261733"/>
                </a:lnTo>
                <a:close/>
                <a:moveTo>
                  <a:pt x="2978063" y="5258138"/>
                </a:moveTo>
                <a:lnTo>
                  <a:pt x="2978063" y="5339399"/>
                </a:lnTo>
                <a:cubicBezTo>
                  <a:pt x="2978063" y="5343268"/>
                  <a:pt x="2977208" y="5346468"/>
                  <a:pt x="2975496" y="5348998"/>
                </a:cubicBezTo>
                <a:cubicBezTo>
                  <a:pt x="2973785" y="5351528"/>
                  <a:pt x="2972011" y="5353413"/>
                  <a:pt x="2970176" y="5354653"/>
                </a:cubicBezTo>
                <a:cubicBezTo>
                  <a:pt x="2971217" y="5355795"/>
                  <a:pt x="2972383" y="5357382"/>
                  <a:pt x="2973673" y="5359416"/>
                </a:cubicBezTo>
                <a:cubicBezTo>
                  <a:pt x="2974963" y="5361450"/>
                  <a:pt x="2976141" y="5363534"/>
                  <a:pt x="2977208" y="5365667"/>
                </a:cubicBezTo>
                <a:cubicBezTo>
                  <a:pt x="2978274" y="5367800"/>
                  <a:pt x="2979080" y="5369661"/>
                  <a:pt x="2979626" y="5371248"/>
                </a:cubicBezTo>
                <a:cubicBezTo>
                  <a:pt x="2980619" y="5370652"/>
                  <a:pt x="2981920" y="5370070"/>
                  <a:pt x="2983533" y="5369499"/>
                </a:cubicBezTo>
                <a:cubicBezTo>
                  <a:pt x="2985146" y="5368929"/>
                  <a:pt x="2987415" y="5368284"/>
                  <a:pt x="2990342" y="5367564"/>
                </a:cubicBezTo>
                <a:cubicBezTo>
                  <a:pt x="2993269" y="5366845"/>
                  <a:pt x="2997250" y="5365977"/>
                  <a:pt x="3002285" y="5364960"/>
                </a:cubicBezTo>
                <a:cubicBezTo>
                  <a:pt x="3007320" y="5363943"/>
                  <a:pt x="3013782" y="5362740"/>
                  <a:pt x="3021670" y="5361351"/>
                </a:cubicBezTo>
                <a:cubicBezTo>
                  <a:pt x="3021373" y="5359118"/>
                  <a:pt x="3021099" y="5356216"/>
                  <a:pt x="3020852" y="5352644"/>
                </a:cubicBezTo>
                <a:cubicBezTo>
                  <a:pt x="3020603" y="5349072"/>
                  <a:pt x="3020529" y="5345873"/>
                  <a:pt x="3020629" y="5343045"/>
                </a:cubicBezTo>
                <a:lnTo>
                  <a:pt x="3000462" y="5346096"/>
                </a:lnTo>
                <a:lnTo>
                  <a:pt x="3000462" y="5320349"/>
                </a:lnTo>
                <a:lnTo>
                  <a:pt x="3018619" y="5320349"/>
                </a:lnTo>
                <a:lnTo>
                  <a:pt x="3005671" y="5330097"/>
                </a:lnTo>
                <a:cubicBezTo>
                  <a:pt x="3010731" y="5333966"/>
                  <a:pt x="3016015" y="5338270"/>
                  <a:pt x="3021522" y="5343008"/>
                </a:cubicBezTo>
                <a:cubicBezTo>
                  <a:pt x="3027028" y="5347746"/>
                  <a:pt x="3032138" y="5352483"/>
                  <a:pt x="3036851" y="5357221"/>
                </a:cubicBezTo>
                <a:cubicBezTo>
                  <a:pt x="3041563" y="5361959"/>
                  <a:pt x="3045284" y="5366238"/>
                  <a:pt x="3048013" y="5370057"/>
                </a:cubicBezTo>
                <a:lnTo>
                  <a:pt x="3064012" y="5357258"/>
                </a:lnTo>
                <a:cubicBezTo>
                  <a:pt x="3062027" y="5354778"/>
                  <a:pt x="3059609" y="5352136"/>
                  <a:pt x="3056756" y="5349333"/>
                </a:cubicBezTo>
                <a:cubicBezTo>
                  <a:pt x="3053903" y="5346530"/>
                  <a:pt x="3050840" y="5343715"/>
                  <a:pt x="3047566" y="5340887"/>
                </a:cubicBezTo>
                <a:cubicBezTo>
                  <a:pt x="3050543" y="5339300"/>
                  <a:pt x="3053631" y="5337551"/>
                  <a:pt x="3056831" y="5335641"/>
                </a:cubicBezTo>
                <a:cubicBezTo>
                  <a:pt x="3060031" y="5333731"/>
                  <a:pt x="3063242" y="5331833"/>
                  <a:pt x="3066467" y="5329948"/>
                </a:cubicBezTo>
                <a:lnTo>
                  <a:pt x="3054412" y="5320051"/>
                </a:lnTo>
                <a:lnTo>
                  <a:pt x="3054412" y="5258138"/>
                </a:lnTo>
                <a:close/>
                <a:moveTo>
                  <a:pt x="2943015" y="5257841"/>
                </a:moveTo>
                <a:lnTo>
                  <a:pt x="2926420" y="5270045"/>
                </a:lnTo>
                <a:cubicBezTo>
                  <a:pt x="2929198" y="5272525"/>
                  <a:pt x="2932051" y="5275266"/>
                  <a:pt x="2934978" y="5278267"/>
                </a:cubicBezTo>
                <a:cubicBezTo>
                  <a:pt x="2937905" y="5281269"/>
                  <a:pt x="2940596" y="5284258"/>
                  <a:pt x="2943052" y="5287234"/>
                </a:cubicBezTo>
                <a:cubicBezTo>
                  <a:pt x="2945508" y="5290211"/>
                  <a:pt x="2947430" y="5292915"/>
                  <a:pt x="2948819" y="5295345"/>
                </a:cubicBezTo>
                <a:lnTo>
                  <a:pt x="2966678" y="5281802"/>
                </a:lnTo>
                <a:cubicBezTo>
                  <a:pt x="2965091" y="5279371"/>
                  <a:pt x="2962970" y="5276730"/>
                  <a:pt x="2960316" y="5273877"/>
                </a:cubicBezTo>
                <a:cubicBezTo>
                  <a:pt x="2957662" y="5271025"/>
                  <a:pt x="2954809" y="5268197"/>
                  <a:pt x="2951758" y="5265394"/>
                </a:cubicBezTo>
                <a:cubicBezTo>
                  <a:pt x="2948707" y="5262591"/>
                  <a:pt x="2945792" y="5260073"/>
                  <a:pt x="2943015" y="5257841"/>
                </a:cubicBezTo>
                <a:close/>
                <a:moveTo>
                  <a:pt x="10156786" y="5239601"/>
                </a:moveTo>
                <a:lnTo>
                  <a:pt x="10156786" y="5258800"/>
                </a:lnTo>
                <a:lnTo>
                  <a:pt x="10183426" y="5258800"/>
                </a:lnTo>
                <a:lnTo>
                  <a:pt x="10183426" y="5269143"/>
                </a:lnTo>
                <a:lnTo>
                  <a:pt x="10160581" y="5269143"/>
                </a:lnTo>
                <a:lnTo>
                  <a:pt x="10160581" y="5287598"/>
                </a:lnTo>
                <a:lnTo>
                  <a:pt x="10183426" y="5287598"/>
                </a:lnTo>
                <a:lnTo>
                  <a:pt x="10183426" y="5301439"/>
                </a:lnTo>
                <a:lnTo>
                  <a:pt x="10155446" y="5301439"/>
                </a:lnTo>
                <a:lnTo>
                  <a:pt x="10155446" y="5319298"/>
                </a:lnTo>
                <a:lnTo>
                  <a:pt x="10232390" y="5319298"/>
                </a:lnTo>
                <a:lnTo>
                  <a:pt x="10232390" y="5301439"/>
                </a:lnTo>
                <a:lnTo>
                  <a:pt x="10224949" y="5301439"/>
                </a:lnTo>
                <a:lnTo>
                  <a:pt x="10230976" y="5298090"/>
                </a:lnTo>
                <a:cubicBezTo>
                  <a:pt x="10230183" y="5296652"/>
                  <a:pt x="10229054" y="5295002"/>
                  <a:pt x="10227591" y="5293142"/>
                </a:cubicBezTo>
                <a:cubicBezTo>
                  <a:pt x="10226127" y="5291282"/>
                  <a:pt x="10224626" y="5289434"/>
                  <a:pt x="10223089" y="5287598"/>
                </a:cubicBezTo>
                <a:lnTo>
                  <a:pt x="10227181" y="5287598"/>
                </a:lnTo>
                <a:lnTo>
                  <a:pt x="10227181" y="5269143"/>
                </a:lnTo>
                <a:lnTo>
                  <a:pt x="10203890" y="5269143"/>
                </a:lnTo>
                <a:lnTo>
                  <a:pt x="10203890" y="5258800"/>
                </a:lnTo>
                <a:lnTo>
                  <a:pt x="10230232" y="5258800"/>
                </a:lnTo>
                <a:lnTo>
                  <a:pt x="10230232" y="5239601"/>
                </a:lnTo>
                <a:close/>
                <a:moveTo>
                  <a:pt x="10151800" y="5234094"/>
                </a:moveTo>
                <a:lnTo>
                  <a:pt x="10235590" y="5234094"/>
                </a:lnTo>
                <a:lnTo>
                  <a:pt x="10235590" y="5324954"/>
                </a:lnTo>
                <a:lnTo>
                  <a:pt x="10151800" y="5324954"/>
                </a:lnTo>
                <a:close/>
                <a:moveTo>
                  <a:pt x="10129178" y="5213854"/>
                </a:moveTo>
                <a:lnTo>
                  <a:pt x="10129178" y="5352785"/>
                </a:lnTo>
                <a:lnTo>
                  <a:pt x="10151800" y="5352785"/>
                </a:lnTo>
                <a:lnTo>
                  <a:pt x="10151800" y="5345343"/>
                </a:lnTo>
                <a:lnTo>
                  <a:pt x="10235590" y="5345343"/>
                </a:lnTo>
                <a:lnTo>
                  <a:pt x="10235590" y="5352785"/>
                </a:lnTo>
                <a:lnTo>
                  <a:pt x="10259328" y="5352785"/>
                </a:lnTo>
                <a:lnTo>
                  <a:pt x="10259328" y="5213854"/>
                </a:lnTo>
                <a:close/>
                <a:moveTo>
                  <a:pt x="3311205" y="5177055"/>
                </a:moveTo>
                <a:cubicBezTo>
                  <a:pt x="3306989" y="5179486"/>
                  <a:pt x="3302226" y="5181830"/>
                  <a:pt x="3296918" y="5184087"/>
                </a:cubicBezTo>
                <a:cubicBezTo>
                  <a:pt x="3291609" y="5186344"/>
                  <a:pt x="3285905" y="5188465"/>
                  <a:pt x="3279802" y="5190450"/>
                </a:cubicBezTo>
                <a:cubicBezTo>
                  <a:pt x="3271617" y="5188019"/>
                  <a:pt x="3263555" y="5185761"/>
                  <a:pt x="3255618" y="5183678"/>
                </a:cubicBezTo>
                <a:cubicBezTo>
                  <a:pt x="3247680" y="5181594"/>
                  <a:pt x="3240288" y="5179833"/>
                  <a:pt x="3233442" y="5178395"/>
                </a:cubicBezTo>
                <a:lnTo>
                  <a:pt x="3217890" y="5191343"/>
                </a:lnTo>
                <a:cubicBezTo>
                  <a:pt x="3222404" y="5192434"/>
                  <a:pt x="3227068" y="5193637"/>
                  <a:pt x="3231880" y="5194952"/>
                </a:cubicBezTo>
                <a:cubicBezTo>
                  <a:pt x="3236692" y="5196266"/>
                  <a:pt x="3241578" y="5197668"/>
                  <a:pt x="3246540" y="5199156"/>
                </a:cubicBezTo>
                <a:cubicBezTo>
                  <a:pt x="3240140" y="5200495"/>
                  <a:pt x="3233641" y="5201723"/>
                  <a:pt x="3227043" y="5202840"/>
                </a:cubicBezTo>
                <a:cubicBezTo>
                  <a:pt x="3220445" y="5203956"/>
                  <a:pt x="3213946" y="5204911"/>
                  <a:pt x="3207546" y="5205704"/>
                </a:cubicBezTo>
                <a:cubicBezTo>
                  <a:pt x="3209084" y="5207093"/>
                  <a:pt x="3210771" y="5208917"/>
                  <a:pt x="3212607" y="5211174"/>
                </a:cubicBezTo>
                <a:cubicBezTo>
                  <a:pt x="3214442" y="5213431"/>
                  <a:pt x="3216228" y="5215738"/>
                  <a:pt x="3217964" y="5218094"/>
                </a:cubicBezTo>
                <a:cubicBezTo>
                  <a:pt x="3219701" y="5220451"/>
                  <a:pt x="3221164" y="5222472"/>
                  <a:pt x="3222355" y="5224159"/>
                </a:cubicBezTo>
                <a:cubicBezTo>
                  <a:pt x="3227117" y="5223216"/>
                  <a:pt x="3232041" y="5222212"/>
                  <a:pt x="3237126" y="5221145"/>
                </a:cubicBezTo>
                <a:cubicBezTo>
                  <a:pt x="3242211" y="5220079"/>
                  <a:pt x="3247333" y="5218950"/>
                  <a:pt x="3252493" y="5217760"/>
                </a:cubicBezTo>
                <a:cubicBezTo>
                  <a:pt x="3251798" y="5219248"/>
                  <a:pt x="3251079" y="5220761"/>
                  <a:pt x="3250334" y="5222299"/>
                </a:cubicBezTo>
                <a:cubicBezTo>
                  <a:pt x="3249590" y="5223837"/>
                  <a:pt x="3248846" y="5225350"/>
                  <a:pt x="3248102" y="5226838"/>
                </a:cubicBezTo>
                <a:lnTo>
                  <a:pt x="3205537" y="5226838"/>
                </a:lnTo>
                <a:lnTo>
                  <a:pt x="3205537" y="5246037"/>
                </a:lnTo>
                <a:lnTo>
                  <a:pt x="3235005" y="5246037"/>
                </a:lnTo>
                <a:cubicBezTo>
                  <a:pt x="3230342" y="5251643"/>
                  <a:pt x="3225133" y="5256839"/>
                  <a:pt x="3219378" y="5261627"/>
                </a:cubicBezTo>
                <a:cubicBezTo>
                  <a:pt x="3213624" y="5266414"/>
                  <a:pt x="3207348" y="5270469"/>
                  <a:pt x="3200552" y="5273793"/>
                </a:cubicBezTo>
                <a:cubicBezTo>
                  <a:pt x="3202090" y="5275133"/>
                  <a:pt x="3203788" y="5276795"/>
                  <a:pt x="3205649" y="5278779"/>
                </a:cubicBezTo>
                <a:cubicBezTo>
                  <a:pt x="3207509" y="5280763"/>
                  <a:pt x="3209307" y="5282797"/>
                  <a:pt x="3211044" y="5284881"/>
                </a:cubicBezTo>
                <a:cubicBezTo>
                  <a:pt x="3212780" y="5286965"/>
                  <a:pt x="3214194" y="5288800"/>
                  <a:pt x="3215285" y="5290388"/>
                </a:cubicBezTo>
                <a:cubicBezTo>
                  <a:pt x="3220346" y="5287659"/>
                  <a:pt x="3225083" y="5284633"/>
                  <a:pt x="3229498" y="5281309"/>
                </a:cubicBezTo>
                <a:lnTo>
                  <a:pt x="3229498" y="5315391"/>
                </a:lnTo>
                <a:lnTo>
                  <a:pt x="3251451" y="5315391"/>
                </a:lnTo>
                <a:lnTo>
                  <a:pt x="3251451" y="5278258"/>
                </a:lnTo>
                <a:lnTo>
                  <a:pt x="3268343" y="5278258"/>
                </a:lnTo>
                <a:lnTo>
                  <a:pt x="3268343" y="5322609"/>
                </a:lnTo>
                <a:lnTo>
                  <a:pt x="3289849" y="5322609"/>
                </a:lnTo>
                <a:lnTo>
                  <a:pt x="3289849" y="5278258"/>
                </a:lnTo>
                <a:lnTo>
                  <a:pt x="3308749" y="5278258"/>
                </a:lnTo>
                <a:lnTo>
                  <a:pt x="3308749" y="5293587"/>
                </a:lnTo>
                <a:cubicBezTo>
                  <a:pt x="3308749" y="5295026"/>
                  <a:pt x="3307881" y="5295745"/>
                  <a:pt x="3306145" y="5295745"/>
                </a:cubicBezTo>
                <a:cubicBezTo>
                  <a:pt x="3305252" y="5295745"/>
                  <a:pt x="3303416" y="5295733"/>
                  <a:pt x="3300638" y="5295708"/>
                </a:cubicBezTo>
                <a:cubicBezTo>
                  <a:pt x="3297860" y="5295683"/>
                  <a:pt x="3295330" y="5295597"/>
                  <a:pt x="3293048" y="5295448"/>
                </a:cubicBezTo>
                <a:cubicBezTo>
                  <a:pt x="3294338" y="5298027"/>
                  <a:pt x="3295615" y="5301103"/>
                  <a:pt x="3296880" y="5304675"/>
                </a:cubicBezTo>
                <a:cubicBezTo>
                  <a:pt x="3298145" y="5308247"/>
                  <a:pt x="3299001" y="5311472"/>
                  <a:pt x="3299448" y="5314349"/>
                </a:cubicBezTo>
                <a:cubicBezTo>
                  <a:pt x="3304260" y="5314349"/>
                  <a:pt x="3308588" y="5314200"/>
                  <a:pt x="3312433" y="5313903"/>
                </a:cubicBezTo>
                <a:cubicBezTo>
                  <a:pt x="3316277" y="5313605"/>
                  <a:pt x="3319763" y="5312737"/>
                  <a:pt x="3322889" y="5311298"/>
                </a:cubicBezTo>
                <a:cubicBezTo>
                  <a:pt x="3326013" y="5309760"/>
                  <a:pt x="3328147" y="5307639"/>
                  <a:pt x="3329288" y="5304936"/>
                </a:cubicBezTo>
                <a:cubicBezTo>
                  <a:pt x="3330429" y="5302232"/>
                  <a:pt x="3331000" y="5298573"/>
                  <a:pt x="3331000" y="5293960"/>
                </a:cubicBezTo>
                <a:lnTo>
                  <a:pt x="3331000" y="5259059"/>
                </a:lnTo>
                <a:lnTo>
                  <a:pt x="3289849" y="5259059"/>
                </a:lnTo>
                <a:lnTo>
                  <a:pt x="3289849" y="5247748"/>
                </a:lnTo>
                <a:lnTo>
                  <a:pt x="3268343" y="5247748"/>
                </a:lnTo>
                <a:lnTo>
                  <a:pt x="3268343" y="5259059"/>
                </a:lnTo>
                <a:lnTo>
                  <a:pt x="3252344" y="5259059"/>
                </a:lnTo>
                <a:cubicBezTo>
                  <a:pt x="3254080" y="5256976"/>
                  <a:pt x="3255754" y="5254842"/>
                  <a:pt x="3257366" y="5252660"/>
                </a:cubicBezTo>
                <a:cubicBezTo>
                  <a:pt x="3258979" y="5250477"/>
                  <a:pt x="3260504" y="5248269"/>
                  <a:pt x="3261943" y="5246037"/>
                </a:cubicBezTo>
                <a:lnTo>
                  <a:pt x="3342906" y="5246037"/>
                </a:lnTo>
                <a:lnTo>
                  <a:pt x="3342906" y="5226838"/>
                </a:lnTo>
                <a:lnTo>
                  <a:pt x="3273105" y="5226838"/>
                </a:lnTo>
                <a:cubicBezTo>
                  <a:pt x="3273998" y="5225102"/>
                  <a:pt x="3274866" y="5223328"/>
                  <a:pt x="3275710" y="5221517"/>
                </a:cubicBezTo>
                <a:cubicBezTo>
                  <a:pt x="3276553" y="5219707"/>
                  <a:pt x="3277347" y="5217884"/>
                  <a:pt x="3278091" y="5216048"/>
                </a:cubicBezTo>
                <a:lnTo>
                  <a:pt x="3268789" y="5213444"/>
                </a:lnTo>
                <a:cubicBezTo>
                  <a:pt x="3270724" y="5212898"/>
                  <a:pt x="3272671" y="5212352"/>
                  <a:pt x="3274631" y="5211806"/>
                </a:cubicBezTo>
                <a:cubicBezTo>
                  <a:pt x="3276590" y="5211261"/>
                  <a:pt x="3278512" y="5210690"/>
                  <a:pt x="3280398" y="5210095"/>
                </a:cubicBezTo>
                <a:cubicBezTo>
                  <a:pt x="3287839" y="5212675"/>
                  <a:pt x="3294784" y="5215242"/>
                  <a:pt x="3301234" y="5217797"/>
                </a:cubicBezTo>
                <a:cubicBezTo>
                  <a:pt x="3307683" y="5220352"/>
                  <a:pt x="3313240" y="5222770"/>
                  <a:pt x="3317903" y="5225052"/>
                </a:cubicBezTo>
                <a:lnTo>
                  <a:pt x="3334943" y="5209797"/>
                </a:lnTo>
                <a:cubicBezTo>
                  <a:pt x="3327502" y="5206473"/>
                  <a:pt x="3318870" y="5203125"/>
                  <a:pt x="3309047" y="5199751"/>
                </a:cubicBezTo>
                <a:cubicBezTo>
                  <a:pt x="3312768" y="5198164"/>
                  <a:pt x="3316340" y="5196527"/>
                  <a:pt x="3319763" y="5194840"/>
                </a:cubicBezTo>
                <a:cubicBezTo>
                  <a:pt x="3323186" y="5193153"/>
                  <a:pt x="3326460" y="5191392"/>
                  <a:pt x="3329585" y="5189557"/>
                </a:cubicBezTo>
                <a:close/>
                <a:moveTo>
                  <a:pt x="1553814" y="5156082"/>
                </a:moveTo>
                <a:lnTo>
                  <a:pt x="1569887" y="5156082"/>
                </a:lnTo>
                <a:lnTo>
                  <a:pt x="1569887" y="5165979"/>
                </a:lnTo>
                <a:lnTo>
                  <a:pt x="1553814" y="5165979"/>
                </a:lnTo>
                <a:close/>
                <a:moveTo>
                  <a:pt x="6040699" y="5143777"/>
                </a:moveTo>
                <a:lnTo>
                  <a:pt x="6053945" y="5143777"/>
                </a:lnTo>
                <a:lnTo>
                  <a:pt x="6053945" y="5152037"/>
                </a:lnTo>
                <a:lnTo>
                  <a:pt x="6040699" y="5152037"/>
                </a:lnTo>
                <a:close/>
                <a:moveTo>
                  <a:pt x="1553814" y="5127284"/>
                </a:moveTo>
                <a:lnTo>
                  <a:pt x="1569887" y="5127284"/>
                </a:lnTo>
                <a:lnTo>
                  <a:pt x="1569887" y="5136437"/>
                </a:lnTo>
                <a:lnTo>
                  <a:pt x="1553814" y="5136437"/>
                </a:lnTo>
                <a:close/>
                <a:moveTo>
                  <a:pt x="7254867" y="5124575"/>
                </a:moveTo>
                <a:lnTo>
                  <a:pt x="7273471" y="5124575"/>
                </a:lnTo>
                <a:lnTo>
                  <a:pt x="7273471" y="5134175"/>
                </a:lnTo>
                <a:lnTo>
                  <a:pt x="7254867" y="5134175"/>
                </a:lnTo>
                <a:close/>
                <a:moveTo>
                  <a:pt x="11941478" y="5121670"/>
                </a:moveTo>
                <a:lnTo>
                  <a:pt x="11973328" y="5121670"/>
                </a:lnTo>
                <a:cubicBezTo>
                  <a:pt x="11971790" y="5123505"/>
                  <a:pt x="11970115" y="5125167"/>
                  <a:pt x="11968305" y="5126656"/>
                </a:cubicBezTo>
                <a:cubicBezTo>
                  <a:pt x="11966494" y="5128144"/>
                  <a:pt x="11964547" y="5129483"/>
                  <a:pt x="11962463" y="5130674"/>
                </a:cubicBezTo>
                <a:cubicBezTo>
                  <a:pt x="11958594" y="5129781"/>
                  <a:pt x="11954662" y="5128876"/>
                  <a:pt x="11950669" y="5127958"/>
                </a:cubicBezTo>
                <a:cubicBezTo>
                  <a:pt x="11946675" y="5127040"/>
                  <a:pt x="11942694" y="5126184"/>
                  <a:pt x="11938725" y="5125391"/>
                </a:cubicBezTo>
                <a:close/>
                <a:moveTo>
                  <a:pt x="6040699" y="5119220"/>
                </a:moveTo>
                <a:lnTo>
                  <a:pt x="6053945" y="5119220"/>
                </a:lnTo>
                <a:lnTo>
                  <a:pt x="6053945" y="5126885"/>
                </a:lnTo>
                <a:lnTo>
                  <a:pt x="6040699" y="5126885"/>
                </a:lnTo>
                <a:close/>
                <a:moveTo>
                  <a:pt x="1553814" y="5097890"/>
                </a:moveTo>
                <a:lnTo>
                  <a:pt x="1569887" y="5097890"/>
                </a:lnTo>
                <a:lnTo>
                  <a:pt x="1569887" y="5107639"/>
                </a:lnTo>
                <a:lnTo>
                  <a:pt x="1553814" y="5107639"/>
                </a:lnTo>
                <a:close/>
                <a:moveTo>
                  <a:pt x="6040699" y="5093920"/>
                </a:moveTo>
                <a:lnTo>
                  <a:pt x="6053945" y="5093920"/>
                </a:lnTo>
                <a:lnTo>
                  <a:pt x="6053945" y="5102328"/>
                </a:lnTo>
                <a:lnTo>
                  <a:pt x="6040699" y="5102328"/>
                </a:lnTo>
                <a:close/>
                <a:moveTo>
                  <a:pt x="1021028" y="5087774"/>
                </a:moveTo>
                <a:cubicBezTo>
                  <a:pt x="1019093" y="5093678"/>
                  <a:pt x="1016513" y="5099482"/>
                  <a:pt x="1013289" y="5105187"/>
                </a:cubicBezTo>
                <a:cubicBezTo>
                  <a:pt x="1010064" y="5110892"/>
                  <a:pt x="1006542" y="5115754"/>
                  <a:pt x="1002722" y="5119772"/>
                </a:cubicBezTo>
                <a:lnTo>
                  <a:pt x="1022367" y="5131232"/>
                </a:lnTo>
                <a:cubicBezTo>
                  <a:pt x="1026336" y="5126569"/>
                  <a:pt x="1029858" y="5121025"/>
                  <a:pt x="1032934" y="5114600"/>
                </a:cubicBezTo>
                <a:cubicBezTo>
                  <a:pt x="1036010" y="5108176"/>
                  <a:pt x="1038639" y="5101888"/>
                  <a:pt x="1040822" y="5095736"/>
                </a:cubicBezTo>
                <a:close/>
                <a:moveTo>
                  <a:pt x="11629071" y="5087188"/>
                </a:moveTo>
                <a:lnTo>
                  <a:pt x="11629071" y="5110182"/>
                </a:lnTo>
                <a:lnTo>
                  <a:pt x="11667320" y="5110182"/>
                </a:lnTo>
                <a:cubicBezTo>
                  <a:pt x="11664691" y="5115044"/>
                  <a:pt x="11662037" y="5119546"/>
                  <a:pt x="11659358" y="5123688"/>
                </a:cubicBezTo>
                <a:cubicBezTo>
                  <a:pt x="11656679" y="5127831"/>
                  <a:pt x="11654223" y="5131390"/>
                  <a:pt x="11651991" y="5134366"/>
                </a:cubicBezTo>
                <a:cubicBezTo>
                  <a:pt x="11649759" y="5137343"/>
                  <a:pt x="11648022" y="5139501"/>
                  <a:pt x="11646782" y="5140840"/>
                </a:cubicBezTo>
                <a:cubicBezTo>
                  <a:pt x="11644252" y="5143569"/>
                  <a:pt x="11642069" y="5145702"/>
                  <a:pt x="11640234" y="5147240"/>
                </a:cubicBezTo>
                <a:cubicBezTo>
                  <a:pt x="11638398" y="5148778"/>
                  <a:pt x="11636265" y="5149894"/>
                  <a:pt x="11633834" y="5150589"/>
                </a:cubicBezTo>
                <a:cubicBezTo>
                  <a:pt x="11634826" y="5152920"/>
                  <a:pt x="11635905" y="5155699"/>
                  <a:pt x="11637071" y="5158923"/>
                </a:cubicBezTo>
                <a:cubicBezTo>
                  <a:pt x="11638237" y="5162148"/>
                  <a:pt x="11639316" y="5165261"/>
                  <a:pt x="11640308" y="5168262"/>
                </a:cubicBezTo>
                <a:cubicBezTo>
                  <a:pt x="11641300" y="5171263"/>
                  <a:pt x="11642019" y="5173608"/>
                  <a:pt x="11642466" y="5175294"/>
                </a:cubicBezTo>
                <a:cubicBezTo>
                  <a:pt x="11644351" y="5174600"/>
                  <a:pt x="11646522" y="5174005"/>
                  <a:pt x="11648977" y="5173508"/>
                </a:cubicBezTo>
                <a:cubicBezTo>
                  <a:pt x="11651433" y="5173012"/>
                  <a:pt x="11654695" y="5172541"/>
                  <a:pt x="11658763" y="5172094"/>
                </a:cubicBezTo>
                <a:cubicBezTo>
                  <a:pt x="11662831" y="5171648"/>
                  <a:pt x="11668176" y="5171164"/>
                  <a:pt x="11674799" y="5170643"/>
                </a:cubicBezTo>
                <a:cubicBezTo>
                  <a:pt x="11681422" y="5170122"/>
                  <a:pt x="11689793" y="5169503"/>
                  <a:pt x="11699914" y="5168783"/>
                </a:cubicBezTo>
                <a:cubicBezTo>
                  <a:pt x="11710034" y="5168064"/>
                  <a:pt x="11722387" y="5167183"/>
                  <a:pt x="11736972" y="5166141"/>
                </a:cubicBezTo>
                <a:cubicBezTo>
                  <a:pt x="11738659" y="5169019"/>
                  <a:pt x="11740184" y="5171809"/>
                  <a:pt x="11741548" y="5174513"/>
                </a:cubicBezTo>
                <a:cubicBezTo>
                  <a:pt x="11742913" y="5177217"/>
                  <a:pt x="11744140" y="5179709"/>
                  <a:pt x="11745232" y="5181991"/>
                </a:cubicBezTo>
                <a:lnTo>
                  <a:pt x="11767035" y="5168746"/>
                </a:lnTo>
                <a:cubicBezTo>
                  <a:pt x="11764406" y="5163983"/>
                  <a:pt x="11761206" y="5158588"/>
                  <a:pt x="11757436" y="5152561"/>
                </a:cubicBezTo>
                <a:cubicBezTo>
                  <a:pt x="11753665" y="5146533"/>
                  <a:pt x="11749622" y="5140382"/>
                  <a:pt x="11745306" y="5134106"/>
                </a:cubicBezTo>
                <a:cubicBezTo>
                  <a:pt x="11740990" y="5127831"/>
                  <a:pt x="11736749" y="5121890"/>
                  <a:pt x="11732581" y="5116284"/>
                </a:cubicBezTo>
                <a:lnTo>
                  <a:pt x="11711969" y="5126999"/>
                </a:lnTo>
                <a:cubicBezTo>
                  <a:pt x="11713903" y="5129728"/>
                  <a:pt x="11715851" y="5132593"/>
                  <a:pt x="11717810" y="5135594"/>
                </a:cubicBezTo>
                <a:cubicBezTo>
                  <a:pt x="11719770" y="5138596"/>
                  <a:pt x="11721791" y="5141609"/>
                  <a:pt x="11723875" y="5144635"/>
                </a:cubicBezTo>
                <a:lnTo>
                  <a:pt x="11672083" y="5147240"/>
                </a:lnTo>
                <a:cubicBezTo>
                  <a:pt x="11676696" y="5141833"/>
                  <a:pt x="11681335" y="5135991"/>
                  <a:pt x="11685998" y="5129715"/>
                </a:cubicBezTo>
                <a:cubicBezTo>
                  <a:pt x="11690661" y="5123440"/>
                  <a:pt x="11695002" y="5116929"/>
                  <a:pt x="11699021" y="5110182"/>
                </a:cubicBezTo>
                <a:lnTo>
                  <a:pt x="11768375" y="5110182"/>
                </a:lnTo>
                <a:lnTo>
                  <a:pt x="11768375" y="5087188"/>
                </a:lnTo>
                <a:close/>
                <a:moveTo>
                  <a:pt x="1126770" y="5085541"/>
                </a:moveTo>
                <a:lnTo>
                  <a:pt x="1107571" y="5093876"/>
                </a:lnTo>
                <a:cubicBezTo>
                  <a:pt x="1110399" y="5097696"/>
                  <a:pt x="1113227" y="5101838"/>
                  <a:pt x="1116054" y="5106303"/>
                </a:cubicBezTo>
                <a:cubicBezTo>
                  <a:pt x="1118882" y="5110768"/>
                  <a:pt x="1121412" y="5115146"/>
                  <a:pt x="1123645" y="5119437"/>
                </a:cubicBezTo>
                <a:cubicBezTo>
                  <a:pt x="1125877" y="5123729"/>
                  <a:pt x="1127539" y="5127561"/>
                  <a:pt x="1128630" y="5130934"/>
                </a:cubicBezTo>
                <a:lnTo>
                  <a:pt x="1149466" y="5121483"/>
                </a:lnTo>
                <a:cubicBezTo>
                  <a:pt x="1148127" y="5117962"/>
                  <a:pt x="1146217" y="5114104"/>
                  <a:pt x="1143737" y="5109912"/>
                </a:cubicBezTo>
                <a:cubicBezTo>
                  <a:pt x="1141256" y="5105720"/>
                  <a:pt x="1138527" y="5101503"/>
                  <a:pt x="1135551" y="5097262"/>
                </a:cubicBezTo>
                <a:cubicBezTo>
                  <a:pt x="1132574" y="5093020"/>
                  <a:pt x="1129647" y="5089113"/>
                  <a:pt x="1126770" y="5085541"/>
                </a:cubicBezTo>
                <a:close/>
                <a:moveTo>
                  <a:pt x="4754037" y="5082528"/>
                </a:moveTo>
                <a:lnTo>
                  <a:pt x="4772267" y="5082528"/>
                </a:lnTo>
                <a:lnTo>
                  <a:pt x="4772267" y="5102471"/>
                </a:lnTo>
                <a:lnTo>
                  <a:pt x="4754037" y="5102471"/>
                </a:lnTo>
                <a:close/>
                <a:moveTo>
                  <a:pt x="11963728" y="5079924"/>
                </a:moveTo>
                <a:lnTo>
                  <a:pt x="11988285" y="5079924"/>
                </a:lnTo>
                <a:lnTo>
                  <a:pt x="11988285" y="5083942"/>
                </a:lnTo>
                <a:lnTo>
                  <a:pt x="11963728" y="5083942"/>
                </a:lnTo>
                <a:close/>
                <a:moveTo>
                  <a:pt x="4215965" y="5077558"/>
                </a:moveTo>
                <a:lnTo>
                  <a:pt x="4279217" y="5077558"/>
                </a:lnTo>
                <a:lnTo>
                  <a:pt x="4279217" y="5102561"/>
                </a:lnTo>
                <a:lnTo>
                  <a:pt x="4215965" y="5102561"/>
                </a:lnTo>
                <a:close/>
                <a:moveTo>
                  <a:pt x="1070513" y="5072221"/>
                </a:moveTo>
                <a:lnTo>
                  <a:pt x="1056821" y="5085988"/>
                </a:lnTo>
                <a:lnTo>
                  <a:pt x="1059277" y="5087476"/>
                </a:lnTo>
                <a:lnTo>
                  <a:pt x="1042012" y="5087476"/>
                </a:lnTo>
                <a:lnTo>
                  <a:pt x="1042012" y="5109577"/>
                </a:lnTo>
                <a:cubicBezTo>
                  <a:pt x="1042012" y="5115679"/>
                  <a:pt x="1042757" y="5120504"/>
                  <a:pt x="1044245" y="5124051"/>
                </a:cubicBezTo>
                <a:cubicBezTo>
                  <a:pt x="1045733" y="5127598"/>
                  <a:pt x="1048437" y="5130141"/>
                  <a:pt x="1052356" y="5131678"/>
                </a:cubicBezTo>
                <a:cubicBezTo>
                  <a:pt x="1056275" y="5133216"/>
                  <a:pt x="1061881" y="5133985"/>
                  <a:pt x="1069174" y="5133985"/>
                </a:cubicBezTo>
                <a:lnTo>
                  <a:pt x="1091126" y="5133985"/>
                </a:lnTo>
                <a:cubicBezTo>
                  <a:pt x="1096732" y="5133985"/>
                  <a:pt x="1101221" y="5133241"/>
                  <a:pt x="1104595" y="5131753"/>
                </a:cubicBezTo>
                <a:cubicBezTo>
                  <a:pt x="1107968" y="5130264"/>
                  <a:pt x="1110548" y="5127598"/>
                  <a:pt x="1112334" y="5123753"/>
                </a:cubicBezTo>
                <a:cubicBezTo>
                  <a:pt x="1114120" y="5119909"/>
                  <a:pt x="1115434" y="5114414"/>
                  <a:pt x="1116278" y="5107270"/>
                </a:cubicBezTo>
                <a:cubicBezTo>
                  <a:pt x="1114293" y="5106874"/>
                  <a:pt x="1112048" y="5106266"/>
                  <a:pt x="1109543" y="5105447"/>
                </a:cubicBezTo>
                <a:cubicBezTo>
                  <a:pt x="1107038" y="5104629"/>
                  <a:pt x="1104619" y="5103699"/>
                  <a:pt x="1102288" y="5102657"/>
                </a:cubicBezTo>
                <a:cubicBezTo>
                  <a:pt x="1099956" y="5101615"/>
                  <a:pt x="1098071" y="5100573"/>
                  <a:pt x="1096632" y="5099531"/>
                </a:cubicBezTo>
                <a:cubicBezTo>
                  <a:pt x="1096384" y="5103847"/>
                  <a:pt x="1096037" y="5107072"/>
                  <a:pt x="1095591" y="5109205"/>
                </a:cubicBezTo>
                <a:cubicBezTo>
                  <a:pt x="1095144" y="5111339"/>
                  <a:pt x="1094425" y="5112753"/>
                  <a:pt x="1093433" y="5113447"/>
                </a:cubicBezTo>
                <a:cubicBezTo>
                  <a:pt x="1092440" y="5114141"/>
                  <a:pt x="1091002" y="5114489"/>
                  <a:pt x="1089117" y="5114489"/>
                </a:cubicBezTo>
                <a:lnTo>
                  <a:pt x="1071927" y="5114489"/>
                </a:lnTo>
                <a:cubicBezTo>
                  <a:pt x="1068553" y="5114489"/>
                  <a:pt x="1066383" y="5114216"/>
                  <a:pt x="1065416" y="5113670"/>
                </a:cubicBezTo>
                <a:cubicBezTo>
                  <a:pt x="1064448" y="5113125"/>
                  <a:pt x="1063965" y="5111661"/>
                  <a:pt x="1063965" y="5109280"/>
                </a:cubicBezTo>
                <a:lnTo>
                  <a:pt x="1063965" y="5090527"/>
                </a:lnTo>
                <a:cubicBezTo>
                  <a:pt x="1067785" y="5093107"/>
                  <a:pt x="1071518" y="5095749"/>
                  <a:pt x="1075164" y="5098452"/>
                </a:cubicBezTo>
                <a:cubicBezTo>
                  <a:pt x="1078810" y="5101156"/>
                  <a:pt x="1081750" y="5103550"/>
                  <a:pt x="1083982" y="5105633"/>
                </a:cubicBezTo>
                <a:lnTo>
                  <a:pt x="1098418" y="5090230"/>
                </a:lnTo>
                <a:cubicBezTo>
                  <a:pt x="1096335" y="5088444"/>
                  <a:pt x="1093656" y="5086472"/>
                  <a:pt x="1090382" y="5084314"/>
                </a:cubicBezTo>
                <a:cubicBezTo>
                  <a:pt x="1087107" y="5082156"/>
                  <a:pt x="1083709" y="5080010"/>
                  <a:pt x="1080187" y="5077877"/>
                </a:cubicBezTo>
                <a:cubicBezTo>
                  <a:pt x="1076665" y="5075744"/>
                  <a:pt x="1073440" y="5073858"/>
                  <a:pt x="1070513" y="5072221"/>
                </a:cubicBezTo>
                <a:close/>
                <a:moveTo>
                  <a:pt x="4734168" y="5062883"/>
                </a:moveTo>
                <a:lnTo>
                  <a:pt x="4734168" y="5130079"/>
                </a:lnTo>
                <a:lnTo>
                  <a:pt x="4754037" y="5130079"/>
                </a:lnTo>
                <a:lnTo>
                  <a:pt x="4754037" y="5122191"/>
                </a:lnTo>
                <a:lnTo>
                  <a:pt x="4793774" y="5122191"/>
                </a:lnTo>
                <a:lnTo>
                  <a:pt x="4793774" y="5062883"/>
                </a:lnTo>
                <a:close/>
                <a:moveTo>
                  <a:pt x="1565869" y="5059939"/>
                </a:moveTo>
                <a:cubicBezTo>
                  <a:pt x="1567506" y="5062668"/>
                  <a:pt x="1569069" y="5065644"/>
                  <a:pt x="1570557" y="5068869"/>
                </a:cubicBezTo>
                <a:cubicBezTo>
                  <a:pt x="1572045" y="5072093"/>
                  <a:pt x="1573285" y="5075169"/>
                  <a:pt x="1574278" y="5078096"/>
                </a:cubicBezTo>
                <a:lnTo>
                  <a:pt x="1558874" y="5078096"/>
                </a:lnTo>
                <a:cubicBezTo>
                  <a:pt x="1560164" y="5075020"/>
                  <a:pt x="1561392" y="5071970"/>
                  <a:pt x="1562557" y="5068943"/>
                </a:cubicBezTo>
                <a:cubicBezTo>
                  <a:pt x="1563723" y="5065917"/>
                  <a:pt x="1564827" y="5062916"/>
                  <a:pt x="1565869" y="5059939"/>
                </a:cubicBezTo>
                <a:close/>
                <a:moveTo>
                  <a:pt x="11963728" y="5059534"/>
                </a:moveTo>
                <a:lnTo>
                  <a:pt x="11988285" y="5059534"/>
                </a:lnTo>
                <a:lnTo>
                  <a:pt x="11988285" y="5063478"/>
                </a:lnTo>
                <a:lnTo>
                  <a:pt x="11963728" y="5063478"/>
                </a:lnTo>
                <a:close/>
                <a:moveTo>
                  <a:pt x="6010711" y="5057531"/>
                </a:moveTo>
                <a:lnTo>
                  <a:pt x="6030058" y="5057531"/>
                </a:lnTo>
                <a:cubicBezTo>
                  <a:pt x="6027974" y="5064675"/>
                  <a:pt x="6025196" y="5071509"/>
                  <a:pt x="6021724" y="5078032"/>
                </a:cubicBezTo>
                <a:cubicBezTo>
                  <a:pt x="6018251" y="5084556"/>
                  <a:pt x="6014307" y="5090224"/>
                  <a:pt x="6009892" y="5095036"/>
                </a:cubicBezTo>
                <a:lnTo>
                  <a:pt x="6009892" y="5082237"/>
                </a:lnTo>
                <a:cubicBezTo>
                  <a:pt x="6013116" y="5074845"/>
                  <a:pt x="6015820" y="5067205"/>
                  <a:pt x="6018003" y="5059317"/>
                </a:cubicBezTo>
                <a:close/>
                <a:moveTo>
                  <a:pt x="5982507" y="5057531"/>
                </a:moveTo>
                <a:lnTo>
                  <a:pt x="5996944" y="5057531"/>
                </a:lnTo>
                <a:cubicBezTo>
                  <a:pt x="5993521" y="5069686"/>
                  <a:pt x="5988708" y="5080500"/>
                  <a:pt x="5982507" y="5089976"/>
                </a:cubicBezTo>
                <a:lnTo>
                  <a:pt x="5982507" y="5085288"/>
                </a:lnTo>
                <a:close/>
                <a:moveTo>
                  <a:pt x="4698226" y="5053581"/>
                </a:moveTo>
                <a:lnTo>
                  <a:pt x="4698226" y="5159919"/>
                </a:lnTo>
                <a:lnTo>
                  <a:pt x="4720178" y="5159919"/>
                </a:lnTo>
                <a:lnTo>
                  <a:pt x="4720178" y="5053581"/>
                </a:lnTo>
                <a:close/>
                <a:moveTo>
                  <a:pt x="7253676" y="5052914"/>
                </a:moveTo>
                <a:lnTo>
                  <a:pt x="7253676" y="5061323"/>
                </a:lnTo>
                <a:lnTo>
                  <a:pt x="7233436" y="5061323"/>
                </a:lnTo>
                <a:lnTo>
                  <a:pt x="7233436" y="5077918"/>
                </a:lnTo>
                <a:lnTo>
                  <a:pt x="7253676" y="5077918"/>
                </a:lnTo>
                <a:lnTo>
                  <a:pt x="7253676" y="5084466"/>
                </a:lnTo>
                <a:lnTo>
                  <a:pt x="7230534" y="5084466"/>
                </a:lnTo>
                <a:lnTo>
                  <a:pt x="7230534" y="5101730"/>
                </a:lnTo>
                <a:lnTo>
                  <a:pt x="7298474" y="5101730"/>
                </a:lnTo>
                <a:lnTo>
                  <a:pt x="7298474" y="5084466"/>
                </a:lnTo>
                <a:lnTo>
                  <a:pt x="7274587" y="5084466"/>
                </a:lnTo>
                <a:lnTo>
                  <a:pt x="7274587" y="5077918"/>
                </a:lnTo>
                <a:lnTo>
                  <a:pt x="7295869" y="5077918"/>
                </a:lnTo>
                <a:lnTo>
                  <a:pt x="7295869" y="5061323"/>
                </a:lnTo>
                <a:lnTo>
                  <a:pt x="7274587" y="5061323"/>
                </a:lnTo>
                <a:lnTo>
                  <a:pt x="7274587" y="5052914"/>
                </a:lnTo>
                <a:close/>
                <a:moveTo>
                  <a:pt x="1544884" y="5051233"/>
                </a:moveTo>
                <a:cubicBezTo>
                  <a:pt x="1543594" y="5056243"/>
                  <a:pt x="1541932" y="5061626"/>
                  <a:pt x="1539898" y="5067381"/>
                </a:cubicBezTo>
                <a:cubicBezTo>
                  <a:pt x="1537864" y="5073135"/>
                  <a:pt x="1535558" y="5078816"/>
                  <a:pt x="1532978" y="5084422"/>
                </a:cubicBezTo>
                <a:cubicBezTo>
                  <a:pt x="1530398" y="5090027"/>
                  <a:pt x="1527595" y="5095162"/>
                  <a:pt x="1524569" y="5099825"/>
                </a:cubicBezTo>
                <a:cubicBezTo>
                  <a:pt x="1525561" y="5095212"/>
                  <a:pt x="1526467" y="5090437"/>
                  <a:pt x="1527285" y="5085501"/>
                </a:cubicBezTo>
                <a:cubicBezTo>
                  <a:pt x="1528104" y="5080564"/>
                  <a:pt x="1528835" y="5075541"/>
                  <a:pt x="1529480" y="5070432"/>
                </a:cubicBezTo>
                <a:lnTo>
                  <a:pt x="1515714" y="5065892"/>
                </a:lnTo>
                <a:lnTo>
                  <a:pt x="1512067" y="5066637"/>
                </a:lnTo>
                <a:lnTo>
                  <a:pt x="1469726" y="5066637"/>
                </a:lnTo>
                <a:lnTo>
                  <a:pt x="1469726" y="5085984"/>
                </a:lnTo>
                <a:lnTo>
                  <a:pt x="1506114" y="5085984"/>
                </a:lnTo>
                <a:cubicBezTo>
                  <a:pt x="1505321" y="5090350"/>
                  <a:pt x="1504378" y="5094629"/>
                  <a:pt x="1503286" y="5098821"/>
                </a:cubicBezTo>
                <a:cubicBezTo>
                  <a:pt x="1502195" y="5103013"/>
                  <a:pt x="1500955" y="5107167"/>
                  <a:pt x="1499566" y="5111285"/>
                </a:cubicBezTo>
                <a:cubicBezTo>
                  <a:pt x="1496689" y="5107564"/>
                  <a:pt x="1493799" y="5103893"/>
                  <a:pt x="1490897" y="5100272"/>
                </a:cubicBezTo>
                <a:cubicBezTo>
                  <a:pt x="1487995" y="5096650"/>
                  <a:pt x="1485254" y="5093202"/>
                  <a:pt x="1482674" y="5089928"/>
                </a:cubicBezTo>
                <a:lnTo>
                  <a:pt x="1468014" y="5102727"/>
                </a:lnTo>
                <a:cubicBezTo>
                  <a:pt x="1471537" y="5107391"/>
                  <a:pt x="1475257" y="5112327"/>
                  <a:pt x="1479176" y="5117536"/>
                </a:cubicBezTo>
                <a:cubicBezTo>
                  <a:pt x="1483095" y="5122745"/>
                  <a:pt x="1486965" y="5128028"/>
                  <a:pt x="1490785" y="5133386"/>
                </a:cubicBezTo>
                <a:cubicBezTo>
                  <a:pt x="1487263" y="5140530"/>
                  <a:pt x="1483306" y="5147066"/>
                  <a:pt x="1478916" y="5152994"/>
                </a:cubicBezTo>
                <a:cubicBezTo>
                  <a:pt x="1474526" y="5158922"/>
                  <a:pt x="1469775" y="5163920"/>
                  <a:pt x="1464666" y="5167989"/>
                </a:cubicBezTo>
                <a:cubicBezTo>
                  <a:pt x="1466352" y="5169179"/>
                  <a:pt x="1468151" y="5170754"/>
                  <a:pt x="1470061" y="5172714"/>
                </a:cubicBezTo>
                <a:cubicBezTo>
                  <a:pt x="1471971" y="5174673"/>
                  <a:pt x="1473794" y="5176720"/>
                  <a:pt x="1475530" y="5178853"/>
                </a:cubicBezTo>
                <a:cubicBezTo>
                  <a:pt x="1477266" y="5180986"/>
                  <a:pt x="1478680" y="5182946"/>
                  <a:pt x="1479772" y="5184732"/>
                </a:cubicBezTo>
                <a:cubicBezTo>
                  <a:pt x="1489297" y="5176248"/>
                  <a:pt x="1497532" y="5165930"/>
                  <a:pt x="1504477" y="5153775"/>
                </a:cubicBezTo>
                <a:cubicBezTo>
                  <a:pt x="1506759" y="5157397"/>
                  <a:pt x="1508843" y="5160832"/>
                  <a:pt x="1510728" y="5164082"/>
                </a:cubicBezTo>
                <a:cubicBezTo>
                  <a:pt x="1512613" y="5167331"/>
                  <a:pt x="1514225" y="5170345"/>
                  <a:pt x="1515565" y="5173123"/>
                </a:cubicBezTo>
                <a:lnTo>
                  <a:pt x="1532234" y="5157645"/>
                </a:lnTo>
                <a:cubicBezTo>
                  <a:pt x="1530249" y="5153875"/>
                  <a:pt x="1527781" y="5149769"/>
                  <a:pt x="1524829" y="5145329"/>
                </a:cubicBezTo>
                <a:cubicBezTo>
                  <a:pt x="1521878" y="5140889"/>
                  <a:pt x="1518641" y="5136288"/>
                  <a:pt x="1515118" y="5131526"/>
                </a:cubicBezTo>
                <a:cubicBezTo>
                  <a:pt x="1516408" y="5128202"/>
                  <a:pt x="1517624" y="5124754"/>
                  <a:pt x="1518765" y="5121182"/>
                </a:cubicBezTo>
                <a:cubicBezTo>
                  <a:pt x="1519906" y="5117610"/>
                  <a:pt x="1520972" y="5114013"/>
                  <a:pt x="1521964" y="5110392"/>
                </a:cubicBezTo>
                <a:cubicBezTo>
                  <a:pt x="1523304" y="5113220"/>
                  <a:pt x="1524643" y="5116308"/>
                  <a:pt x="1525983" y="5119657"/>
                </a:cubicBezTo>
                <a:cubicBezTo>
                  <a:pt x="1527322" y="5123005"/>
                  <a:pt x="1528389" y="5125845"/>
                  <a:pt x="1529183" y="5128177"/>
                </a:cubicBezTo>
                <a:cubicBezTo>
                  <a:pt x="1530770" y="5126441"/>
                  <a:pt x="1532234" y="5124680"/>
                  <a:pt x="1533573" y="5122894"/>
                </a:cubicBezTo>
                <a:lnTo>
                  <a:pt x="1533573" y="5196043"/>
                </a:lnTo>
                <a:lnTo>
                  <a:pt x="1553814" y="5196043"/>
                </a:lnTo>
                <a:lnTo>
                  <a:pt x="1553814" y="5186443"/>
                </a:lnTo>
                <a:lnTo>
                  <a:pt x="1612080" y="5186443"/>
                </a:lnTo>
                <a:lnTo>
                  <a:pt x="1612080" y="5165979"/>
                </a:lnTo>
                <a:lnTo>
                  <a:pt x="1589681" y="5165979"/>
                </a:lnTo>
                <a:lnTo>
                  <a:pt x="1589681" y="5156082"/>
                </a:lnTo>
                <a:lnTo>
                  <a:pt x="1606722" y="5156082"/>
                </a:lnTo>
                <a:lnTo>
                  <a:pt x="1606722" y="5136437"/>
                </a:lnTo>
                <a:lnTo>
                  <a:pt x="1589681" y="5136437"/>
                </a:lnTo>
                <a:lnTo>
                  <a:pt x="1589681" y="5127284"/>
                </a:lnTo>
                <a:lnTo>
                  <a:pt x="1606573" y="5127284"/>
                </a:lnTo>
                <a:lnTo>
                  <a:pt x="1606573" y="5107639"/>
                </a:lnTo>
                <a:lnTo>
                  <a:pt x="1589681" y="5107639"/>
                </a:lnTo>
                <a:lnTo>
                  <a:pt x="1589681" y="5097890"/>
                </a:lnTo>
                <a:lnTo>
                  <a:pt x="1610071" y="5097890"/>
                </a:lnTo>
                <a:lnTo>
                  <a:pt x="1610071" y="5078096"/>
                </a:lnTo>
                <a:lnTo>
                  <a:pt x="1587077" y="5078096"/>
                </a:lnTo>
                <a:lnTo>
                  <a:pt x="1596081" y="5073929"/>
                </a:lnTo>
                <a:cubicBezTo>
                  <a:pt x="1594990" y="5070754"/>
                  <a:pt x="1593402" y="5067083"/>
                  <a:pt x="1591318" y="5062916"/>
                </a:cubicBezTo>
                <a:cubicBezTo>
                  <a:pt x="1589235" y="5058749"/>
                  <a:pt x="1587052" y="5054904"/>
                  <a:pt x="1584770" y="5051382"/>
                </a:cubicBezTo>
                <a:lnTo>
                  <a:pt x="1566018" y="5059344"/>
                </a:lnTo>
                <a:lnTo>
                  <a:pt x="1566613" y="5057484"/>
                </a:lnTo>
                <a:close/>
                <a:moveTo>
                  <a:pt x="11646931" y="5044697"/>
                </a:moveTo>
                <a:lnTo>
                  <a:pt x="11646931" y="5067543"/>
                </a:lnTo>
                <a:lnTo>
                  <a:pt x="11752673" y="5067543"/>
                </a:lnTo>
                <a:lnTo>
                  <a:pt x="11752673" y="5044697"/>
                </a:lnTo>
                <a:close/>
                <a:moveTo>
                  <a:pt x="5961746" y="5037067"/>
                </a:moveTo>
                <a:lnTo>
                  <a:pt x="5961746" y="5085288"/>
                </a:lnTo>
                <a:cubicBezTo>
                  <a:pt x="5961746" y="5091290"/>
                  <a:pt x="5961647" y="5097814"/>
                  <a:pt x="5961448" y="5104858"/>
                </a:cubicBezTo>
                <a:cubicBezTo>
                  <a:pt x="5961250" y="5111903"/>
                  <a:pt x="5960778" y="5119097"/>
                  <a:pt x="5960034" y="5126439"/>
                </a:cubicBezTo>
                <a:cubicBezTo>
                  <a:pt x="5959291" y="5133781"/>
                  <a:pt x="5958125" y="5140925"/>
                  <a:pt x="5956537" y="5147870"/>
                </a:cubicBezTo>
                <a:cubicBezTo>
                  <a:pt x="5954949" y="5154815"/>
                  <a:pt x="5952791" y="5161165"/>
                  <a:pt x="5950063" y="5166920"/>
                </a:cubicBezTo>
                <a:cubicBezTo>
                  <a:pt x="5951800" y="5167565"/>
                  <a:pt x="5953870" y="5168470"/>
                  <a:pt x="5956276" y="5169636"/>
                </a:cubicBezTo>
                <a:cubicBezTo>
                  <a:pt x="5958682" y="5170802"/>
                  <a:pt x="5961026" y="5172054"/>
                  <a:pt x="5963308" y="5173394"/>
                </a:cubicBezTo>
                <a:cubicBezTo>
                  <a:pt x="5965591" y="5174733"/>
                  <a:pt x="5967401" y="5175924"/>
                  <a:pt x="5968741" y="5176966"/>
                </a:cubicBezTo>
                <a:cubicBezTo>
                  <a:pt x="5971568" y="5171112"/>
                  <a:pt x="5973863" y="5164526"/>
                  <a:pt x="5975624" y="5157209"/>
                </a:cubicBezTo>
                <a:cubicBezTo>
                  <a:pt x="5977386" y="5149891"/>
                  <a:pt x="5978749" y="5142314"/>
                  <a:pt x="5979717" y="5134475"/>
                </a:cubicBezTo>
                <a:cubicBezTo>
                  <a:pt x="5980684" y="5126637"/>
                  <a:pt x="5981416" y="5118972"/>
                  <a:pt x="5981912" y="5111481"/>
                </a:cubicBezTo>
                <a:cubicBezTo>
                  <a:pt x="5982805" y="5113069"/>
                  <a:pt x="5983673" y="5114619"/>
                  <a:pt x="5984516" y="5116132"/>
                </a:cubicBezTo>
                <a:cubicBezTo>
                  <a:pt x="5985360" y="5117645"/>
                  <a:pt x="5986005" y="5118948"/>
                  <a:pt x="5986451" y="5120039"/>
                </a:cubicBezTo>
                <a:cubicBezTo>
                  <a:pt x="5986997" y="5119493"/>
                  <a:pt x="5987530" y="5118923"/>
                  <a:pt x="5988051" y="5118327"/>
                </a:cubicBezTo>
                <a:cubicBezTo>
                  <a:pt x="5988573" y="5117732"/>
                  <a:pt x="5989105" y="5117112"/>
                  <a:pt x="5989651" y="5116467"/>
                </a:cubicBezTo>
                <a:lnTo>
                  <a:pt x="5989651" y="5177487"/>
                </a:lnTo>
                <a:lnTo>
                  <a:pt x="6009892" y="5177487"/>
                </a:lnTo>
                <a:lnTo>
                  <a:pt x="6009892" y="5102328"/>
                </a:lnTo>
                <a:cubicBezTo>
                  <a:pt x="6011578" y="5104710"/>
                  <a:pt x="6013290" y="5107227"/>
                  <a:pt x="6015026" y="5109881"/>
                </a:cubicBezTo>
                <a:cubicBezTo>
                  <a:pt x="6016763" y="5112536"/>
                  <a:pt x="6018003" y="5114681"/>
                  <a:pt x="6018747" y="5116318"/>
                </a:cubicBezTo>
                <a:lnTo>
                  <a:pt x="6020458" y="5114681"/>
                </a:lnTo>
                <a:lnTo>
                  <a:pt x="6020458" y="5176222"/>
                </a:lnTo>
                <a:lnTo>
                  <a:pt x="6040699" y="5176222"/>
                </a:lnTo>
                <a:lnTo>
                  <a:pt x="6040699" y="5170938"/>
                </a:lnTo>
                <a:lnTo>
                  <a:pt x="6094947" y="5170938"/>
                </a:lnTo>
                <a:lnTo>
                  <a:pt x="6094947" y="5152037"/>
                </a:lnTo>
                <a:lnTo>
                  <a:pt x="6073962" y="5152037"/>
                </a:lnTo>
                <a:lnTo>
                  <a:pt x="6073962" y="5143777"/>
                </a:lnTo>
                <a:lnTo>
                  <a:pt x="6089143" y="5143777"/>
                </a:lnTo>
                <a:lnTo>
                  <a:pt x="6089143" y="5126885"/>
                </a:lnTo>
                <a:lnTo>
                  <a:pt x="6073962" y="5126885"/>
                </a:lnTo>
                <a:lnTo>
                  <a:pt x="6073962" y="5119220"/>
                </a:lnTo>
                <a:lnTo>
                  <a:pt x="6089143" y="5119220"/>
                </a:lnTo>
                <a:lnTo>
                  <a:pt x="6089143" y="5102328"/>
                </a:lnTo>
                <a:lnTo>
                  <a:pt x="6073962" y="5102328"/>
                </a:lnTo>
                <a:lnTo>
                  <a:pt x="6073962" y="5093920"/>
                </a:lnTo>
                <a:lnTo>
                  <a:pt x="6093013" y="5093920"/>
                </a:lnTo>
                <a:lnTo>
                  <a:pt x="6093013" y="5075167"/>
                </a:lnTo>
                <a:lnTo>
                  <a:pt x="6077162" y="5075167"/>
                </a:lnTo>
                <a:cubicBezTo>
                  <a:pt x="6076467" y="5072588"/>
                  <a:pt x="6075674" y="5069834"/>
                  <a:pt x="6074781" y="5066907"/>
                </a:cubicBezTo>
                <a:cubicBezTo>
                  <a:pt x="6073888" y="5063980"/>
                  <a:pt x="6072995" y="5061252"/>
                  <a:pt x="6072102" y="5058722"/>
                </a:cubicBezTo>
                <a:lnTo>
                  <a:pt x="6052754" y="5062219"/>
                </a:lnTo>
                <a:cubicBezTo>
                  <a:pt x="6053349" y="5064204"/>
                  <a:pt x="6053970" y="5066312"/>
                  <a:pt x="6054615" y="5068544"/>
                </a:cubicBezTo>
                <a:cubicBezTo>
                  <a:pt x="6055259" y="5070777"/>
                  <a:pt x="6055805" y="5072985"/>
                  <a:pt x="6056252" y="5075167"/>
                </a:cubicBezTo>
                <a:lnTo>
                  <a:pt x="6044792" y="5075167"/>
                </a:lnTo>
                <a:cubicBezTo>
                  <a:pt x="6045734" y="5072836"/>
                  <a:pt x="6046615" y="5070492"/>
                  <a:pt x="6047434" y="5068135"/>
                </a:cubicBezTo>
                <a:cubicBezTo>
                  <a:pt x="6048252" y="5065779"/>
                  <a:pt x="6049009" y="5063410"/>
                  <a:pt x="6049703" y="5061029"/>
                </a:cubicBezTo>
                <a:lnTo>
                  <a:pt x="6035862" y="5057531"/>
                </a:lnTo>
                <a:lnTo>
                  <a:pt x="6094054" y="5057531"/>
                </a:lnTo>
                <a:lnTo>
                  <a:pt x="6094054" y="5037067"/>
                </a:lnTo>
                <a:close/>
                <a:moveTo>
                  <a:pt x="7204340" y="5030665"/>
                </a:moveTo>
                <a:lnTo>
                  <a:pt x="7204340" y="5085880"/>
                </a:lnTo>
                <a:cubicBezTo>
                  <a:pt x="7204340" y="5091287"/>
                  <a:pt x="7204191" y="5097017"/>
                  <a:pt x="7203893" y="5103070"/>
                </a:cubicBezTo>
                <a:cubicBezTo>
                  <a:pt x="7203596" y="5109122"/>
                  <a:pt x="7202976" y="5115224"/>
                  <a:pt x="7202033" y="5121375"/>
                </a:cubicBezTo>
                <a:cubicBezTo>
                  <a:pt x="7201091" y="5127527"/>
                  <a:pt x="7199615" y="5133456"/>
                  <a:pt x="7197605" y="5139160"/>
                </a:cubicBezTo>
                <a:cubicBezTo>
                  <a:pt x="7195596" y="5144866"/>
                  <a:pt x="7192855" y="5150050"/>
                  <a:pt x="7189383" y="5154713"/>
                </a:cubicBezTo>
                <a:cubicBezTo>
                  <a:pt x="7191020" y="5155606"/>
                  <a:pt x="7193004" y="5156896"/>
                  <a:pt x="7195336" y="5158582"/>
                </a:cubicBezTo>
                <a:cubicBezTo>
                  <a:pt x="7197668" y="5160270"/>
                  <a:pt x="7199950" y="5162043"/>
                  <a:pt x="7202182" y="5163903"/>
                </a:cubicBezTo>
                <a:cubicBezTo>
                  <a:pt x="7204414" y="5165763"/>
                  <a:pt x="7206126" y="5167388"/>
                  <a:pt x="7207317" y="5168777"/>
                </a:cubicBezTo>
                <a:cubicBezTo>
                  <a:pt x="7211434" y="5163419"/>
                  <a:pt x="7214733" y="5157293"/>
                  <a:pt x="7217214" y="5150397"/>
                </a:cubicBezTo>
                <a:cubicBezTo>
                  <a:pt x="7219694" y="5143501"/>
                  <a:pt x="7221592" y="5136271"/>
                  <a:pt x="7222906" y="5128705"/>
                </a:cubicBezTo>
                <a:cubicBezTo>
                  <a:pt x="7224221" y="5121140"/>
                  <a:pt x="7225101" y="5113674"/>
                  <a:pt x="7225548" y="5106307"/>
                </a:cubicBezTo>
                <a:cubicBezTo>
                  <a:pt x="7225994" y="5098940"/>
                  <a:pt x="7226218" y="5092131"/>
                  <a:pt x="7226218" y="5085880"/>
                </a:cubicBezTo>
                <a:lnTo>
                  <a:pt x="7226218" y="5051129"/>
                </a:lnTo>
                <a:lnTo>
                  <a:pt x="7303980" y="5051129"/>
                </a:lnTo>
                <a:lnTo>
                  <a:pt x="7303980" y="5144518"/>
                </a:lnTo>
                <a:cubicBezTo>
                  <a:pt x="7303980" y="5146751"/>
                  <a:pt x="7302815" y="5147867"/>
                  <a:pt x="7300483" y="5147867"/>
                </a:cubicBezTo>
                <a:lnTo>
                  <a:pt x="7293934" y="5147867"/>
                </a:lnTo>
                <a:lnTo>
                  <a:pt x="7293934" y="5108130"/>
                </a:lnTo>
                <a:lnTo>
                  <a:pt x="7234924" y="5108130"/>
                </a:lnTo>
                <a:lnTo>
                  <a:pt x="7234924" y="5158880"/>
                </a:lnTo>
                <a:lnTo>
                  <a:pt x="7254867" y="5158880"/>
                </a:lnTo>
                <a:lnTo>
                  <a:pt x="7254867" y="5150620"/>
                </a:lnTo>
                <a:lnTo>
                  <a:pt x="7283889" y="5150620"/>
                </a:lnTo>
                <a:cubicBezTo>
                  <a:pt x="7285030" y="5153299"/>
                  <a:pt x="7286096" y="5156276"/>
                  <a:pt x="7287088" y="5159550"/>
                </a:cubicBezTo>
                <a:cubicBezTo>
                  <a:pt x="7288081" y="5162824"/>
                  <a:pt x="7288726" y="5165652"/>
                  <a:pt x="7289023" y="5168033"/>
                </a:cubicBezTo>
                <a:cubicBezTo>
                  <a:pt x="7295522" y="5168033"/>
                  <a:pt x="7301078" y="5167835"/>
                  <a:pt x="7305692" y="5167438"/>
                </a:cubicBezTo>
                <a:cubicBezTo>
                  <a:pt x="7310306" y="5167041"/>
                  <a:pt x="7314250" y="5165999"/>
                  <a:pt x="7317524" y="5164312"/>
                </a:cubicBezTo>
                <a:cubicBezTo>
                  <a:pt x="7320798" y="5162576"/>
                  <a:pt x="7323068" y="5160220"/>
                  <a:pt x="7324333" y="5157243"/>
                </a:cubicBezTo>
                <a:cubicBezTo>
                  <a:pt x="7325598" y="5154266"/>
                  <a:pt x="7326230" y="5150075"/>
                  <a:pt x="7326230" y="5144667"/>
                </a:cubicBezTo>
                <a:lnTo>
                  <a:pt x="7326230" y="5030665"/>
                </a:lnTo>
                <a:close/>
                <a:moveTo>
                  <a:pt x="1040078" y="5026531"/>
                </a:moveTo>
                <a:lnTo>
                  <a:pt x="1051835" y="5026531"/>
                </a:lnTo>
                <a:cubicBezTo>
                  <a:pt x="1050000" y="5031691"/>
                  <a:pt x="1047693" y="5036404"/>
                  <a:pt x="1044915" y="5040670"/>
                </a:cubicBezTo>
                <a:cubicBezTo>
                  <a:pt x="1043476" y="5039777"/>
                  <a:pt x="1041975" y="5038909"/>
                  <a:pt x="1040413" y="5038065"/>
                </a:cubicBezTo>
                <a:cubicBezTo>
                  <a:pt x="1038850" y="5037222"/>
                  <a:pt x="1037300" y="5036379"/>
                  <a:pt x="1035762" y="5035535"/>
                </a:cubicBezTo>
                <a:cubicBezTo>
                  <a:pt x="1036555" y="5034097"/>
                  <a:pt x="1037300" y="5032621"/>
                  <a:pt x="1037994" y="5031108"/>
                </a:cubicBezTo>
                <a:cubicBezTo>
                  <a:pt x="1038689" y="5029595"/>
                  <a:pt x="1039383" y="5028069"/>
                  <a:pt x="1040078" y="5026531"/>
                </a:cubicBezTo>
                <a:close/>
                <a:moveTo>
                  <a:pt x="4740419" y="5022476"/>
                </a:moveTo>
                <a:lnTo>
                  <a:pt x="4740419" y="5042940"/>
                </a:lnTo>
                <a:lnTo>
                  <a:pt x="4809178" y="5042940"/>
                </a:lnTo>
                <a:lnTo>
                  <a:pt x="4809178" y="5134618"/>
                </a:lnTo>
                <a:cubicBezTo>
                  <a:pt x="4809178" y="5137198"/>
                  <a:pt x="4807961" y="5138487"/>
                  <a:pt x="4805532" y="5138487"/>
                </a:cubicBezTo>
                <a:cubicBezTo>
                  <a:pt x="4804639" y="5138487"/>
                  <a:pt x="4803125" y="5138487"/>
                  <a:pt x="4800991" y="5138487"/>
                </a:cubicBezTo>
                <a:cubicBezTo>
                  <a:pt x="4798859" y="5138487"/>
                  <a:pt x="4796465" y="5138450"/>
                  <a:pt x="4793811" y="5138376"/>
                </a:cubicBezTo>
                <a:cubicBezTo>
                  <a:pt x="4791157" y="5138301"/>
                  <a:pt x="4788664" y="5138140"/>
                  <a:pt x="4786332" y="5137892"/>
                </a:cubicBezTo>
                <a:cubicBezTo>
                  <a:pt x="4787673" y="5140770"/>
                  <a:pt x="4789024" y="5144329"/>
                  <a:pt x="4790387" y="5148571"/>
                </a:cubicBezTo>
                <a:cubicBezTo>
                  <a:pt x="4791752" y="5152812"/>
                  <a:pt x="4792633" y="5156496"/>
                  <a:pt x="4793030" y="5159621"/>
                </a:cubicBezTo>
                <a:cubicBezTo>
                  <a:pt x="4799678" y="5159621"/>
                  <a:pt x="4805382" y="5159410"/>
                  <a:pt x="4810145" y="5158989"/>
                </a:cubicBezTo>
                <a:cubicBezTo>
                  <a:pt x="4814907" y="5158567"/>
                  <a:pt x="4818950" y="5157513"/>
                  <a:pt x="4822274" y="5155826"/>
                </a:cubicBezTo>
                <a:cubicBezTo>
                  <a:pt x="4825648" y="5153991"/>
                  <a:pt x="4827992" y="5151498"/>
                  <a:pt x="4829307" y="5148347"/>
                </a:cubicBezTo>
                <a:cubicBezTo>
                  <a:pt x="4830620" y="5145197"/>
                  <a:pt x="4831278" y="5140745"/>
                  <a:pt x="4831278" y="5134990"/>
                </a:cubicBezTo>
                <a:lnTo>
                  <a:pt x="4831278" y="5022476"/>
                </a:lnTo>
                <a:close/>
                <a:moveTo>
                  <a:pt x="3026060" y="5020311"/>
                </a:moveTo>
                <a:lnTo>
                  <a:pt x="3020926" y="5021427"/>
                </a:lnTo>
                <a:lnTo>
                  <a:pt x="2956260" y="5021427"/>
                </a:lnTo>
                <a:lnTo>
                  <a:pt x="2956260" y="5041966"/>
                </a:lnTo>
                <a:lnTo>
                  <a:pt x="2998825" y="5041966"/>
                </a:lnTo>
                <a:cubicBezTo>
                  <a:pt x="2996543" y="5043801"/>
                  <a:pt x="2994187" y="5045537"/>
                  <a:pt x="2991756" y="5047175"/>
                </a:cubicBezTo>
                <a:cubicBezTo>
                  <a:pt x="2989325" y="5048812"/>
                  <a:pt x="2986894" y="5050275"/>
                  <a:pt x="2984463" y="5051565"/>
                </a:cubicBezTo>
                <a:lnTo>
                  <a:pt x="2984463" y="5058932"/>
                </a:lnTo>
                <a:lnTo>
                  <a:pt x="2929471" y="5058932"/>
                </a:lnTo>
                <a:lnTo>
                  <a:pt x="2929471" y="5079917"/>
                </a:lnTo>
                <a:lnTo>
                  <a:pt x="2984463" y="5079917"/>
                </a:lnTo>
                <a:lnTo>
                  <a:pt x="2984463" y="5096883"/>
                </a:lnTo>
                <a:cubicBezTo>
                  <a:pt x="2984463" y="5097925"/>
                  <a:pt x="2984178" y="5098632"/>
                  <a:pt x="2983607" y="5099004"/>
                </a:cubicBezTo>
                <a:cubicBezTo>
                  <a:pt x="2983037" y="5099376"/>
                  <a:pt x="2981957" y="5099562"/>
                  <a:pt x="2980370" y="5099562"/>
                </a:cubicBezTo>
                <a:cubicBezTo>
                  <a:pt x="2979279" y="5099562"/>
                  <a:pt x="2977357" y="5099562"/>
                  <a:pt x="2974603" y="5099562"/>
                </a:cubicBezTo>
                <a:cubicBezTo>
                  <a:pt x="2971850" y="5099562"/>
                  <a:pt x="2968786" y="5099525"/>
                  <a:pt x="2965413" y="5099450"/>
                </a:cubicBezTo>
                <a:cubicBezTo>
                  <a:pt x="2962040" y="5099376"/>
                  <a:pt x="2958890" y="5099264"/>
                  <a:pt x="2955962" y="5099116"/>
                </a:cubicBezTo>
                <a:cubicBezTo>
                  <a:pt x="2957203" y="5101100"/>
                  <a:pt x="2958456" y="5103444"/>
                  <a:pt x="2959721" y="5106148"/>
                </a:cubicBezTo>
                <a:cubicBezTo>
                  <a:pt x="2960986" y="5108852"/>
                  <a:pt x="2962139" y="5111580"/>
                  <a:pt x="2963181" y="5114333"/>
                </a:cubicBezTo>
                <a:cubicBezTo>
                  <a:pt x="2964223" y="5117087"/>
                  <a:pt x="2964967" y="5119579"/>
                  <a:pt x="2965413" y="5121812"/>
                </a:cubicBezTo>
                <a:cubicBezTo>
                  <a:pt x="2971664" y="5121812"/>
                  <a:pt x="2977443" y="5121626"/>
                  <a:pt x="2982752" y="5121254"/>
                </a:cubicBezTo>
                <a:cubicBezTo>
                  <a:pt x="2988060" y="5120882"/>
                  <a:pt x="2992797" y="5119853"/>
                  <a:pt x="2996965" y="5118166"/>
                </a:cubicBezTo>
                <a:cubicBezTo>
                  <a:pt x="3001330" y="5116528"/>
                  <a:pt x="3004307" y="5114098"/>
                  <a:pt x="3005895" y="5110873"/>
                </a:cubicBezTo>
                <a:cubicBezTo>
                  <a:pt x="3007482" y="5107649"/>
                  <a:pt x="3008275" y="5103233"/>
                  <a:pt x="3008275" y="5097627"/>
                </a:cubicBezTo>
                <a:lnTo>
                  <a:pt x="3008275" y="5079917"/>
                </a:lnTo>
                <a:lnTo>
                  <a:pt x="3064012" y="5079917"/>
                </a:lnTo>
                <a:lnTo>
                  <a:pt x="3064012" y="5058932"/>
                </a:lnTo>
                <a:lnTo>
                  <a:pt x="3008275" y="5058932"/>
                </a:lnTo>
                <a:lnTo>
                  <a:pt x="3008275" y="5058113"/>
                </a:lnTo>
                <a:cubicBezTo>
                  <a:pt x="3014576" y="5054343"/>
                  <a:pt x="3020480" y="5050164"/>
                  <a:pt x="3025986" y="5045575"/>
                </a:cubicBezTo>
                <a:cubicBezTo>
                  <a:pt x="3031493" y="5040986"/>
                  <a:pt x="3036454" y="5036434"/>
                  <a:pt x="3040869" y="5031920"/>
                </a:cubicBezTo>
                <a:close/>
                <a:moveTo>
                  <a:pt x="1098567" y="5018271"/>
                </a:moveTo>
                <a:lnTo>
                  <a:pt x="1117319" y="5018271"/>
                </a:lnTo>
                <a:cubicBezTo>
                  <a:pt x="1114641" y="5024572"/>
                  <a:pt x="1111342" y="5030227"/>
                  <a:pt x="1107422" y="5035238"/>
                </a:cubicBezTo>
                <a:cubicBezTo>
                  <a:pt x="1105686" y="5032658"/>
                  <a:pt x="1104061" y="5029954"/>
                  <a:pt x="1102548" y="5027126"/>
                </a:cubicBezTo>
                <a:cubicBezTo>
                  <a:pt x="1101035" y="5024299"/>
                  <a:pt x="1099708" y="5021347"/>
                  <a:pt x="1098567" y="5018271"/>
                </a:cubicBezTo>
                <a:close/>
                <a:moveTo>
                  <a:pt x="4714969" y="5015927"/>
                </a:moveTo>
                <a:lnTo>
                  <a:pt x="4698971" y="5026569"/>
                </a:lnTo>
                <a:cubicBezTo>
                  <a:pt x="4701401" y="5029446"/>
                  <a:pt x="4704080" y="5032547"/>
                  <a:pt x="4707008" y="5035870"/>
                </a:cubicBezTo>
                <a:cubicBezTo>
                  <a:pt x="4709934" y="5039194"/>
                  <a:pt x="4712724" y="5042456"/>
                  <a:pt x="4715379" y="5045656"/>
                </a:cubicBezTo>
                <a:cubicBezTo>
                  <a:pt x="4718033" y="5048856"/>
                  <a:pt x="4720129" y="5051646"/>
                  <a:pt x="4721666" y="5054027"/>
                </a:cubicBezTo>
                <a:lnTo>
                  <a:pt x="4738783" y="5041824"/>
                </a:lnTo>
                <a:cubicBezTo>
                  <a:pt x="4736996" y="5039542"/>
                  <a:pt x="4734702" y="5036875"/>
                  <a:pt x="4731898" y="5033824"/>
                </a:cubicBezTo>
                <a:cubicBezTo>
                  <a:pt x="4729096" y="5030773"/>
                  <a:pt x="4726193" y="5027673"/>
                  <a:pt x="4723192" y="5024522"/>
                </a:cubicBezTo>
                <a:cubicBezTo>
                  <a:pt x="4720191" y="5021372"/>
                  <a:pt x="4717450" y="5018507"/>
                  <a:pt x="4714969" y="5015927"/>
                </a:cubicBezTo>
                <a:close/>
                <a:moveTo>
                  <a:pt x="11941776" y="5015481"/>
                </a:moveTo>
                <a:lnTo>
                  <a:pt x="11941776" y="5024187"/>
                </a:lnTo>
                <a:lnTo>
                  <a:pt x="11888868" y="5024187"/>
                </a:lnTo>
                <a:lnTo>
                  <a:pt x="11888868" y="5040782"/>
                </a:lnTo>
                <a:lnTo>
                  <a:pt x="11941776" y="5040782"/>
                </a:lnTo>
                <a:lnTo>
                  <a:pt x="11941776" y="5044577"/>
                </a:lnTo>
                <a:lnTo>
                  <a:pt x="11900327" y="5044577"/>
                </a:lnTo>
                <a:lnTo>
                  <a:pt x="11900327" y="5059534"/>
                </a:lnTo>
                <a:lnTo>
                  <a:pt x="11941776" y="5059534"/>
                </a:lnTo>
                <a:lnTo>
                  <a:pt x="11941776" y="5063478"/>
                </a:lnTo>
                <a:lnTo>
                  <a:pt x="11884924" y="5063478"/>
                </a:lnTo>
                <a:lnTo>
                  <a:pt x="11884924" y="5079924"/>
                </a:lnTo>
                <a:lnTo>
                  <a:pt x="11941776" y="5079924"/>
                </a:lnTo>
                <a:lnTo>
                  <a:pt x="11941776" y="5083942"/>
                </a:lnTo>
                <a:lnTo>
                  <a:pt x="11899435" y="5083942"/>
                </a:lnTo>
                <a:lnTo>
                  <a:pt x="11899435" y="5098825"/>
                </a:lnTo>
                <a:lnTo>
                  <a:pt x="11931879" y="5098825"/>
                </a:lnTo>
                <a:cubicBezTo>
                  <a:pt x="11931333" y="5099817"/>
                  <a:pt x="11930750" y="5100784"/>
                  <a:pt x="11930130" y="5101727"/>
                </a:cubicBezTo>
                <a:cubicBezTo>
                  <a:pt x="11929510" y="5102670"/>
                  <a:pt x="11928878" y="5103637"/>
                  <a:pt x="11928233" y="5104629"/>
                </a:cubicBezTo>
                <a:lnTo>
                  <a:pt x="11884924" y="5104629"/>
                </a:lnTo>
                <a:lnTo>
                  <a:pt x="11884924" y="5121670"/>
                </a:lnTo>
                <a:lnTo>
                  <a:pt x="11916029" y="5121670"/>
                </a:lnTo>
                <a:cubicBezTo>
                  <a:pt x="11914193" y="5123952"/>
                  <a:pt x="11912370" y="5126184"/>
                  <a:pt x="11910559" y="5128367"/>
                </a:cubicBezTo>
                <a:cubicBezTo>
                  <a:pt x="11908749" y="5130550"/>
                  <a:pt x="11907000" y="5132534"/>
                  <a:pt x="11905313" y="5134320"/>
                </a:cubicBezTo>
                <a:cubicBezTo>
                  <a:pt x="11909679" y="5135164"/>
                  <a:pt x="11913995" y="5136069"/>
                  <a:pt x="11918261" y="5137036"/>
                </a:cubicBezTo>
                <a:cubicBezTo>
                  <a:pt x="11922528" y="5138004"/>
                  <a:pt x="11926744" y="5138934"/>
                  <a:pt x="11930912" y="5139827"/>
                </a:cubicBezTo>
                <a:cubicBezTo>
                  <a:pt x="11924611" y="5140670"/>
                  <a:pt x="11917666" y="5141241"/>
                  <a:pt x="11910076" y="5141538"/>
                </a:cubicBezTo>
                <a:cubicBezTo>
                  <a:pt x="11902485" y="5141836"/>
                  <a:pt x="11894201" y="5141985"/>
                  <a:pt x="11885221" y="5141985"/>
                </a:cubicBezTo>
                <a:cubicBezTo>
                  <a:pt x="11886611" y="5144168"/>
                  <a:pt x="11887950" y="5146971"/>
                  <a:pt x="11889240" y="5150394"/>
                </a:cubicBezTo>
                <a:cubicBezTo>
                  <a:pt x="11890530" y="5153817"/>
                  <a:pt x="11891472" y="5157165"/>
                  <a:pt x="11892068" y="5160440"/>
                </a:cubicBezTo>
                <a:cubicBezTo>
                  <a:pt x="11908439" y="5159745"/>
                  <a:pt x="11922813" y="5158616"/>
                  <a:pt x="11935190" y="5157054"/>
                </a:cubicBezTo>
                <a:cubicBezTo>
                  <a:pt x="11947568" y="5155491"/>
                  <a:pt x="11958246" y="5152849"/>
                  <a:pt x="11967226" y="5149129"/>
                </a:cubicBezTo>
                <a:cubicBezTo>
                  <a:pt x="11974518" y="5151212"/>
                  <a:pt x="11981327" y="5153234"/>
                  <a:pt x="11987652" y="5155193"/>
                </a:cubicBezTo>
                <a:cubicBezTo>
                  <a:pt x="11993978" y="5157153"/>
                  <a:pt x="11999621" y="5159051"/>
                  <a:pt x="12004582" y="5160886"/>
                </a:cubicBezTo>
                <a:lnTo>
                  <a:pt x="12019911" y="5146226"/>
                </a:lnTo>
                <a:cubicBezTo>
                  <a:pt x="12015297" y="5144788"/>
                  <a:pt x="12010175" y="5143250"/>
                  <a:pt x="12004544" y="5141613"/>
                </a:cubicBezTo>
                <a:cubicBezTo>
                  <a:pt x="11998914" y="5139976"/>
                  <a:pt x="11992973" y="5138364"/>
                  <a:pt x="11986722" y="5136776"/>
                </a:cubicBezTo>
                <a:cubicBezTo>
                  <a:pt x="11988855" y="5134643"/>
                  <a:pt x="11990877" y="5132336"/>
                  <a:pt x="11992787" y="5129855"/>
                </a:cubicBezTo>
                <a:cubicBezTo>
                  <a:pt x="11994697" y="5127375"/>
                  <a:pt x="11996495" y="5124646"/>
                  <a:pt x="11998182" y="5121670"/>
                </a:cubicBezTo>
                <a:lnTo>
                  <a:pt x="12024971" y="5121670"/>
                </a:lnTo>
                <a:lnTo>
                  <a:pt x="12024971" y="5104629"/>
                </a:lnTo>
                <a:lnTo>
                  <a:pt x="11953385" y="5104629"/>
                </a:lnTo>
                <a:cubicBezTo>
                  <a:pt x="11953980" y="5103637"/>
                  <a:pt x="11954575" y="5102670"/>
                  <a:pt x="11955171" y="5101727"/>
                </a:cubicBezTo>
                <a:cubicBezTo>
                  <a:pt x="11955766" y="5100784"/>
                  <a:pt x="11956336" y="5099817"/>
                  <a:pt x="11956882" y="5098825"/>
                </a:cubicBezTo>
                <a:lnTo>
                  <a:pt x="12010163" y="5098825"/>
                </a:lnTo>
                <a:lnTo>
                  <a:pt x="12010163" y="5079924"/>
                </a:lnTo>
                <a:lnTo>
                  <a:pt x="12024971" y="5079924"/>
                </a:lnTo>
                <a:lnTo>
                  <a:pt x="12024971" y="5063478"/>
                </a:lnTo>
                <a:lnTo>
                  <a:pt x="12010163" y="5063478"/>
                </a:lnTo>
                <a:lnTo>
                  <a:pt x="12010163" y="5044577"/>
                </a:lnTo>
                <a:lnTo>
                  <a:pt x="11963728" y="5044577"/>
                </a:lnTo>
                <a:lnTo>
                  <a:pt x="11963728" y="5040782"/>
                </a:lnTo>
                <a:lnTo>
                  <a:pt x="12019911" y="5040782"/>
                </a:lnTo>
                <a:lnTo>
                  <a:pt x="12019911" y="5024187"/>
                </a:lnTo>
                <a:lnTo>
                  <a:pt x="11963728" y="5024187"/>
                </a:lnTo>
                <a:lnTo>
                  <a:pt x="11963728" y="5015481"/>
                </a:lnTo>
                <a:close/>
                <a:moveTo>
                  <a:pt x="8855218" y="5012461"/>
                </a:moveTo>
                <a:cubicBezTo>
                  <a:pt x="8853234" y="5026103"/>
                  <a:pt x="8850406" y="5039175"/>
                  <a:pt x="8846735" y="5051677"/>
                </a:cubicBezTo>
                <a:cubicBezTo>
                  <a:pt x="8843064" y="5064178"/>
                  <a:pt x="8837929" y="5075688"/>
                  <a:pt x="8831331" y="5086205"/>
                </a:cubicBezTo>
                <a:cubicBezTo>
                  <a:pt x="8825130" y="5076382"/>
                  <a:pt x="8820120" y="5065406"/>
                  <a:pt x="8816300" y="5053277"/>
                </a:cubicBezTo>
                <a:cubicBezTo>
                  <a:pt x="8812480" y="5041147"/>
                  <a:pt x="8809503" y="5028162"/>
                  <a:pt x="8807370" y="5014321"/>
                </a:cubicBezTo>
                <a:lnTo>
                  <a:pt x="8786385" y="5017372"/>
                </a:lnTo>
                <a:cubicBezTo>
                  <a:pt x="8789362" y="5034934"/>
                  <a:pt x="8793145" y="5051106"/>
                  <a:pt x="8797733" y="5065890"/>
                </a:cubicBezTo>
                <a:cubicBezTo>
                  <a:pt x="8802322" y="5080674"/>
                  <a:pt x="8808437" y="5093845"/>
                  <a:pt x="8816076" y="5105404"/>
                </a:cubicBezTo>
                <a:cubicBezTo>
                  <a:pt x="8810917" y="5110613"/>
                  <a:pt x="8805001" y="5115326"/>
                  <a:pt x="8798329" y="5119542"/>
                </a:cubicBezTo>
                <a:cubicBezTo>
                  <a:pt x="8791656" y="5123759"/>
                  <a:pt x="8784153" y="5127430"/>
                  <a:pt x="8775818" y="5130556"/>
                </a:cubicBezTo>
                <a:cubicBezTo>
                  <a:pt x="8777257" y="5131995"/>
                  <a:pt x="8778832" y="5133743"/>
                  <a:pt x="8780544" y="5135802"/>
                </a:cubicBezTo>
                <a:cubicBezTo>
                  <a:pt x="8782255" y="5137861"/>
                  <a:pt x="8783892" y="5139969"/>
                  <a:pt x="8785455" y="5142127"/>
                </a:cubicBezTo>
                <a:cubicBezTo>
                  <a:pt x="8787018" y="5144285"/>
                  <a:pt x="8788295" y="5146183"/>
                  <a:pt x="8789287" y="5147820"/>
                </a:cubicBezTo>
                <a:cubicBezTo>
                  <a:pt x="8797324" y="5144446"/>
                  <a:pt x="8804679" y="5140602"/>
                  <a:pt x="8811351" y="5136286"/>
                </a:cubicBezTo>
                <a:cubicBezTo>
                  <a:pt x="8818024" y="5131970"/>
                  <a:pt x="8824064" y="5127207"/>
                  <a:pt x="8829471" y="5121998"/>
                </a:cubicBezTo>
                <a:cubicBezTo>
                  <a:pt x="8834680" y="5127356"/>
                  <a:pt x="8840447" y="5132205"/>
                  <a:pt x="8846772" y="5136546"/>
                </a:cubicBezTo>
                <a:cubicBezTo>
                  <a:pt x="8853097" y="5140887"/>
                  <a:pt x="8860130" y="5144694"/>
                  <a:pt x="8867869" y="5147969"/>
                </a:cubicBezTo>
                <a:cubicBezTo>
                  <a:pt x="8869010" y="5146034"/>
                  <a:pt x="8870486" y="5143839"/>
                  <a:pt x="8872296" y="5141383"/>
                </a:cubicBezTo>
                <a:cubicBezTo>
                  <a:pt x="8874107" y="5138927"/>
                  <a:pt x="8876017" y="5136558"/>
                  <a:pt x="8878026" y="5134276"/>
                </a:cubicBezTo>
                <a:cubicBezTo>
                  <a:pt x="8880035" y="5131995"/>
                  <a:pt x="8881883" y="5130159"/>
                  <a:pt x="8883570" y="5128770"/>
                </a:cubicBezTo>
                <a:cubicBezTo>
                  <a:pt x="8875831" y="5125843"/>
                  <a:pt x="8868774" y="5122308"/>
                  <a:pt x="8862399" y="5118166"/>
                </a:cubicBezTo>
                <a:cubicBezTo>
                  <a:pt x="8856024" y="5114024"/>
                  <a:pt x="8850282" y="5109323"/>
                  <a:pt x="8845172" y="5104064"/>
                </a:cubicBezTo>
                <a:cubicBezTo>
                  <a:pt x="8853953" y="5091811"/>
                  <a:pt x="8860787" y="5078193"/>
                  <a:pt x="8865673" y="5063211"/>
                </a:cubicBezTo>
                <a:cubicBezTo>
                  <a:pt x="8870560" y="5048229"/>
                  <a:pt x="8874442" y="5032478"/>
                  <a:pt x="8877319" y="5015958"/>
                </a:cubicBezTo>
                <a:close/>
                <a:moveTo>
                  <a:pt x="8831480" y="5005019"/>
                </a:moveTo>
                <a:lnTo>
                  <a:pt x="8814067" y="5013800"/>
                </a:lnTo>
                <a:cubicBezTo>
                  <a:pt x="8815903" y="5016925"/>
                  <a:pt x="8817726" y="5020274"/>
                  <a:pt x="8819537" y="5023846"/>
                </a:cubicBezTo>
                <a:cubicBezTo>
                  <a:pt x="8821347" y="5027418"/>
                  <a:pt x="8822960" y="5030891"/>
                  <a:pt x="8824374" y="5034264"/>
                </a:cubicBezTo>
                <a:cubicBezTo>
                  <a:pt x="8825787" y="5037637"/>
                  <a:pt x="8826842" y="5040639"/>
                  <a:pt x="8827536" y="5043268"/>
                </a:cubicBezTo>
                <a:lnTo>
                  <a:pt x="8846140" y="5033371"/>
                </a:lnTo>
                <a:cubicBezTo>
                  <a:pt x="8845346" y="5030692"/>
                  <a:pt x="8844168" y="5027703"/>
                  <a:pt x="8842605" y="5024404"/>
                </a:cubicBezTo>
                <a:cubicBezTo>
                  <a:pt x="8841042" y="5021105"/>
                  <a:pt x="8839281" y="5017769"/>
                  <a:pt x="8837322" y="5014395"/>
                </a:cubicBezTo>
                <a:cubicBezTo>
                  <a:pt x="8835362" y="5011022"/>
                  <a:pt x="8833415" y="5007897"/>
                  <a:pt x="8831480" y="5005019"/>
                </a:cubicBezTo>
                <a:close/>
                <a:moveTo>
                  <a:pt x="8768079" y="5003456"/>
                </a:moveTo>
                <a:cubicBezTo>
                  <a:pt x="8765649" y="5010451"/>
                  <a:pt x="8762684" y="5017347"/>
                  <a:pt x="8759187" y="5024144"/>
                </a:cubicBezTo>
                <a:cubicBezTo>
                  <a:pt x="8755689" y="5030940"/>
                  <a:pt x="8751882" y="5037303"/>
                  <a:pt x="8747764" y="5043231"/>
                </a:cubicBezTo>
                <a:cubicBezTo>
                  <a:pt x="8743647" y="5049159"/>
                  <a:pt x="8739405" y="5054356"/>
                  <a:pt x="8735040" y="5058820"/>
                </a:cubicBezTo>
                <a:cubicBezTo>
                  <a:pt x="8736230" y="5060606"/>
                  <a:pt x="8737607" y="5062988"/>
                  <a:pt x="8739170" y="5065964"/>
                </a:cubicBezTo>
                <a:cubicBezTo>
                  <a:pt x="8740732" y="5068941"/>
                  <a:pt x="8742196" y="5071917"/>
                  <a:pt x="8743560" y="5074894"/>
                </a:cubicBezTo>
                <a:cubicBezTo>
                  <a:pt x="8744924" y="5077870"/>
                  <a:pt x="8745929" y="5080277"/>
                  <a:pt x="8746574" y="5082112"/>
                </a:cubicBezTo>
                <a:cubicBezTo>
                  <a:pt x="8747814" y="5080822"/>
                  <a:pt x="8749042" y="5079458"/>
                  <a:pt x="8750257" y="5078019"/>
                </a:cubicBezTo>
                <a:cubicBezTo>
                  <a:pt x="8751473" y="5076581"/>
                  <a:pt x="8752676" y="5075092"/>
                  <a:pt x="8753866" y="5073554"/>
                </a:cubicBezTo>
                <a:lnTo>
                  <a:pt x="8753866" y="5147522"/>
                </a:lnTo>
                <a:lnTo>
                  <a:pt x="8774925" y="5147522"/>
                </a:lnTo>
                <a:lnTo>
                  <a:pt x="8774925" y="5040961"/>
                </a:lnTo>
                <a:cubicBezTo>
                  <a:pt x="8777604" y="5035852"/>
                  <a:pt x="8780134" y="5030692"/>
                  <a:pt x="8782516" y="5025483"/>
                </a:cubicBezTo>
                <a:cubicBezTo>
                  <a:pt x="8784897" y="5020274"/>
                  <a:pt x="8787055" y="5015115"/>
                  <a:pt x="8788990" y="5010005"/>
                </a:cubicBezTo>
                <a:close/>
                <a:moveTo>
                  <a:pt x="10160878" y="5002964"/>
                </a:moveTo>
                <a:cubicBezTo>
                  <a:pt x="10157852" y="5009910"/>
                  <a:pt x="10154231" y="5016930"/>
                  <a:pt x="10150014" y="5024023"/>
                </a:cubicBezTo>
                <a:cubicBezTo>
                  <a:pt x="10145797" y="5031118"/>
                  <a:pt x="10141332" y="5037815"/>
                  <a:pt x="10136619" y="5044115"/>
                </a:cubicBezTo>
                <a:cubicBezTo>
                  <a:pt x="10131907" y="5050416"/>
                  <a:pt x="10127243" y="5055848"/>
                  <a:pt x="10122630" y="5060412"/>
                </a:cubicBezTo>
                <a:cubicBezTo>
                  <a:pt x="10124713" y="5061603"/>
                  <a:pt x="10127194" y="5063104"/>
                  <a:pt x="10130071" y="5064914"/>
                </a:cubicBezTo>
                <a:cubicBezTo>
                  <a:pt x="10132948" y="5066725"/>
                  <a:pt x="10135764" y="5068585"/>
                  <a:pt x="10138517" y="5070495"/>
                </a:cubicBezTo>
                <a:cubicBezTo>
                  <a:pt x="10141270" y="5072405"/>
                  <a:pt x="10143490" y="5074080"/>
                  <a:pt x="10145177" y="5075518"/>
                </a:cubicBezTo>
                <a:cubicBezTo>
                  <a:pt x="10149493" y="5070260"/>
                  <a:pt x="10154107" y="5064058"/>
                  <a:pt x="10159018" y="5056914"/>
                </a:cubicBezTo>
                <a:cubicBezTo>
                  <a:pt x="10163929" y="5049771"/>
                  <a:pt x="10168742" y="5042243"/>
                  <a:pt x="10173454" y="5034330"/>
                </a:cubicBezTo>
                <a:cubicBezTo>
                  <a:pt x="10178167" y="5026418"/>
                  <a:pt x="10182359" y="5018666"/>
                  <a:pt x="10186030" y="5011075"/>
                </a:cubicBezTo>
                <a:close/>
                <a:moveTo>
                  <a:pt x="10224279" y="5002071"/>
                </a:moveTo>
                <a:lnTo>
                  <a:pt x="10202848" y="5012415"/>
                </a:lnTo>
                <a:cubicBezTo>
                  <a:pt x="10205874" y="5017376"/>
                  <a:pt x="10209148" y="5022647"/>
                  <a:pt x="10212671" y="5028228"/>
                </a:cubicBezTo>
                <a:cubicBezTo>
                  <a:pt x="10216193" y="5033809"/>
                  <a:pt x="10219690" y="5039390"/>
                  <a:pt x="10223163" y="5044971"/>
                </a:cubicBezTo>
                <a:cubicBezTo>
                  <a:pt x="10226636" y="5050552"/>
                  <a:pt x="10229848" y="5055898"/>
                  <a:pt x="10232800" y="5061007"/>
                </a:cubicBezTo>
                <a:cubicBezTo>
                  <a:pt x="10235751" y="5066117"/>
                  <a:pt x="10238145" y="5070706"/>
                  <a:pt x="10239981" y="5074774"/>
                </a:cubicBezTo>
                <a:lnTo>
                  <a:pt x="10263793" y="5061826"/>
                </a:lnTo>
                <a:cubicBezTo>
                  <a:pt x="10261561" y="5057758"/>
                  <a:pt x="10258820" y="5053231"/>
                  <a:pt x="10255570" y="5048245"/>
                </a:cubicBezTo>
                <a:cubicBezTo>
                  <a:pt x="10252321" y="5043260"/>
                  <a:pt x="10248848" y="5038088"/>
                  <a:pt x="10245152" y="5032730"/>
                </a:cubicBezTo>
                <a:cubicBezTo>
                  <a:pt x="10241456" y="5027372"/>
                  <a:pt x="10237798" y="5022064"/>
                  <a:pt x="10234176" y="5016805"/>
                </a:cubicBezTo>
                <a:cubicBezTo>
                  <a:pt x="10230555" y="5011547"/>
                  <a:pt x="10227256" y="5006636"/>
                  <a:pt x="10224279" y="5002071"/>
                </a:cubicBezTo>
                <a:close/>
                <a:moveTo>
                  <a:pt x="1030776" y="4991631"/>
                </a:moveTo>
                <a:cubicBezTo>
                  <a:pt x="1030081" y="4994161"/>
                  <a:pt x="1029312" y="4996716"/>
                  <a:pt x="1028469" y="4999296"/>
                </a:cubicBezTo>
                <a:cubicBezTo>
                  <a:pt x="1027626" y="5001876"/>
                  <a:pt x="1026658" y="5004505"/>
                  <a:pt x="1025567" y="5007183"/>
                </a:cubicBezTo>
                <a:lnTo>
                  <a:pt x="1006219" y="5007183"/>
                </a:lnTo>
                <a:lnTo>
                  <a:pt x="1006219" y="5026531"/>
                </a:lnTo>
                <a:lnTo>
                  <a:pt x="1017381" y="5026531"/>
                </a:lnTo>
                <a:cubicBezTo>
                  <a:pt x="1014603" y="5032237"/>
                  <a:pt x="1011900" y="5037321"/>
                  <a:pt x="1009270" y="5041786"/>
                </a:cubicBezTo>
                <a:cubicBezTo>
                  <a:pt x="1013090" y="5043771"/>
                  <a:pt x="1016923" y="5045879"/>
                  <a:pt x="1020767" y="5048111"/>
                </a:cubicBezTo>
                <a:cubicBezTo>
                  <a:pt x="1024612" y="5050344"/>
                  <a:pt x="1028395" y="5052650"/>
                  <a:pt x="1032115" y="5055032"/>
                </a:cubicBezTo>
                <a:cubicBezTo>
                  <a:pt x="1024624" y="5061035"/>
                  <a:pt x="1015397" y="5065649"/>
                  <a:pt x="1004433" y="5068873"/>
                </a:cubicBezTo>
                <a:cubicBezTo>
                  <a:pt x="1005922" y="5069915"/>
                  <a:pt x="1007695" y="5071353"/>
                  <a:pt x="1009754" y="5073189"/>
                </a:cubicBezTo>
                <a:cubicBezTo>
                  <a:pt x="1011813" y="5075025"/>
                  <a:pt x="1013772" y="5076922"/>
                  <a:pt x="1015633" y="5078881"/>
                </a:cubicBezTo>
                <a:cubicBezTo>
                  <a:pt x="1017493" y="5080841"/>
                  <a:pt x="1018919" y="5082541"/>
                  <a:pt x="1019911" y="5083979"/>
                </a:cubicBezTo>
                <a:cubicBezTo>
                  <a:pt x="1025517" y="5081995"/>
                  <a:pt x="1030776" y="5079564"/>
                  <a:pt x="1035687" y="5076686"/>
                </a:cubicBezTo>
                <a:cubicBezTo>
                  <a:pt x="1040599" y="5073809"/>
                  <a:pt x="1045113" y="5070411"/>
                  <a:pt x="1049231" y="5066491"/>
                </a:cubicBezTo>
                <a:cubicBezTo>
                  <a:pt x="1051265" y="5067980"/>
                  <a:pt x="1053212" y="5069444"/>
                  <a:pt x="1055072" y="5070882"/>
                </a:cubicBezTo>
                <a:cubicBezTo>
                  <a:pt x="1056932" y="5072321"/>
                  <a:pt x="1058632" y="5073685"/>
                  <a:pt x="1060170" y="5074975"/>
                </a:cubicBezTo>
                <a:lnTo>
                  <a:pt x="1072671" y="5062175"/>
                </a:lnTo>
                <a:cubicBezTo>
                  <a:pt x="1074655" y="5064458"/>
                  <a:pt x="1076727" y="5067323"/>
                  <a:pt x="1078885" y="5070770"/>
                </a:cubicBezTo>
                <a:cubicBezTo>
                  <a:pt x="1081043" y="5074218"/>
                  <a:pt x="1082742" y="5077207"/>
                  <a:pt x="1083982" y="5079737"/>
                </a:cubicBezTo>
                <a:cubicBezTo>
                  <a:pt x="1092217" y="5076116"/>
                  <a:pt x="1099832" y="5071577"/>
                  <a:pt x="1106827" y="5066119"/>
                </a:cubicBezTo>
                <a:cubicBezTo>
                  <a:pt x="1115161" y="5073858"/>
                  <a:pt x="1125059" y="5079812"/>
                  <a:pt x="1136518" y="5083979"/>
                </a:cubicBezTo>
                <a:cubicBezTo>
                  <a:pt x="1137511" y="5082143"/>
                  <a:pt x="1138788" y="5080085"/>
                  <a:pt x="1140351" y="5077802"/>
                </a:cubicBezTo>
                <a:cubicBezTo>
                  <a:pt x="1141913" y="5075521"/>
                  <a:pt x="1143575" y="5073313"/>
                  <a:pt x="1145336" y="5071180"/>
                </a:cubicBezTo>
                <a:cubicBezTo>
                  <a:pt x="1147098" y="5069047"/>
                  <a:pt x="1148747" y="5067261"/>
                  <a:pt x="1150285" y="5065822"/>
                </a:cubicBezTo>
                <a:cubicBezTo>
                  <a:pt x="1144778" y="5064185"/>
                  <a:pt x="1139656" y="5062114"/>
                  <a:pt x="1134918" y="5059608"/>
                </a:cubicBezTo>
                <a:cubicBezTo>
                  <a:pt x="1130181" y="5057103"/>
                  <a:pt x="1125852" y="5054263"/>
                  <a:pt x="1121933" y="5051088"/>
                </a:cubicBezTo>
                <a:cubicBezTo>
                  <a:pt x="1132004" y="5038388"/>
                  <a:pt x="1139148" y="5022340"/>
                  <a:pt x="1143365" y="5002942"/>
                </a:cubicBezTo>
                <a:lnTo>
                  <a:pt x="1129821" y="4998328"/>
                </a:lnTo>
                <a:lnTo>
                  <a:pt x="1126175" y="4998924"/>
                </a:lnTo>
                <a:lnTo>
                  <a:pt x="1077285" y="4998924"/>
                </a:lnTo>
                <a:lnTo>
                  <a:pt x="1077285" y="5018271"/>
                </a:lnTo>
                <a:lnTo>
                  <a:pt x="1088521" y="5018271"/>
                </a:lnTo>
                <a:lnTo>
                  <a:pt x="1078624" y="5020727"/>
                </a:lnTo>
                <a:cubicBezTo>
                  <a:pt x="1082494" y="5031641"/>
                  <a:pt x="1087207" y="5041340"/>
                  <a:pt x="1092763" y="5049823"/>
                </a:cubicBezTo>
                <a:cubicBezTo>
                  <a:pt x="1087554" y="5053891"/>
                  <a:pt x="1081576" y="5057264"/>
                  <a:pt x="1074829" y="5059943"/>
                </a:cubicBezTo>
                <a:cubicBezTo>
                  <a:pt x="1073043" y="5058604"/>
                  <a:pt x="1071059" y="5057178"/>
                  <a:pt x="1068876" y="5055664"/>
                </a:cubicBezTo>
                <a:cubicBezTo>
                  <a:pt x="1066693" y="5054152"/>
                  <a:pt x="1064362" y="5052576"/>
                  <a:pt x="1061881" y="5050939"/>
                </a:cubicBezTo>
                <a:cubicBezTo>
                  <a:pt x="1065155" y="5045681"/>
                  <a:pt x="1068008" y="5039740"/>
                  <a:pt x="1070439" y="5033117"/>
                </a:cubicBezTo>
                <a:cubicBezTo>
                  <a:pt x="1072870" y="5026494"/>
                  <a:pt x="1074829" y="5019115"/>
                  <a:pt x="1076317" y="5010979"/>
                </a:cubicBezTo>
                <a:lnTo>
                  <a:pt x="1063369" y="5006737"/>
                </a:lnTo>
                <a:lnTo>
                  <a:pt x="1059872" y="5007183"/>
                </a:lnTo>
                <a:lnTo>
                  <a:pt x="1048263" y="5007183"/>
                </a:lnTo>
                <a:cubicBezTo>
                  <a:pt x="1049057" y="5005100"/>
                  <a:pt x="1049814" y="5003029"/>
                  <a:pt x="1050533" y="5000970"/>
                </a:cubicBezTo>
                <a:cubicBezTo>
                  <a:pt x="1051252" y="4998911"/>
                  <a:pt x="1051934" y="4996865"/>
                  <a:pt x="1052579" y="4994831"/>
                </a:cubicBezTo>
                <a:close/>
                <a:moveTo>
                  <a:pt x="4236057" y="4985508"/>
                </a:moveTo>
                <a:lnTo>
                  <a:pt x="4236057" y="5010660"/>
                </a:lnTo>
                <a:lnTo>
                  <a:pt x="4177866" y="5010660"/>
                </a:lnTo>
                <a:lnTo>
                  <a:pt x="4177866" y="5032315"/>
                </a:lnTo>
                <a:lnTo>
                  <a:pt x="4236057" y="5032315"/>
                </a:lnTo>
                <a:lnTo>
                  <a:pt x="4236057" y="5056499"/>
                </a:lnTo>
                <a:lnTo>
                  <a:pt x="4192824" y="5056499"/>
                </a:lnTo>
                <a:lnTo>
                  <a:pt x="4192824" y="5129946"/>
                </a:lnTo>
                <a:lnTo>
                  <a:pt x="4215965" y="5129946"/>
                </a:lnTo>
                <a:lnTo>
                  <a:pt x="4215965" y="5123546"/>
                </a:lnTo>
                <a:lnTo>
                  <a:pt x="4279217" y="5123546"/>
                </a:lnTo>
                <a:lnTo>
                  <a:pt x="4279217" y="5129350"/>
                </a:lnTo>
                <a:lnTo>
                  <a:pt x="4303550" y="5129350"/>
                </a:lnTo>
                <a:lnTo>
                  <a:pt x="4303550" y="5056499"/>
                </a:lnTo>
                <a:lnTo>
                  <a:pt x="4260464" y="5056499"/>
                </a:lnTo>
                <a:lnTo>
                  <a:pt x="4260464" y="5032315"/>
                </a:lnTo>
                <a:lnTo>
                  <a:pt x="4318508" y="5032315"/>
                </a:lnTo>
                <a:lnTo>
                  <a:pt x="4318508" y="5010660"/>
                </a:lnTo>
                <a:lnTo>
                  <a:pt x="4260464" y="5010660"/>
                </a:lnTo>
                <a:lnTo>
                  <a:pt x="4260464" y="4985508"/>
                </a:lnTo>
                <a:close/>
                <a:moveTo>
                  <a:pt x="3002769" y="4976183"/>
                </a:moveTo>
                <a:lnTo>
                  <a:pt x="2980370" y="4982732"/>
                </a:lnTo>
                <a:cubicBezTo>
                  <a:pt x="2982156" y="4985312"/>
                  <a:pt x="2983719" y="4988040"/>
                  <a:pt x="2985059" y="4990917"/>
                </a:cubicBezTo>
                <a:lnTo>
                  <a:pt x="2929620" y="4990917"/>
                </a:lnTo>
                <a:lnTo>
                  <a:pt x="2929620" y="5028125"/>
                </a:lnTo>
                <a:lnTo>
                  <a:pt x="2951423" y="5028125"/>
                </a:lnTo>
                <a:lnTo>
                  <a:pt x="2951423" y="5011828"/>
                </a:lnTo>
                <a:lnTo>
                  <a:pt x="3040423" y="5011828"/>
                </a:lnTo>
                <a:lnTo>
                  <a:pt x="3040423" y="5028125"/>
                </a:lnTo>
                <a:lnTo>
                  <a:pt x="3063416" y="5028125"/>
                </a:lnTo>
                <a:lnTo>
                  <a:pt x="3063416" y="4990917"/>
                </a:lnTo>
                <a:lnTo>
                  <a:pt x="3011475" y="4990917"/>
                </a:lnTo>
                <a:cubicBezTo>
                  <a:pt x="3010483" y="4988586"/>
                  <a:pt x="3009206" y="4986081"/>
                  <a:pt x="3007643" y="4983402"/>
                </a:cubicBezTo>
                <a:cubicBezTo>
                  <a:pt x="3006080" y="4980723"/>
                  <a:pt x="3004456" y="4978317"/>
                  <a:pt x="3002769" y="4976183"/>
                </a:cubicBezTo>
                <a:close/>
                <a:moveTo>
                  <a:pt x="3246540" y="4937219"/>
                </a:moveTo>
                <a:lnTo>
                  <a:pt x="3242595" y="4937963"/>
                </a:lnTo>
                <a:lnTo>
                  <a:pt x="3205537" y="4937963"/>
                </a:lnTo>
                <a:lnTo>
                  <a:pt x="3205537" y="4960361"/>
                </a:lnTo>
                <a:lnTo>
                  <a:pt x="3234707" y="4960361"/>
                </a:lnTo>
                <a:cubicBezTo>
                  <a:pt x="3231582" y="4972813"/>
                  <a:pt x="3227055" y="4983851"/>
                  <a:pt x="3221127" y="4993476"/>
                </a:cubicBezTo>
                <a:cubicBezTo>
                  <a:pt x="3215199" y="5003100"/>
                  <a:pt x="3208092" y="5010814"/>
                  <a:pt x="3199807" y="5016618"/>
                </a:cubicBezTo>
                <a:cubicBezTo>
                  <a:pt x="3201544" y="5017759"/>
                  <a:pt x="3203590" y="5019359"/>
                  <a:pt x="3205946" y="5021418"/>
                </a:cubicBezTo>
                <a:cubicBezTo>
                  <a:pt x="3208303" y="5023477"/>
                  <a:pt x="3210560" y="5025622"/>
                  <a:pt x="3212718" y="5027855"/>
                </a:cubicBezTo>
                <a:cubicBezTo>
                  <a:pt x="3214876" y="5030087"/>
                  <a:pt x="3216550" y="5032047"/>
                  <a:pt x="3217741" y="5033734"/>
                </a:cubicBezTo>
                <a:cubicBezTo>
                  <a:pt x="3228407" y="5025498"/>
                  <a:pt x="3237523" y="5013543"/>
                  <a:pt x="3245088" y="4997866"/>
                </a:cubicBezTo>
                <a:cubicBezTo>
                  <a:pt x="3252654" y="4982189"/>
                  <a:pt x="3258073" y="4963759"/>
                  <a:pt x="3261348" y="4942576"/>
                </a:cubicBezTo>
                <a:close/>
                <a:moveTo>
                  <a:pt x="10198681" y="4932122"/>
                </a:moveTo>
                <a:lnTo>
                  <a:pt x="10175240" y="4940010"/>
                </a:lnTo>
                <a:cubicBezTo>
                  <a:pt x="10177374" y="4944624"/>
                  <a:pt x="10179680" y="4949634"/>
                  <a:pt x="10182161" y="4955042"/>
                </a:cubicBezTo>
                <a:cubicBezTo>
                  <a:pt x="10184641" y="4960449"/>
                  <a:pt x="10186601" y="4965212"/>
                  <a:pt x="10188040" y="4969329"/>
                </a:cubicBezTo>
                <a:lnTo>
                  <a:pt x="10124788" y="4969329"/>
                </a:lnTo>
                <a:lnTo>
                  <a:pt x="10124788" y="4992472"/>
                </a:lnTo>
                <a:lnTo>
                  <a:pt x="10264835" y="4992472"/>
                </a:lnTo>
                <a:lnTo>
                  <a:pt x="10264835" y="4969329"/>
                </a:lnTo>
                <a:lnTo>
                  <a:pt x="10195332" y="4969329"/>
                </a:lnTo>
                <a:lnTo>
                  <a:pt x="10213936" y="4962483"/>
                </a:lnTo>
                <a:cubicBezTo>
                  <a:pt x="10212844" y="4959705"/>
                  <a:pt x="10211406" y="4956555"/>
                  <a:pt x="10209620" y="4953032"/>
                </a:cubicBezTo>
                <a:cubicBezTo>
                  <a:pt x="10207834" y="4949511"/>
                  <a:pt x="10205973" y="4945914"/>
                  <a:pt x="10204039" y="4942242"/>
                </a:cubicBezTo>
                <a:cubicBezTo>
                  <a:pt x="10202104" y="4938572"/>
                  <a:pt x="10200318" y="4935198"/>
                  <a:pt x="10198681" y="4932122"/>
                </a:cubicBezTo>
                <a:close/>
                <a:moveTo>
                  <a:pt x="3263208" y="4901574"/>
                </a:moveTo>
                <a:lnTo>
                  <a:pt x="3263208" y="5018628"/>
                </a:lnTo>
                <a:cubicBezTo>
                  <a:pt x="3263208" y="5020959"/>
                  <a:pt x="3261968" y="5022125"/>
                  <a:pt x="3259487" y="5022125"/>
                </a:cubicBezTo>
                <a:cubicBezTo>
                  <a:pt x="3257999" y="5022125"/>
                  <a:pt x="3255382" y="5022100"/>
                  <a:pt x="3251637" y="5022051"/>
                </a:cubicBezTo>
                <a:cubicBezTo>
                  <a:pt x="3247891" y="5022001"/>
                  <a:pt x="3243959" y="5021877"/>
                  <a:pt x="3239842" y="5021678"/>
                </a:cubicBezTo>
                <a:cubicBezTo>
                  <a:pt x="3241033" y="5023911"/>
                  <a:pt x="3242198" y="5026528"/>
                  <a:pt x="3243339" y="5029529"/>
                </a:cubicBezTo>
                <a:cubicBezTo>
                  <a:pt x="3244480" y="5032530"/>
                  <a:pt x="3245485" y="5035544"/>
                  <a:pt x="3246353" y="5038570"/>
                </a:cubicBezTo>
                <a:cubicBezTo>
                  <a:pt x="3247221" y="5041597"/>
                  <a:pt x="3247804" y="5044251"/>
                  <a:pt x="3248102" y="5046533"/>
                </a:cubicBezTo>
                <a:cubicBezTo>
                  <a:pt x="3254502" y="5046533"/>
                  <a:pt x="3260169" y="5046185"/>
                  <a:pt x="3265106" y="5045491"/>
                </a:cubicBezTo>
                <a:cubicBezTo>
                  <a:pt x="3270042" y="5044796"/>
                  <a:pt x="3274271" y="5043457"/>
                  <a:pt x="3277793" y="5041473"/>
                </a:cubicBezTo>
                <a:cubicBezTo>
                  <a:pt x="3281216" y="5039488"/>
                  <a:pt x="3283573" y="5036735"/>
                  <a:pt x="3284862" y="5033213"/>
                </a:cubicBezTo>
                <a:cubicBezTo>
                  <a:pt x="3286153" y="5029690"/>
                  <a:pt x="3286797" y="5024878"/>
                  <a:pt x="3286797" y="5018776"/>
                </a:cubicBezTo>
                <a:lnTo>
                  <a:pt x="3286797" y="4987076"/>
                </a:lnTo>
                <a:cubicBezTo>
                  <a:pt x="3292304" y="4996899"/>
                  <a:pt x="3298728" y="5005704"/>
                  <a:pt x="3306071" y="5013493"/>
                </a:cubicBezTo>
                <a:cubicBezTo>
                  <a:pt x="3313413" y="5021282"/>
                  <a:pt x="3322020" y="5027805"/>
                  <a:pt x="3331893" y="5033064"/>
                </a:cubicBezTo>
                <a:cubicBezTo>
                  <a:pt x="3333132" y="5030881"/>
                  <a:pt x="3334707" y="5028487"/>
                  <a:pt x="3336618" y="5025883"/>
                </a:cubicBezTo>
                <a:cubicBezTo>
                  <a:pt x="3338528" y="5023278"/>
                  <a:pt x="3340549" y="5020773"/>
                  <a:pt x="3342682" y="5018367"/>
                </a:cubicBezTo>
                <a:cubicBezTo>
                  <a:pt x="3344816" y="5015961"/>
                  <a:pt x="3346750" y="5013964"/>
                  <a:pt x="3348487" y="5012377"/>
                </a:cubicBezTo>
                <a:cubicBezTo>
                  <a:pt x="3338813" y="5008160"/>
                  <a:pt x="3330193" y="5002715"/>
                  <a:pt x="3322628" y="4996043"/>
                </a:cubicBezTo>
                <a:cubicBezTo>
                  <a:pt x="3315062" y="4989370"/>
                  <a:pt x="3308501" y="4981817"/>
                  <a:pt x="3302946" y="4973384"/>
                </a:cubicBezTo>
                <a:cubicBezTo>
                  <a:pt x="3308452" y="4969167"/>
                  <a:pt x="3314405" y="4964231"/>
                  <a:pt x="3320805" y="4958575"/>
                </a:cubicBezTo>
                <a:cubicBezTo>
                  <a:pt x="3327204" y="4952920"/>
                  <a:pt x="3333281" y="4947289"/>
                  <a:pt x="3339036" y="4941683"/>
                </a:cubicBezTo>
                <a:lnTo>
                  <a:pt x="3318498" y="4927173"/>
                </a:lnTo>
                <a:cubicBezTo>
                  <a:pt x="3315223" y="4931737"/>
                  <a:pt x="3311329" y="4936512"/>
                  <a:pt x="3306815" y="4941497"/>
                </a:cubicBezTo>
                <a:cubicBezTo>
                  <a:pt x="3302300" y="4946483"/>
                  <a:pt x="3297712" y="4951159"/>
                  <a:pt x="3293048" y="4955524"/>
                </a:cubicBezTo>
                <a:cubicBezTo>
                  <a:pt x="3291907" y="4952845"/>
                  <a:pt x="3290803" y="4950167"/>
                  <a:pt x="3289737" y="4947488"/>
                </a:cubicBezTo>
                <a:cubicBezTo>
                  <a:pt x="3288670" y="4944809"/>
                  <a:pt x="3287690" y="4942055"/>
                  <a:pt x="3286797" y="4939228"/>
                </a:cubicBezTo>
                <a:lnTo>
                  <a:pt x="3286797" y="4901574"/>
                </a:lnTo>
                <a:close/>
                <a:moveTo>
                  <a:pt x="10548358" y="4883134"/>
                </a:moveTo>
                <a:lnTo>
                  <a:pt x="10558403" y="4883134"/>
                </a:lnTo>
                <a:lnTo>
                  <a:pt x="10558403" y="4898017"/>
                </a:lnTo>
                <a:lnTo>
                  <a:pt x="10548209" y="4898017"/>
                </a:lnTo>
                <a:cubicBezTo>
                  <a:pt x="10548308" y="4895685"/>
                  <a:pt x="10548358" y="4893391"/>
                  <a:pt x="10548358" y="4891133"/>
                </a:cubicBezTo>
                <a:cubicBezTo>
                  <a:pt x="10548358" y="4888876"/>
                  <a:pt x="10548358" y="4886706"/>
                  <a:pt x="10548358" y="4884622"/>
                </a:cubicBezTo>
                <a:close/>
                <a:moveTo>
                  <a:pt x="7237826" y="4866135"/>
                </a:moveTo>
                <a:lnTo>
                  <a:pt x="7293786" y="4866135"/>
                </a:lnTo>
                <a:lnTo>
                  <a:pt x="7293786" y="4871047"/>
                </a:lnTo>
                <a:lnTo>
                  <a:pt x="7237826" y="4871047"/>
                </a:lnTo>
                <a:close/>
                <a:moveTo>
                  <a:pt x="6043601" y="4861748"/>
                </a:moveTo>
                <a:lnTo>
                  <a:pt x="6066893" y="4861748"/>
                </a:lnTo>
                <a:lnTo>
                  <a:pt x="6066893" y="4876854"/>
                </a:lnTo>
                <a:lnTo>
                  <a:pt x="6043601" y="4876854"/>
                </a:lnTo>
                <a:close/>
                <a:moveTo>
                  <a:pt x="11716582" y="4856727"/>
                </a:moveTo>
                <a:lnTo>
                  <a:pt x="11705123" y="4872726"/>
                </a:lnTo>
                <a:cubicBezTo>
                  <a:pt x="11711572" y="4875356"/>
                  <a:pt x="11717996" y="4878395"/>
                  <a:pt x="11724396" y="4881842"/>
                </a:cubicBezTo>
                <a:cubicBezTo>
                  <a:pt x="11730795" y="4885290"/>
                  <a:pt x="11736749" y="4888837"/>
                  <a:pt x="11742255" y="4892483"/>
                </a:cubicBezTo>
                <a:cubicBezTo>
                  <a:pt x="11747762" y="4896130"/>
                  <a:pt x="11752400" y="4899541"/>
                  <a:pt x="11756171" y="4902715"/>
                </a:cubicBezTo>
                <a:lnTo>
                  <a:pt x="11770533" y="4885377"/>
                </a:lnTo>
                <a:cubicBezTo>
                  <a:pt x="11766663" y="4882400"/>
                  <a:pt x="11761801" y="4879188"/>
                  <a:pt x="11755947" y="4875740"/>
                </a:cubicBezTo>
                <a:cubicBezTo>
                  <a:pt x="11750093" y="4872293"/>
                  <a:pt x="11743756" y="4868907"/>
                  <a:pt x="11736935" y="4865583"/>
                </a:cubicBezTo>
                <a:cubicBezTo>
                  <a:pt x="11730113" y="4862259"/>
                  <a:pt x="11723329" y="4859308"/>
                  <a:pt x="11716582" y="4856727"/>
                </a:cubicBezTo>
                <a:close/>
                <a:moveTo>
                  <a:pt x="10548358" y="4848829"/>
                </a:moveTo>
                <a:lnTo>
                  <a:pt x="10558403" y="4848829"/>
                </a:lnTo>
                <a:lnTo>
                  <a:pt x="10558403" y="4863117"/>
                </a:lnTo>
                <a:lnTo>
                  <a:pt x="10548358" y="4863117"/>
                </a:lnTo>
                <a:close/>
                <a:moveTo>
                  <a:pt x="7237826" y="4846639"/>
                </a:moveTo>
                <a:lnTo>
                  <a:pt x="7293786" y="4846639"/>
                </a:lnTo>
                <a:lnTo>
                  <a:pt x="7293786" y="4851550"/>
                </a:lnTo>
                <a:lnTo>
                  <a:pt x="7237826" y="4851550"/>
                </a:lnTo>
                <a:close/>
                <a:moveTo>
                  <a:pt x="1569664" y="4835581"/>
                </a:moveTo>
                <a:lnTo>
                  <a:pt x="1565125" y="4836623"/>
                </a:lnTo>
                <a:lnTo>
                  <a:pt x="1499417" y="4836623"/>
                </a:lnTo>
                <a:lnTo>
                  <a:pt x="1499417" y="4855673"/>
                </a:lnTo>
                <a:lnTo>
                  <a:pt x="1539973" y="4855673"/>
                </a:lnTo>
                <a:cubicBezTo>
                  <a:pt x="1536202" y="4857955"/>
                  <a:pt x="1532184" y="4859989"/>
                  <a:pt x="1527918" y="4861775"/>
                </a:cubicBezTo>
                <a:lnTo>
                  <a:pt x="1527918" y="4870630"/>
                </a:lnTo>
                <a:lnTo>
                  <a:pt x="1471214" y="4870630"/>
                </a:lnTo>
                <a:lnTo>
                  <a:pt x="1471214" y="4890945"/>
                </a:lnTo>
                <a:lnTo>
                  <a:pt x="1527918" y="4890945"/>
                </a:lnTo>
                <a:lnTo>
                  <a:pt x="1527918" y="4904488"/>
                </a:lnTo>
                <a:cubicBezTo>
                  <a:pt x="1527918" y="4905480"/>
                  <a:pt x="1527645" y="4906163"/>
                  <a:pt x="1527099" y="4906535"/>
                </a:cubicBezTo>
                <a:cubicBezTo>
                  <a:pt x="1526553" y="4906907"/>
                  <a:pt x="1525512" y="4907093"/>
                  <a:pt x="1523974" y="4907093"/>
                </a:cubicBezTo>
                <a:cubicBezTo>
                  <a:pt x="1522981" y="4907142"/>
                  <a:pt x="1521146" y="4907167"/>
                  <a:pt x="1518467" y="4907167"/>
                </a:cubicBezTo>
                <a:cubicBezTo>
                  <a:pt x="1515788" y="4907167"/>
                  <a:pt x="1512812" y="4907142"/>
                  <a:pt x="1509537" y="4907093"/>
                </a:cubicBezTo>
                <a:cubicBezTo>
                  <a:pt x="1506263" y="4907043"/>
                  <a:pt x="1503212" y="4906944"/>
                  <a:pt x="1500384" y="4906795"/>
                </a:cubicBezTo>
                <a:cubicBezTo>
                  <a:pt x="1502021" y="4909573"/>
                  <a:pt x="1503733" y="4913033"/>
                  <a:pt x="1505519" y="4917176"/>
                </a:cubicBezTo>
                <a:cubicBezTo>
                  <a:pt x="1507305" y="4921318"/>
                  <a:pt x="1508520" y="4924952"/>
                  <a:pt x="1509165" y="4928078"/>
                </a:cubicBezTo>
                <a:cubicBezTo>
                  <a:pt x="1515416" y="4928078"/>
                  <a:pt x="1521109" y="4927892"/>
                  <a:pt x="1526243" y="4927519"/>
                </a:cubicBezTo>
                <a:cubicBezTo>
                  <a:pt x="1531378" y="4927147"/>
                  <a:pt x="1535954" y="4926168"/>
                  <a:pt x="1539973" y="4924580"/>
                </a:cubicBezTo>
                <a:cubicBezTo>
                  <a:pt x="1544041" y="4923042"/>
                  <a:pt x="1546831" y="4920760"/>
                  <a:pt x="1548344" y="4917734"/>
                </a:cubicBezTo>
                <a:cubicBezTo>
                  <a:pt x="1549857" y="4914708"/>
                  <a:pt x="1550614" y="4910491"/>
                  <a:pt x="1550614" y="4905084"/>
                </a:cubicBezTo>
                <a:lnTo>
                  <a:pt x="1550614" y="4890945"/>
                </a:lnTo>
                <a:lnTo>
                  <a:pt x="1608582" y="4890945"/>
                </a:lnTo>
                <a:lnTo>
                  <a:pt x="1608582" y="4870630"/>
                </a:lnTo>
                <a:lnTo>
                  <a:pt x="1550614" y="4870630"/>
                </a:lnTo>
                <a:lnTo>
                  <a:pt x="1550614" y="4869737"/>
                </a:lnTo>
                <a:cubicBezTo>
                  <a:pt x="1556865" y="4866463"/>
                  <a:pt x="1562818" y="4862841"/>
                  <a:pt x="1568473" y="4858872"/>
                </a:cubicBezTo>
                <a:cubicBezTo>
                  <a:pt x="1574129" y="4854904"/>
                  <a:pt x="1579214" y="4850860"/>
                  <a:pt x="1583728" y="4846743"/>
                </a:cubicBezTo>
                <a:close/>
                <a:moveTo>
                  <a:pt x="6055805" y="4831610"/>
                </a:moveTo>
                <a:cubicBezTo>
                  <a:pt x="6058385" y="4833743"/>
                  <a:pt x="6061089" y="4835814"/>
                  <a:pt x="6063916" y="4837824"/>
                </a:cubicBezTo>
                <a:cubicBezTo>
                  <a:pt x="6066745" y="4839833"/>
                  <a:pt x="6069721" y="4841656"/>
                  <a:pt x="6072846" y="4843293"/>
                </a:cubicBezTo>
                <a:lnTo>
                  <a:pt x="6039360" y="4843293"/>
                </a:lnTo>
                <a:cubicBezTo>
                  <a:pt x="6042336" y="4841557"/>
                  <a:pt x="6045189" y="4839709"/>
                  <a:pt x="6047917" y="4837749"/>
                </a:cubicBezTo>
                <a:cubicBezTo>
                  <a:pt x="6050646" y="4835790"/>
                  <a:pt x="6053275" y="4833743"/>
                  <a:pt x="6055805" y="4831610"/>
                </a:cubicBezTo>
                <a:close/>
                <a:moveTo>
                  <a:pt x="1087331" y="4830450"/>
                </a:moveTo>
                <a:lnTo>
                  <a:pt x="1117022" y="4830450"/>
                </a:lnTo>
                <a:lnTo>
                  <a:pt x="1117022" y="4837445"/>
                </a:lnTo>
                <a:lnTo>
                  <a:pt x="1087331" y="4837445"/>
                </a:lnTo>
                <a:close/>
                <a:moveTo>
                  <a:pt x="7237826" y="4827738"/>
                </a:moveTo>
                <a:lnTo>
                  <a:pt x="7293786" y="4827738"/>
                </a:lnTo>
                <a:lnTo>
                  <a:pt x="7293786" y="4832054"/>
                </a:lnTo>
                <a:lnTo>
                  <a:pt x="7237826" y="4832054"/>
                </a:lnTo>
                <a:close/>
                <a:moveTo>
                  <a:pt x="10613916" y="4825984"/>
                </a:moveTo>
                <a:lnTo>
                  <a:pt x="10613916" y="4855675"/>
                </a:lnTo>
                <a:lnTo>
                  <a:pt x="10606624" y="4855675"/>
                </a:lnTo>
                <a:cubicBezTo>
                  <a:pt x="10608261" y="4849077"/>
                  <a:pt x="10609625" y="4842281"/>
                  <a:pt x="10610717" y="4835286"/>
                </a:cubicBezTo>
                <a:lnTo>
                  <a:pt x="10589955" y="4831565"/>
                </a:lnTo>
                <a:cubicBezTo>
                  <a:pt x="10588913" y="4839354"/>
                  <a:pt x="10587450" y="4847068"/>
                  <a:pt x="10585565" y="4854708"/>
                </a:cubicBezTo>
                <a:cubicBezTo>
                  <a:pt x="10583679" y="4862348"/>
                  <a:pt x="10581397" y="4869169"/>
                  <a:pt x="10578719" y="4875172"/>
                </a:cubicBezTo>
                <a:lnTo>
                  <a:pt x="10578719" y="4828886"/>
                </a:lnTo>
                <a:lnTo>
                  <a:pt x="10528712" y="4828886"/>
                </a:lnTo>
                <a:lnTo>
                  <a:pt x="10528712" y="4884771"/>
                </a:lnTo>
                <a:cubicBezTo>
                  <a:pt x="10528712" y="4890327"/>
                  <a:pt x="10528650" y="4896318"/>
                  <a:pt x="10528526" y="4902742"/>
                </a:cubicBezTo>
                <a:cubicBezTo>
                  <a:pt x="10528402" y="4909167"/>
                  <a:pt x="10528080" y="4915690"/>
                  <a:pt x="10527559" y="4922313"/>
                </a:cubicBezTo>
                <a:cubicBezTo>
                  <a:pt x="10527038" y="4928936"/>
                  <a:pt x="10526244" y="4935360"/>
                  <a:pt x="10525178" y="4941586"/>
                </a:cubicBezTo>
                <a:cubicBezTo>
                  <a:pt x="10524111" y="4947813"/>
                  <a:pt x="10522660" y="4953505"/>
                  <a:pt x="10520824" y="4958664"/>
                </a:cubicBezTo>
                <a:cubicBezTo>
                  <a:pt x="10522412" y="4959260"/>
                  <a:pt x="10524359" y="4960128"/>
                  <a:pt x="10526666" y="4961269"/>
                </a:cubicBezTo>
                <a:cubicBezTo>
                  <a:pt x="10528973" y="4962410"/>
                  <a:pt x="10531230" y="4963638"/>
                  <a:pt x="10533438" y="4964952"/>
                </a:cubicBezTo>
                <a:cubicBezTo>
                  <a:pt x="10535645" y="4966267"/>
                  <a:pt x="10537369" y="4967445"/>
                  <a:pt x="10538609" y="4968487"/>
                </a:cubicBezTo>
                <a:cubicBezTo>
                  <a:pt x="10541139" y="4961691"/>
                  <a:pt x="10543099" y="4953902"/>
                  <a:pt x="10544488" y="4945121"/>
                </a:cubicBezTo>
                <a:cubicBezTo>
                  <a:pt x="10545877" y="4936340"/>
                  <a:pt x="10546869" y="4927460"/>
                  <a:pt x="10547465" y="4918481"/>
                </a:cubicBezTo>
                <a:lnTo>
                  <a:pt x="10558403" y="4918481"/>
                </a:lnTo>
                <a:lnTo>
                  <a:pt x="10558403" y="4944377"/>
                </a:lnTo>
                <a:cubicBezTo>
                  <a:pt x="10558403" y="4945915"/>
                  <a:pt x="10557759" y="4946684"/>
                  <a:pt x="10556469" y="4946684"/>
                </a:cubicBezTo>
                <a:cubicBezTo>
                  <a:pt x="10555774" y="4946684"/>
                  <a:pt x="10554534" y="4946671"/>
                  <a:pt x="10552748" y="4946646"/>
                </a:cubicBezTo>
                <a:cubicBezTo>
                  <a:pt x="10550962" y="4946622"/>
                  <a:pt x="10549201" y="4946585"/>
                  <a:pt x="10547465" y="4946535"/>
                </a:cubicBezTo>
                <a:cubicBezTo>
                  <a:pt x="10548308" y="4948371"/>
                  <a:pt x="10549114" y="4950566"/>
                  <a:pt x="10549883" y="4953120"/>
                </a:cubicBezTo>
                <a:cubicBezTo>
                  <a:pt x="10550652" y="4955675"/>
                  <a:pt x="10551297" y="4958255"/>
                  <a:pt x="10551818" y="4960859"/>
                </a:cubicBezTo>
                <a:cubicBezTo>
                  <a:pt x="10552339" y="4963464"/>
                  <a:pt x="10552674" y="4965734"/>
                  <a:pt x="10552822" y="4967668"/>
                </a:cubicBezTo>
                <a:cubicBezTo>
                  <a:pt x="10557138" y="4967668"/>
                  <a:pt x="10560884" y="4967421"/>
                  <a:pt x="10564059" y="4966924"/>
                </a:cubicBezTo>
                <a:cubicBezTo>
                  <a:pt x="10567234" y="4966428"/>
                  <a:pt x="10570086" y="4965263"/>
                  <a:pt x="10572617" y="4963427"/>
                </a:cubicBezTo>
                <a:cubicBezTo>
                  <a:pt x="10575147" y="4961691"/>
                  <a:pt x="10576796" y="4959285"/>
                  <a:pt x="10577565" y="4956209"/>
                </a:cubicBezTo>
                <a:cubicBezTo>
                  <a:pt x="10578334" y="4953133"/>
                  <a:pt x="10578719" y="4949338"/>
                  <a:pt x="10578719" y="4944823"/>
                </a:cubicBezTo>
                <a:lnTo>
                  <a:pt x="10578719" y="4886929"/>
                </a:lnTo>
                <a:cubicBezTo>
                  <a:pt x="10581050" y="4888318"/>
                  <a:pt x="10583481" y="4889807"/>
                  <a:pt x="10586011" y="4891394"/>
                </a:cubicBezTo>
                <a:cubicBezTo>
                  <a:pt x="10588541" y="4892982"/>
                  <a:pt x="10590526" y="4894346"/>
                  <a:pt x="10591964" y="4895487"/>
                </a:cubicBezTo>
                <a:cubicBezTo>
                  <a:pt x="10593502" y="4892808"/>
                  <a:pt x="10594966" y="4889881"/>
                  <a:pt x="10596355" y="4886706"/>
                </a:cubicBezTo>
                <a:cubicBezTo>
                  <a:pt x="10597744" y="4883531"/>
                  <a:pt x="10599083" y="4880157"/>
                  <a:pt x="10600373" y="4876586"/>
                </a:cubicBezTo>
                <a:lnTo>
                  <a:pt x="10613916" y="4876586"/>
                </a:lnTo>
                <a:lnTo>
                  <a:pt x="10613916" y="4899282"/>
                </a:lnTo>
                <a:lnTo>
                  <a:pt x="10587871" y="4899282"/>
                </a:lnTo>
                <a:lnTo>
                  <a:pt x="10587871" y="4919671"/>
                </a:lnTo>
                <a:lnTo>
                  <a:pt x="10613916" y="4919671"/>
                </a:lnTo>
                <a:lnTo>
                  <a:pt x="10613916" y="4944228"/>
                </a:lnTo>
                <a:lnTo>
                  <a:pt x="10581621" y="4944228"/>
                </a:lnTo>
                <a:lnTo>
                  <a:pt x="10581621" y="4965138"/>
                </a:lnTo>
                <a:lnTo>
                  <a:pt x="10667420" y="4965138"/>
                </a:lnTo>
                <a:lnTo>
                  <a:pt x="10667420" y="4944228"/>
                </a:lnTo>
                <a:lnTo>
                  <a:pt x="10635571" y="4944228"/>
                </a:lnTo>
                <a:lnTo>
                  <a:pt x="10635571" y="4919671"/>
                </a:lnTo>
                <a:lnTo>
                  <a:pt x="10661318" y="4919671"/>
                </a:lnTo>
                <a:lnTo>
                  <a:pt x="10661318" y="4899282"/>
                </a:lnTo>
                <a:lnTo>
                  <a:pt x="10635571" y="4899282"/>
                </a:lnTo>
                <a:lnTo>
                  <a:pt x="10635571" y="4876586"/>
                </a:lnTo>
                <a:lnTo>
                  <a:pt x="10663476" y="4876586"/>
                </a:lnTo>
                <a:lnTo>
                  <a:pt x="10663476" y="4855675"/>
                </a:lnTo>
                <a:lnTo>
                  <a:pt x="10635571" y="4855675"/>
                </a:lnTo>
                <a:lnTo>
                  <a:pt x="10635571" y="4825984"/>
                </a:lnTo>
                <a:close/>
                <a:moveTo>
                  <a:pt x="4739972" y="4823344"/>
                </a:moveTo>
                <a:lnTo>
                  <a:pt x="4774575" y="4823344"/>
                </a:lnTo>
                <a:cubicBezTo>
                  <a:pt x="4769813" y="4825924"/>
                  <a:pt x="4765298" y="4828007"/>
                  <a:pt x="4761032" y="4829595"/>
                </a:cubicBezTo>
                <a:lnTo>
                  <a:pt x="4761032" y="4834357"/>
                </a:lnTo>
                <a:lnTo>
                  <a:pt x="4717128" y="4834357"/>
                </a:lnTo>
                <a:cubicBezTo>
                  <a:pt x="4720947" y="4832671"/>
                  <a:pt x="4724779" y="4830909"/>
                  <a:pt x="4728625" y="4829074"/>
                </a:cubicBezTo>
                <a:cubicBezTo>
                  <a:pt x="4732469" y="4827238"/>
                  <a:pt x="4736253" y="4825328"/>
                  <a:pt x="4739972" y="4823344"/>
                </a:cubicBezTo>
                <a:close/>
                <a:moveTo>
                  <a:pt x="1087331" y="4806266"/>
                </a:moveTo>
                <a:lnTo>
                  <a:pt x="1117022" y="4806266"/>
                </a:lnTo>
                <a:lnTo>
                  <a:pt x="1117022" y="4813260"/>
                </a:lnTo>
                <a:lnTo>
                  <a:pt x="1087331" y="4813260"/>
                </a:lnTo>
                <a:close/>
                <a:moveTo>
                  <a:pt x="6013910" y="4801547"/>
                </a:moveTo>
                <a:cubicBezTo>
                  <a:pt x="6016341" y="4803382"/>
                  <a:pt x="6019007" y="4805553"/>
                  <a:pt x="6021910" y="4808058"/>
                </a:cubicBezTo>
                <a:cubicBezTo>
                  <a:pt x="6024812" y="4810563"/>
                  <a:pt x="6027057" y="4812659"/>
                  <a:pt x="6028644" y="4814346"/>
                </a:cubicBezTo>
                <a:cubicBezTo>
                  <a:pt x="6030827" y="4812163"/>
                  <a:pt x="6032910" y="4809782"/>
                  <a:pt x="6034895" y="4807202"/>
                </a:cubicBezTo>
                <a:cubicBezTo>
                  <a:pt x="6036830" y="4810328"/>
                  <a:pt x="6039063" y="4813478"/>
                  <a:pt x="6041593" y="4816653"/>
                </a:cubicBezTo>
                <a:cubicBezTo>
                  <a:pt x="6037723" y="4820076"/>
                  <a:pt x="6033593" y="4823177"/>
                  <a:pt x="6029202" y="4825955"/>
                </a:cubicBezTo>
                <a:cubicBezTo>
                  <a:pt x="6024812" y="4828733"/>
                  <a:pt x="6020210" y="4831114"/>
                  <a:pt x="6015398" y="4833098"/>
                </a:cubicBezTo>
                <a:lnTo>
                  <a:pt x="6015398" y="4829898"/>
                </a:lnTo>
                <a:lnTo>
                  <a:pt x="5999995" y="4829898"/>
                </a:lnTo>
                <a:lnTo>
                  <a:pt x="5999995" y="4814346"/>
                </a:lnTo>
                <a:lnTo>
                  <a:pt x="6013910" y="4814346"/>
                </a:lnTo>
                <a:close/>
                <a:moveTo>
                  <a:pt x="11921312" y="4790304"/>
                </a:moveTo>
                <a:lnTo>
                  <a:pt x="11987318" y="4790304"/>
                </a:lnTo>
                <a:lnTo>
                  <a:pt x="11987318" y="4798415"/>
                </a:lnTo>
                <a:lnTo>
                  <a:pt x="11921312" y="4798415"/>
                </a:lnTo>
                <a:close/>
                <a:moveTo>
                  <a:pt x="6047099" y="4788748"/>
                </a:moveTo>
                <a:lnTo>
                  <a:pt x="6063098" y="4788748"/>
                </a:lnTo>
                <a:cubicBezTo>
                  <a:pt x="6061907" y="4791178"/>
                  <a:pt x="6060618" y="4793523"/>
                  <a:pt x="6059228" y="4795780"/>
                </a:cubicBezTo>
                <a:cubicBezTo>
                  <a:pt x="6057839" y="4798037"/>
                  <a:pt x="6056351" y="4800282"/>
                  <a:pt x="6054763" y="4802514"/>
                </a:cubicBezTo>
                <a:cubicBezTo>
                  <a:pt x="6051390" y="4798545"/>
                  <a:pt x="6048488" y="4794577"/>
                  <a:pt x="6046057" y="4790608"/>
                </a:cubicBezTo>
                <a:close/>
                <a:moveTo>
                  <a:pt x="1065825" y="4788257"/>
                </a:moveTo>
                <a:lnTo>
                  <a:pt x="1065825" y="4859918"/>
                </a:lnTo>
                <a:lnTo>
                  <a:pt x="1087331" y="4859918"/>
                </a:lnTo>
                <a:lnTo>
                  <a:pt x="1087331" y="4854858"/>
                </a:lnTo>
                <a:lnTo>
                  <a:pt x="1117022" y="4854858"/>
                </a:lnTo>
                <a:lnTo>
                  <a:pt x="1117022" y="4859918"/>
                </a:lnTo>
                <a:lnTo>
                  <a:pt x="1139569" y="4859918"/>
                </a:lnTo>
                <a:lnTo>
                  <a:pt x="1139569" y="4788257"/>
                </a:lnTo>
                <a:close/>
                <a:moveTo>
                  <a:pt x="1544214" y="4782672"/>
                </a:moveTo>
                <a:lnTo>
                  <a:pt x="1524569" y="4790039"/>
                </a:lnTo>
                <a:cubicBezTo>
                  <a:pt x="1526256" y="4792718"/>
                  <a:pt x="1527918" y="4795658"/>
                  <a:pt x="1529555" y="4798858"/>
                </a:cubicBezTo>
                <a:cubicBezTo>
                  <a:pt x="1531192" y="4802057"/>
                  <a:pt x="1532531" y="4805046"/>
                  <a:pt x="1533573" y="4807824"/>
                </a:cubicBezTo>
                <a:lnTo>
                  <a:pt x="1512067" y="4807824"/>
                </a:lnTo>
                <a:lnTo>
                  <a:pt x="1518021" y="4805146"/>
                </a:lnTo>
                <a:cubicBezTo>
                  <a:pt x="1516830" y="4802219"/>
                  <a:pt x="1514920" y="4798957"/>
                  <a:pt x="1512291" y="4795360"/>
                </a:cubicBezTo>
                <a:cubicBezTo>
                  <a:pt x="1509661" y="4791763"/>
                  <a:pt x="1507057" y="4788502"/>
                  <a:pt x="1504477" y="4785575"/>
                </a:cubicBezTo>
                <a:lnTo>
                  <a:pt x="1485576" y="4793983"/>
                </a:lnTo>
                <a:cubicBezTo>
                  <a:pt x="1487164" y="4796067"/>
                  <a:pt x="1488788" y="4798324"/>
                  <a:pt x="1490450" y="4800755"/>
                </a:cubicBezTo>
                <a:cubicBezTo>
                  <a:pt x="1492112" y="4803186"/>
                  <a:pt x="1493588" y="4805542"/>
                  <a:pt x="1494878" y="4807824"/>
                </a:cubicBezTo>
                <a:lnTo>
                  <a:pt x="1472479" y="4807824"/>
                </a:lnTo>
                <a:lnTo>
                  <a:pt x="1472479" y="4843246"/>
                </a:lnTo>
                <a:lnTo>
                  <a:pt x="1493166" y="4843246"/>
                </a:lnTo>
                <a:lnTo>
                  <a:pt x="1493166" y="4827172"/>
                </a:lnTo>
                <a:lnTo>
                  <a:pt x="1585514" y="4827172"/>
                </a:lnTo>
                <a:lnTo>
                  <a:pt x="1585514" y="4843246"/>
                </a:lnTo>
                <a:lnTo>
                  <a:pt x="1607317" y="4843246"/>
                </a:lnTo>
                <a:lnTo>
                  <a:pt x="1607317" y="4807824"/>
                </a:lnTo>
                <a:lnTo>
                  <a:pt x="1586779" y="4807824"/>
                </a:lnTo>
                <a:cubicBezTo>
                  <a:pt x="1588664" y="4805393"/>
                  <a:pt x="1590587" y="4802839"/>
                  <a:pt x="1592546" y="4800160"/>
                </a:cubicBezTo>
                <a:cubicBezTo>
                  <a:pt x="1594506" y="4797481"/>
                  <a:pt x="1596428" y="4794752"/>
                  <a:pt x="1598313" y="4791974"/>
                </a:cubicBezTo>
                <a:lnTo>
                  <a:pt x="1575171" y="4785277"/>
                </a:lnTo>
                <a:cubicBezTo>
                  <a:pt x="1573831" y="4788700"/>
                  <a:pt x="1572095" y="4792445"/>
                  <a:pt x="1569962" y="4796514"/>
                </a:cubicBezTo>
                <a:cubicBezTo>
                  <a:pt x="1567828" y="4800581"/>
                  <a:pt x="1565596" y="4804352"/>
                  <a:pt x="1563264" y="4807824"/>
                </a:cubicBezTo>
                <a:lnTo>
                  <a:pt x="1546075" y="4807824"/>
                </a:lnTo>
                <a:lnTo>
                  <a:pt x="1555972" y="4804029"/>
                </a:lnTo>
                <a:cubicBezTo>
                  <a:pt x="1554980" y="4801003"/>
                  <a:pt x="1553367" y="4797493"/>
                  <a:pt x="1551135" y="4793500"/>
                </a:cubicBezTo>
                <a:cubicBezTo>
                  <a:pt x="1548902" y="4789506"/>
                  <a:pt x="1546596" y="4785897"/>
                  <a:pt x="1544214" y="4782672"/>
                </a:cubicBezTo>
                <a:close/>
                <a:moveTo>
                  <a:pt x="4206068" y="4781539"/>
                </a:moveTo>
                <a:lnTo>
                  <a:pt x="4213956" y="4781539"/>
                </a:lnTo>
                <a:lnTo>
                  <a:pt x="4213956" y="4817035"/>
                </a:lnTo>
                <a:lnTo>
                  <a:pt x="4206068" y="4817035"/>
                </a:lnTo>
                <a:close/>
                <a:moveTo>
                  <a:pt x="5978340" y="4780413"/>
                </a:moveTo>
                <a:lnTo>
                  <a:pt x="5993595" y="4780413"/>
                </a:lnTo>
                <a:lnTo>
                  <a:pt x="5993595" y="4795594"/>
                </a:lnTo>
                <a:lnTo>
                  <a:pt x="5978340" y="4795594"/>
                </a:lnTo>
                <a:close/>
                <a:moveTo>
                  <a:pt x="4767133" y="4771552"/>
                </a:moveTo>
                <a:lnTo>
                  <a:pt x="4782016" y="4771552"/>
                </a:lnTo>
                <a:cubicBezTo>
                  <a:pt x="4780280" y="4773090"/>
                  <a:pt x="4778507" y="4774578"/>
                  <a:pt x="4776695" y="4776017"/>
                </a:cubicBezTo>
                <a:cubicBezTo>
                  <a:pt x="4774885" y="4777455"/>
                  <a:pt x="4773062" y="4778869"/>
                  <a:pt x="4771227" y="4780258"/>
                </a:cubicBezTo>
                <a:lnTo>
                  <a:pt x="4767133" y="4780258"/>
                </a:lnTo>
                <a:close/>
                <a:moveTo>
                  <a:pt x="11921312" y="4764557"/>
                </a:moveTo>
                <a:lnTo>
                  <a:pt x="11987318" y="4764557"/>
                </a:lnTo>
                <a:lnTo>
                  <a:pt x="11987318" y="4772445"/>
                </a:lnTo>
                <a:lnTo>
                  <a:pt x="11921312" y="4772445"/>
                </a:lnTo>
                <a:close/>
                <a:moveTo>
                  <a:pt x="11658019" y="4762668"/>
                </a:moveTo>
                <a:lnTo>
                  <a:pt x="11646112" y="4778369"/>
                </a:lnTo>
                <a:cubicBezTo>
                  <a:pt x="11650230" y="4779907"/>
                  <a:pt x="11654583" y="4781755"/>
                  <a:pt x="11659172" y="4783913"/>
                </a:cubicBezTo>
                <a:cubicBezTo>
                  <a:pt x="11663761" y="4786071"/>
                  <a:pt x="11668077" y="4788341"/>
                  <a:pt x="11672120" y="4790722"/>
                </a:cubicBezTo>
                <a:cubicBezTo>
                  <a:pt x="11676163" y="4793103"/>
                  <a:pt x="11679400" y="4795336"/>
                  <a:pt x="11681831" y="4797419"/>
                </a:cubicBezTo>
                <a:lnTo>
                  <a:pt x="11694630" y="4779858"/>
                </a:lnTo>
                <a:cubicBezTo>
                  <a:pt x="11691852" y="4777774"/>
                  <a:pt x="11688367" y="4775653"/>
                  <a:pt x="11684175" y="4773495"/>
                </a:cubicBezTo>
                <a:cubicBezTo>
                  <a:pt x="11679983" y="4771337"/>
                  <a:pt x="11675580" y="4769316"/>
                  <a:pt x="11670967" y="4767431"/>
                </a:cubicBezTo>
                <a:cubicBezTo>
                  <a:pt x="11666353" y="4765546"/>
                  <a:pt x="11662037" y="4763958"/>
                  <a:pt x="11658019" y="4762668"/>
                </a:cubicBezTo>
                <a:close/>
                <a:moveTo>
                  <a:pt x="11699021" y="4759915"/>
                </a:moveTo>
                <a:cubicBezTo>
                  <a:pt x="11698971" y="4773160"/>
                  <a:pt x="11698872" y="4785364"/>
                  <a:pt x="11698723" y="4796526"/>
                </a:cubicBezTo>
                <a:cubicBezTo>
                  <a:pt x="11698574" y="4807689"/>
                  <a:pt x="11697557" y="4817834"/>
                  <a:pt x="11695672" y="4826962"/>
                </a:cubicBezTo>
                <a:lnTo>
                  <a:pt x="11669181" y="4826962"/>
                </a:lnTo>
                <a:lnTo>
                  <a:pt x="11681980" y="4811260"/>
                </a:lnTo>
                <a:cubicBezTo>
                  <a:pt x="11679202" y="4809028"/>
                  <a:pt x="11675692" y="4806746"/>
                  <a:pt x="11671450" y="4804414"/>
                </a:cubicBezTo>
                <a:cubicBezTo>
                  <a:pt x="11667209" y="4802083"/>
                  <a:pt x="11662731" y="4799875"/>
                  <a:pt x="11658019" y="4797792"/>
                </a:cubicBezTo>
                <a:cubicBezTo>
                  <a:pt x="11653306" y="4795708"/>
                  <a:pt x="11648890" y="4793947"/>
                  <a:pt x="11644773" y="4792508"/>
                </a:cubicBezTo>
                <a:lnTo>
                  <a:pt x="11631974" y="4808061"/>
                </a:lnTo>
                <a:cubicBezTo>
                  <a:pt x="11635893" y="4809648"/>
                  <a:pt x="11640010" y="4811509"/>
                  <a:pt x="11644326" y="4813642"/>
                </a:cubicBezTo>
                <a:cubicBezTo>
                  <a:pt x="11648642" y="4815775"/>
                  <a:pt x="11652748" y="4817995"/>
                  <a:pt x="11656642" y="4820302"/>
                </a:cubicBezTo>
                <a:cubicBezTo>
                  <a:pt x="11660536" y="4822609"/>
                  <a:pt x="11663798" y="4824829"/>
                  <a:pt x="11666427" y="4826962"/>
                </a:cubicBezTo>
                <a:lnTo>
                  <a:pt x="11629369" y="4826962"/>
                </a:lnTo>
                <a:lnTo>
                  <a:pt x="11629369" y="4847426"/>
                </a:lnTo>
                <a:lnTo>
                  <a:pt x="11688528" y="4847426"/>
                </a:lnTo>
                <a:cubicBezTo>
                  <a:pt x="11683815" y="4856157"/>
                  <a:pt x="11676634" y="4863685"/>
                  <a:pt x="11666985" y="4870010"/>
                </a:cubicBezTo>
                <a:cubicBezTo>
                  <a:pt x="11657336" y="4876336"/>
                  <a:pt x="11643929" y="4881557"/>
                  <a:pt x="11626765" y="4885675"/>
                </a:cubicBezTo>
                <a:cubicBezTo>
                  <a:pt x="11629146" y="4888006"/>
                  <a:pt x="11631564" y="4890983"/>
                  <a:pt x="11634020" y="4894604"/>
                </a:cubicBezTo>
                <a:cubicBezTo>
                  <a:pt x="11636476" y="4898226"/>
                  <a:pt x="11638274" y="4901450"/>
                  <a:pt x="11639415" y="4904278"/>
                </a:cubicBezTo>
                <a:cubicBezTo>
                  <a:pt x="11654000" y="4900508"/>
                  <a:pt x="11666167" y="4895857"/>
                  <a:pt x="11675915" y="4890325"/>
                </a:cubicBezTo>
                <a:cubicBezTo>
                  <a:pt x="11685663" y="4884794"/>
                  <a:pt x="11693526" y="4878444"/>
                  <a:pt x="11699504" y="4871275"/>
                </a:cubicBezTo>
                <a:cubicBezTo>
                  <a:pt x="11705482" y="4864107"/>
                  <a:pt x="11710108" y="4856157"/>
                  <a:pt x="11713383" y="4847426"/>
                </a:cubicBezTo>
                <a:lnTo>
                  <a:pt x="11768672" y="4847426"/>
                </a:lnTo>
                <a:lnTo>
                  <a:pt x="11768672" y="4826962"/>
                </a:lnTo>
                <a:lnTo>
                  <a:pt x="11718666" y="4826962"/>
                </a:lnTo>
                <a:cubicBezTo>
                  <a:pt x="11720353" y="4817239"/>
                  <a:pt x="11721345" y="4806758"/>
                  <a:pt x="11721643" y="4795522"/>
                </a:cubicBezTo>
                <a:cubicBezTo>
                  <a:pt x="11721940" y="4784285"/>
                  <a:pt x="11722114" y="4772416"/>
                  <a:pt x="11722163" y="4759915"/>
                </a:cubicBezTo>
                <a:close/>
                <a:moveTo>
                  <a:pt x="6037946" y="4756154"/>
                </a:moveTo>
                <a:cubicBezTo>
                  <a:pt x="6035615" y="4764141"/>
                  <a:pt x="6032340" y="4771806"/>
                  <a:pt x="6028124" y="4779148"/>
                </a:cubicBezTo>
                <a:cubicBezTo>
                  <a:pt x="6023906" y="4786490"/>
                  <a:pt x="6019169" y="4792741"/>
                  <a:pt x="6013910" y="4797900"/>
                </a:cubicBezTo>
                <a:lnTo>
                  <a:pt x="6013910" y="4761661"/>
                </a:lnTo>
                <a:lnTo>
                  <a:pt x="5959291" y="4761661"/>
                </a:lnTo>
                <a:lnTo>
                  <a:pt x="5959291" y="4814346"/>
                </a:lnTo>
                <a:lnTo>
                  <a:pt x="5980499" y="4814346"/>
                </a:lnTo>
                <a:lnTo>
                  <a:pt x="5980499" y="4869561"/>
                </a:lnTo>
                <a:lnTo>
                  <a:pt x="5975289" y="4870603"/>
                </a:lnTo>
                <a:lnTo>
                  <a:pt x="5975289" y="4823201"/>
                </a:lnTo>
                <a:lnTo>
                  <a:pt x="5957504" y="4823201"/>
                </a:lnTo>
                <a:lnTo>
                  <a:pt x="5957504" y="4873952"/>
                </a:lnTo>
                <a:lnTo>
                  <a:pt x="5951402" y="4874993"/>
                </a:lnTo>
                <a:lnTo>
                  <a:pt x="5955049" y="4896201"/>
                </a:lnTo>
                <a:cubicBezTo>
                  <a:pt x="5964127" y="4894168"/>
                  <a:pt x="5974297" y="4891836"/>
                  <a:pt x="5985558" y="4889207"/>
                </a:cubicBezTo>
                <a:cubicBezTo>
                  <a:pt x="5996820" y="4886577"/>
                  <a:pt x="6007933" y="4883923"/>
                  <a:pt x="6018896" y="4881244"/>
                </a:cubicBezTo>
                <a:lnTo>
                  <a:pt x="6016812" y="4861748"/>
                </a:lnTo>
                <a:cubicBezTo>
                  <a:pt x="6014034" y="4862343"/>
                  <a:pt x="6011244" y="4862951"/>
                  <a:pt x="6008441" y="4863571"/>
                </a:cubicBezTo>
                <a:cubicBezTo>
                  <a:pt x="6005638" y="4864191"/>
                  <a:pt x="6002822" y="4864799"/>
                  <a:pt x="5999995" y="4865394"/>
                </a:cubicBezTo>
                <a:lnTo>
                  <a:pt x="5999995" y="4849097"/>
                </a:lnTo>
                <a:lnTo>
                  <a:pt x="6015398" y="4849097"/>
                </a:lnTo>
                <a:lnTo>
                  <a:pt x="6015398" y="4840093"/>
                </a:lnTo>
                <a:cubicBezTo>
                  <a:pt x="6016937" y="4842028"/>
                  <a:pt x="6018387" y="4844000"/>
                  <a:pt x="6019752" y="4846009"/>
                </a:cubicBezTo>
                <a:cubicBezTo>
                  <a:pt x="6021116" y="4848018"/>
                  <a:pt x="6022220" y="4849866"/>
                  <a:pt x="6023063" y="4851553"/>
                </a:cubicBezTo>
                <a:lnTo>
                  <a:pt x="6023361" y="4851404"/>
                </a:lnTo>
                <a:lnTo>
                  <a:pt x="6023361" y="4900592"/>
                </a:lnTo>
                <a:lnTo>
                  <a:pt x="6043601" y="4900592"/>
                </a:lnTo>
                <a:lnTo>
                  <a:pt x="6043601" y="4895755"/>
                </a:lnTo>
                <a:lnTo>
                  <a:pt x="6066893" y="4895755"/>
                </a:lnTo>
                <a:lnTo>
                  <a:pt x="6066893" y="4900145"/>
                </a:lnTo>
                <a:lnTo>
                  <a:pt x="6088101" y="4900145"/>
                </a:lnTo>
                <a:lnTo>
                  <a:pt x="6088101" y="4845451"/>
                </a:lnTo>
                <a:cubicBezTo>
                  <a:pt x="6089688" y="4842872"/>
                  <a:pt x="6091573" y="4840155"/>
                  <a:pt x="6093756" y="4837303"/>
                </a:cubicBezTo>
                <a:cubicBezTo>
                  <a:pt x="6095939" y="4834450"/>
                  <a:pt x="6097924" y="4832181"/>
                  <a:pt x="6099709" y="4830494"/>
                </a:cubicBezTo>
                <a:cubicBezTo>
                  <a:pt x="6093955" y="4829006"/>
                  <a:pt x="6088635" y="4827046"/>
                  <a:pt x="6083748" y="4824615"/>
                </a:cubicBezTo>
                <a:cubicBezTo>
                  <a:pt x="6078861" y="4822184"/>
                  <a:pt x="6074309" y="4819481"/>
                  <a:pt x="6070093" y="4816504"/>
                </a:cubicBezTo>
                <a:cubicBezTo>
                  <a:pt x="6074607" y="4810799"/>
                  <a:pt x="6078563" y="4804536"/>
                  <a:pt x="6081962" y="4797714"/>
                </a:cubicBezTo>
                <a:cubicBezTo>
                  <a:pt x="6085360" y="4790893"/>
                  <a:pt x="6088175" y="4783439"/>
                  <a:pt x="6090408" y="4775353"/>
                </a:cubicBezTo>
                <a:lnTo>
                  <a:pt x="6076343" y="4769400"/>
                </a:lnTo>
                <a:lnTo>
                  <a:pt x="6072548" y="4770144"/>
                </a:lnTo>
                <a:lnTo>
                  <a:pt x="6055805" y="4770144"/>
                </a:lnTo>
                <a:cubicBezTo>
                  <a:pt x="6056400" y="4768705"/>
                  <a:pt x="6056971" y="4767242"/>
                  <a:pt x="6057517" y="4765754"/>
                </a:cubicBezTo>
                <a:cubicBezTo>
                  <a:pt x="6058062" y="4764265"/>
                  <a:pt x="6058558" y="4762802"/>
                  <a:pt x="6059005" y="4761363"/>
                </a:cubicBezTo>
                <a:close/>
                <a:moveTo>
                  <a:pt x="7221083" y="4754589"/>
                </a:moveTo>
                <a:cubicBezTo>
                  <a:pt x="7218652" y="4760939"/>
                  <a:pt x="7215291" y="4767152"/>
                  <a:pt x="7211000" y="4773229"/>
                </a:cubicBezTo>
                <a:cubicBezTo>
                  <a:pt x="7206709" y="4779306"/>
                  <a:pt x="7202083" y="4784329"/>
                  <a:pt x="7197122" y="4788298"/>
                </a:cubicBezTo>
                <a:cubicBezTo>
                  <a:pt x="7198908" y="4789241"/>
                  <a:pt x="7201004" y="4790481"/>
                  <a:pt x="7203410" y="4792019"/>
                </a:cubicBezTo>
                <a:cubicBezTo>
                  <a:pt x="7205816" y="4793557"/>
                  <a:pt x="7208185" y="4795132"/>
                  <a:pt x="7210516" y="4796744"/>
                </a:cubicBezTo>
                <a:cubicBezTo>
                  <a:pt x="7212848" y="4798356"/>
                  <a:pt x="7214733" y="4799808"/>
                  <a:pt x="7216172" y="4801097"/>
                </a:cubicBezTo>
                <a:cubicBezTo>
                  <a:pt x="7219446" y="4797873"/>
                  <a:pt x="7222733" y="4794078"/>
                  <a:pt x="7226032" y="4789712"/>
                </a:cubicBezTo>
                <a:cubicBezTo>
                  <a:pt x="7229331" y="4785347"/>
                  <a:pt x="7232456" y="4780671"/>
                  <a:pt x="7235408" y="4775685"/>
                </a:cubicBezTo>
                <a:cubicBezTo>
                  <a:pt x="7238360" y="4770699"/>
                  <a:pt x="7240902" y="4765652"/>
                  <a:pt x="7243035" y="4760542"/>
                </a:cubicBezTo>
                <a:close/>
                <a:moveTo>
                  <a:pt x="1094326" y="4750753"/>
                </a:moveTo>
                <a:lnTo>
                  <a:pt x="1106976" y="4750753"/>
                </a:lnTo>
                <a:lnTo>
                  <a:pt x="1106976" y="4762064"/>
                </a:lnTo>
                <a:lnTo>
                  <a:pt x="1094326" y="4762064"/>
                </a:lnTo>
                <a:close/>
                <a:moveTo>
                  <a:pt x="7251370" y="4747296"/>
                </a:moveTo>
                <a:lnTo>
                  <a:pt x="7251370" y="4796856"/>
                </a:lnTo>
                <a:cubicBezTo>
                  <a:pt x="7242242" y="4800477"/>
                  <a:pt x="7232307" y="4803479"/>
                  <a:pt x="7221567" y="4805860"/>
                </a:cubicBezTo>
                <a:cubicBezTo>
                  <a:pt x="7210826" y="4808241"/>
                  <a:pt x="7199801" y="4810101"/>
                  <a:pt x="7188490" y="4811441"/>
                </a:cubicBezTo>
                <a:cubicBezTo>
                  <a:pt x="7189829" y="4812979"/>
                  <a:pt x="7191380" y="4814938"/>
                  <a:pt x="7193141" y="4817320"/>
                </a:cubicBezTo>
                <a:cubicBezTo>
                  <a:pt x="7194902" y="4819701"/>
                  <a:pt x="7196588" y="4822095"/>
                  <a:pt x="7198201" y="4824501"/>
                </a:cubicBezTo>
                <a:cubicBezTo>
                  <a:pt x="7199813" y="4826907"/>
                  <a:pt x="7201091" y="4828953"/>
                  <a:pt x="7202033" y="4830640"/>
                </a:cubicBezTo>
                <a:cubicBezTo>
                  <a:pt x="7204464" y="4830293"/>
                  <a:pt x="7206870" y="4829871"/>
                  <a:pt x="7209251" y="4829375"/>
                </a:cubicBezTo>
                <a:cubicBezTo>
                  <a:pt x="7211633" y="4828879"/>
                  <a:pt x="7214039" y="4828383"/>
                  <a:pt x="7216469" y="4827886"/>
                </a:cubicBezTo>
                <a:lnTo>
                  <a:pt x="7216469" y="4892106"/>
                </a:lnTo>
                <a:lnTo>
                  <a:pt x="7237826" y="4892106"/>
                </a:lnTo>
                <a:lnTo>
                  <a:pt x="7237826" y="4887046"/>
                </a:lnTo>
                <a:lnTo>
                  <a:pt x="7293786" y="4887046"/>
                </a:lnTo>
                <a:lnTo>
                  <a:pt x="7293786" y="4891287"/>
                </a:lnTo>
                <a:lnTo>
                  <a:pt x="7316184" y="4891287"/>
                </a:lnTo>
                <a:lnTo>
                  <a:pt x="7316184" y="4811441"/>
                </a:lnTo>
                <a:lnTo>
                  <a:pt x="7268038" y="4811441"/>
                </a:lnTo>
                <a:cubicBezTo>
                  <a:pt x="7275182" y="4808117"/>
                  <a:pt x="7281929" y="4804372"/>
                  <a:pt x="7288279" y="4800204"/>
                </a:cubicBezTo>
                <a:cubicBezTo>
                  <a:pt x="7294629" y="4796037"/>
                  <a:pt x="7300309" y="4791349"/>
                  <a:pt x="7305320" y="4786140"/>
                </a:cubicBezTo>
                <a:cubicBezTo>
                  <a:pt x="7307304" y="4788670"/>
                  <a:pt x="7309115" y="4791126"/>
                  <a:pt x="7310752" y="4793507"/>
                </a:cubicBezTo>
                <a:cubicBezTo>
                  <a:pt x="7312389" y="4795888"/>
                  <a:pt x="7313729" y="4798121"/>
                  <a:pt x="7314770" y="4800204"/>
                </a:cubicBezTo>
                <a:lnTo>
                  <a:pt x="7334118" y="4788149"/>
                </a:lnTo>
                <a:cubicBezTo>
                  <a:pt x="7331985" y="4784528"/>
                  <a:pt x="7329132" y="4780633"/>
                  <a:pt x="7325560" y="4776466"/>
                </a:cubicBezTo>
                <a:cubicBezTo>
                  <a:pt x="7321989" y="4772299"/>
                  <a:pt x="7318119" y="4768169"/>
                  <a:pt x="7313952" y="4764076"/>
                </a:cubicBezTo>
                <a:cubicBezTo>
                  <a:pt x="7309785" y="4759984"/>
                  <a:pt x="7305742" y="4756275"/>
                  <a:pt x="7301822" y="4752951"/>
                </a:cubicBezTo>
                <a:lnTo>
                  <a:pt x="7284186" y="4763593"/>
                </a:lnTo>
                <a:cubicBezTo>
                  <a:pt x="7286915" y="4766123"/>
                  <a:pt x="7289693" y="4768839"/>
                  <a:pt x="7292521" y="4771741"/>
                </a:cubicBezTo>
                <a:cubicBezTo>
                  <a:pt x="7295348" y="4774643"/>
                  <a:pt x="7298052" y="4777632"/>
                  <a:pt x="7300632" y="4780708"/>
                </a:cubicBezTo>
                <a:lnTo>
                  <a:pt x="7286419" y="4774308"/>
                </a:lnTo>
                <a:cubicBezTo>
                  <a:pt x="7282847" y="4778327"/>
                  <a:pt x="7278481" y="4782122"/>
                  <a:pt x="7273322" y="4785694"/>
                </a:cubicBezTo>
                <a:lnTo>
                  <a:pt x="7273322" y="4747296"/>
                </a:lnTo>
                <a:close/>
                <a:moveTo>
                  <a:pt x="11899583" y="4745209"/>
                </a:moveTo>
                <a:lnTo>
                  <a:pt x="11899583" y="4817763"/>
                </a:lnTo>
                <a:lnTo>
                  <a:pt x="11942818" y="4817763"/>
                </a:lnTo>
                <a:lnTo>
                  <a:pt x="11942818" y="4832050"/>
                </a:lnTo>
                <a:lnTo>
                  <a:pt x="11884924" y="4832050"/>
                </a:lnTo>
                <a:lnTo>
                  <a:pt x="11884924" y="4853110"/>
                </a:lnTo>
                <a:lnTo>
                  <a:pt x="11942818" y="4853110"/>
                </a:lnTo>
                <a:lnTo>
                  <a:pt x="11942818" y="4883694"/>
                </a:lnTo>
                <a:lnTo>
                  <a:pt x="11965663" y="4883694"/>
                </a:lnTo>
                <a:lnTo>
                  <a:pt x="11965663" y="4853110"/>
                </a:lnTo>
                <a:lnTo>
                  <a:pt x="12025566" y="4853110"/>
                </a:lnTo>
                <a:lnTo>
                  <a:pt x="12025566" y="4832050"/>
                </a:lnTo>
                <a:lnTo>
                  <a:pt x="11965663" y="4832050"/>
                </a:lnTo>
                <a:lnTo>
                  <a:pt x="11965663" y="4817763"/>
                </a:lnTo>
                <a:lnTo>
                  <a:pt x="12010311" y="4817763"/>
                </a:lnTo>
                <a:lnTo>
                  <a:pt x="12010311" y="4745209"/>
                </a:lnTo>
                <a:close/>
                <a:moveTo>
                  <a:pt x="4745182" y="4739256"/>
                </a:moveTo>
                <a:lnTo>
                  <a:pt x="4745182" y="4752948"/>
                </a:lnTo>
                <a:lnTo>
                  <a:pt x="4708718" y="4752948"/>
                </a:lnTo>
                <a:lnTo>
                  <a:pt x="4708718" y="4771552"/>
                </a:lnTo>
                <a:lnTo>
                  <a:pt x="4745182" y="4771552"/>
                </a:lnTo>
                <a:lnTo>
                  <a:pt x="4745182" y="4780258"/>
                </a:lnTo>
                <a:lnTo>
                  <a:pt x="4694729" y="4780258"/>
                </a:lnTo>
                <a:lnTo>
                  <a:pt x="4694729" y="4799159"/>
                </a:lnTo>
                <a:lnTo>
                  <a:pt x="4742130" y="4799159"/>
                </a:lnTo>
                <a:cubicBezTo>
                  <a:pt x="4733895" y="4803724"/>
                  <a:pt x="4725424" y="4807928"/>
                  <a:pt x="4716718" y="4811772"/>
                </a:cubicBezTo>
                <a:cubicBezTo>
                  <a:pt x="4708011" y="4815617"/>
                  <a:pt x="4699219" y="4818978"/>
                  <a:pt x="4690339" y="4821856"/>
                </a:cubicBezTo>
                <a:cubicBezTo>
                  <a:pt x="4691628" y="4823245"/>
                  <a:pt x="4693166" y="4825031"/>
                  <a:pt x="4694952" y="4827213"/>
                </a:cubicBezTo>
                <a:cubicBezTo>
                  <a:pt x="4696738" y="4829396"/>
                  <a:pt x="4698450" y="4831629"/>
                  <a:pt x="4700087" y="4833911"/>
                </a:cubicBezTo>
                <a:cubicBezTo>
                  <a:pt x="4701723" y="4836193"/>
                  <a:pt x="4703038" y="4838128"/>
                  <a:pt x="4704031" y="4839715"/>
                </a:cubicBezTo>
                <a:cubicBezTo>
                  <a:pt x="4705172" y="4839219"/>
                  <a:pt x="4706338" y="4838748"/>
                  <a:pt x="4707528" y="4838301"/>
                </a:cubicBezTo>
                <a:cubicBezTo>
                  <a:pt x="4708718" y="4837855"/>
                  <a:pt x="4709884" y="4837408"/>
                  <a:pt x="4711026" y="4836962"/>
                </a:cubicBezTo>
                <a:lnTo>
                  <a:pt x="4711026" y="4853258"/>
                </a:lnTo>
                <a:lnTo>
                  <a:pt x="4761032" y="4853258"/>
                </a:lnTo>
                <a:lnTo>
                  <a:pt x="4761032" y="4863900"/>
                </a:lnTo>
                <a:cubicBezTo>
                  <a:pt x="4761032" y="4865537"/>
                  <a:pt x="4759816" y="4866355"/>
                  <a:pt x="4757386" y="4866355"/>
                </a:cubicBezTo>
                <a:cubicBezTo>
                  <a:pt x="4756444" y="4866355"/>
                  <a:pt x="4754768" y="4866355"/>
                  <a:pt x="4752363" y="4866355"/>
                </a:cubicBezTo>
                <a:cubicBezTo>
                  <a:pt x="4749956" y="4866355"/>
                  <a:pt x="4747265" y="4866330"/>
                  <a:pt x="4744289" y="4866281"/>
                </a:cubicBezTo>
                <a:cubicBezTo>
                  <a:pt x="4741312" y="4866231"/>
                  <a:pt x="4738559" y="4866157"/>
                  <a:pt x="4736028" y="4866058"/>
                </a:cubicBezTo>
                <a:cubicBezTo>
                  <a:pt x="4737567" y="4868736"/>
                  <a:pt x="4739141" y="4871973"/>
                  <a:pt x="4740754" y="4875769"/>
                </a:cubicBezTo>
                <a:cubicBezTo>
                  <a:pt x="4742366" y="4879564"/>
                  <a:pt x="4743495" y="4882975"/>
                  <a:pt x="4744139" y="4886001"/>
                </a:cubicBezTo>
                <a:cubicBezTo>
                  <a:pt x="4750043" y="4886001"/>
                  <a:pt x="4755389" y="4885827"/>
                  <a:pt x="4760176" y="4885480"/>
                </a:cubicBezTo>
                <a:cubicBezTo>
                  <a:pt x="4764963" y="4885133"/>
                  <a:pt x="4769268" y="4884240"/>
                  <a:pt x="4773087" y="4882801"/>
                </a:cubicBezTo>
                <a:cubicBezTo>
                  <a:pt x="4776858" y="4881263"/>
                  <a:pt x="4779449" y="4879093"/>
                  <a:pt x="4780863" y="4876289"/>
                </a:cubicBezTo>
                <a:cubicBezTo>
                  <a:pt x="4782277" y="4873487"/>
                  <a:pt x="4782985" y="4869555"/>
                  <a:pt x="4782985" y="4864495"/>
                </a:cubicBezTo>
                <a:lnTo>
                  <a:pt x="4782985" y="4853258"/>
                </a:lnTo>
                <a:lnTo>
                  <a:pt x="4831130" y="4853258"/>
                </a:lnTo>
                <a:lnTo>
                  <a:pt x="4831130" y="4834357"/>
                </a:lnTo>
                <a:lnTo>
                  <a:pt x="4788119" y="4834357"/>
                </a:lnTo>
                <a:cubicBezTo>
                  <a:pt x="4793525" y="4831778"/>
                  <a:pt x="4798822" y="4829037"/>
                  <a:pt x="4804006" y="4826134"/>
                </a:cubicBezTo>
                <a:cubicBezTo>
                  <a:pt x="4809190" y="4823232"/>
                  <a:pt x="4814064" y="4820392"/>
                  <a:pt x="4818628" y="4817614"/>
                </a:cubicBezTo>
                <a:lnTo>
                  <a:pt x="4805382" y="4805261"/>
                </a:lnTo>
                <a:lnTo>
                  <a:pt x="4800620" y="4806303"/>
                </a:lnTo>
                <a:lnTo>
                  <a:pt x="4768920" y="4806303"/>
                </a:lnTo>
                <a:cubicBezTo>
                  <a:pt x="4770706" y="4805162"/>
                  <a:pt x="4772442" y="4803984"/>
                  <a:pt x="4774128" y="4802768"/>
                </a:cubicBezTo>
                <a:cubicBezTo>
                  <a:pt x="4775816" y="4801553"/>
                  <a:pt x="4777552" y="4800350"/>
                  <a:pt x="4779338" y="4799159"/>
                </a:cubicBezTo>
                <a:lnTo>
                  <a:pt x="4834776" y="4799159"/>
                </a:lnTo>
                <a:lnTo>
                  <a:pt x="4834776" y="4780258"/>
                </a:lnTo>
                <a:lnTo>
                  <a:pt x="4802480" y="4780258"/>
                </a:lnTo>
                <a:cubicBezTo>
                  <a:pt x="4806797" y="4776289"/>
                  <a:pt x="4810963" y="4772209"/>
                  <a:pt x="4814982" y="4768017"/>
                </a:cubicBezTo>
                <a:cubicBezTo>
                  <a:pt x="4819000" y="4763825"/>
                  <a:pt x="4822746" y="4759522"/>
                  <a:pt x="4826219" y="4755106"/>
                </a:cubicBezTo>
                <a:lnTo>
                  <a:pt x="4807689" y="4744911"/>
                </a:lnTo>
                <a:cubicBezTo>
                  <a:pt x="4805705" y="4747491"/>
                  <a:pt x="4803609" y="4750034"/>
                  <a:pt x="4801401" y="4752539"/>
                </a:cubicBezTo>
                <a:cubicBezTo>
                  <a:pt x="4799194" y="4755044"/>
                  <a:pt x="4796899" y="4757512"/>
                  <a:pt x="4794518" y="4759943"/>
                </a:cubicBezTo>
                <a:lnTo>
                  <a:pt x="4794518" y="4752948"/>
                </a:lnTo>
                <a:lnTo>
                  <a:pt x="4767133" y="4752948"/>
                </a:lnTo>
                <a:lnTo>
                  <a:pt x="4767133" y="4739256"/>
                </a:lnTo>
                <a:close/>
                <a:moveTo>
                  <a:pt x="8846437" y="4738617"/>
                </a:moveTo>
                <a:cubicBezTo>
                  <a:pt x="8842469" y="4742735"/>
                  <a:pt x="8837607" y="4746691"/>
                  <a:pt x="8831852" y="4750486"/>
                </a:cubicBezTo>
                <a:cubicBezTo>
                  <a:pt x="8826098" y="4754281"/>
                  <a:pt x="8819909" y="4757741"/>
                  <a:pt x="8813286" y="4760867"/>
                </a:cubicBezTo>
                <a:cubicBezTo>
                  <a:pt x="8806663" y="4763992"/>
                  <a:pt x="8800028" y="4766621"/>
                  <a:pt x="8793380" y="4768754"/>
                </a:cubicBezTo>
                <a:cubicBezTo>
                  <a:pt x="8795166" y="4770193"/>
                  <a:pt x="8797200" y="4772054"/>
                  <a:pt x="8799482" y="4774336"/>
                </a:cubicBezTo>
                <a:cubicBezTo>
                  <a:pt x="8801764" y="4776618"/>
                  <a:pt x="8803972" y="4778924"/>
                  <a:pt x="8806105" y="4781256"/>
                </a:cubicBezTo>
                <a:cubicBezTo>
                  <a:pt x="8808238" y="4783588"/>
                  <a:pt x="8809999" y="4785572"/>
                  <a:pt x="8811388" y="4787209"/>
                </a:cubicBezTo>
                <a:cubicBezTo>
                  <a:pt x="8817838" y="4784381"/>
                  <a:pt x="8824560" y="4780934"/>
                  <a:pt x="8831555" y="4776866"/>
                </a:cubicBezTo>
                <a:cubicBezTo>
                  <a:pt x="8838549" y="4772798"/>
                  <a:pt x="8845296" y="4768345"/>
                  <a:pt x="8851795" y="4763508"/>
                </a:cubicBezTo>
                <a:cubicBezTo>
                  <a:pt x="8858294" y="4758671"/>
                  <a:pt x="8864024" y="4753673"/>
                  <a:pt x="8868985" y="4748514"/>
                </a:cubicBezTo>
                <a:close/>
                <a:moveTo>
                  <a:pt x="3272956" y="4737342"/>
                </a:moveTo>
                <a:lnTo>
                  <a:pt x="3309345" y="4737342"/>
                </a:lnTo>
                <a:lnTo>
                  <a:pt x="3309345" y="4747239"/>
                </a:lnTo>
                <a:lnTo>
                  <a:pt x="3272956" y="4747239"/>
                </a:lnTo>
                <a:close/>
                <a:moveTo>
                  <a:pt x="8765028" y="4736459"/>
                </a:moveTo>
                <a:lnTo>
                  <a:pt x="8765028" y="4792418"/>
                </a:lnTo>
                <a:lnTo>
                  <a:pt x="8740621" y="4792418"/>
                </a:lnTo>
                <a:lnTo>
                  <a:pt x="8740621" y="4814519"/>
                </a:lnTo>
                <a:lnTo>
                  <a:pt x="8765028" y="4814519"/>
                </a:lnTo>
                <a:lnTo>
                  <a:pt x="8765028" y="4847708"/>
                </a:lnTo>
                <a:cubicBezTo>
                  <a:pt x="8765028" y="4851230"/>
                  <a:pt x="8764160" y="4853996"/>
                  <a:pt x="8762424" y="4856005"/>
                </a:cubicBezTo>
                <a:cubicBezTo>
                  <a:pt x="8760688" y="4858014"/>
                  <a:pt x="8758852" y="4859515"/>
                  <a:pt x="8756917" y="4860507"/>
                </a:cubicBezTo>
                <a:cubicBezTo>
                  <a:pt x="8758009" y="4861896"/>
                  <a:pt x="8759125" y="4863707"/>
                  <a:pt x="8760266" y="4865939"/>
                </a:cubicBezTo>
                <a:cubicBezTo>
                  <a:pt x="8761407" y="4868172"/>
                  <a:pt x="8762436" y="4870478"/>
                  <a:pt x="8763354" y="4872860"/>
                </a:cubicBezTo>
                <a:cubicBezTo>
                  <a:pt x="8764272" y="4875241"/>
                  <a:pt x="8764929" y="4877325"/>
                  <a:pt x="8765326" y="4879111"/>
                </a:cubicBezTo>
                <a:cubicBezTo>
                  <a:pt x="8766665" y="4878317"/>
                  <a:pt x="8768365" y="4877511"/>
                  <a:pt x="8770423" y="4876692"/>
                </a:cubicBezTo>
                <a:cubicBezTo>
                  <a:pt x="8772482" y="4875874"/>
                  <a:pt x="8775459" y="4874919"/>
                  <a:pt x="8779353" y="4873827"/>
                </a:cubicBezTo>
                <a:cubicBezTo>
                  <a:pt x="8783247" y="4872736"/>
                  <a:pt x="8788531" y="4871384"/>
                  <a:pt x="8795203" y="4869772"/>
                </a:cubicBezTo>
                <a:cubicBezTo>
                  <a:pt x="8801876" y="4868159"/>
                  <a:pt x="8810471" y="4866138"/>
                  <a:pt x="8820988" y="4863707"/>
                </a:cubicBezTo>
                <a:cubicBezTo>
                  <a:pt x="8820442" y="4861127"/>
                  <a:pt x="8819971" y="4857741"/>
                  <a:pt x="8819574" y="4853549"/>
                </a:cubicBezTo>
                <a:cubicBezTo>
                  <a:pt x="8819177" y="4849357"/>
                  <a:pt x="8818979" y="4845575"/>
                  <a:pt x="8818979" y="4842201"/>
                </a:cubicBezTo>
                <a:lnTo>
                  <a:pt x="8788469" y="4848303"/>
                </a:lnTo>
                <a:lnTo>
                  <a:pt x="8788469" y="4814519"/>
                </a:lnTo>
                <a:lnTo>
                  <a:pt x="8804840" y="4814519"/>
                </a:lnTo>
                <a:cubicBezTo>
                  <a:pt x="8808759" y="4824639"/>
                  <a:pt x="8813497" y="4833681"/>
                  <a:pt x="8819053" y="4841643"/>
                </a:cubicBezTo>
                <a:cubicBezTo>
                  <a:pt x="8824609" y="4849605"/>
                  <a:pt x="8831294" y="4856427"/>
                  <a:pt x="8839108" y="4862107"/>
                </a:cubicBezTo>
                <a:cubicBezTo>
                  <a:pt x="8846921" y="4867787"/>
                  <a:pt x="8856210" y="4872339"/>
                  <a:pt x="8866976" y="4875762"/>
                </a:cubicBezTo>
                <a:cubicBezTo>
                  <a:pt x="8868067" y="4873579"/>
                  <a:pt x="8869481" y="4871148"/>
                  <a:pt x="8871217" y="4868469"/>
                </a:cubicBezTo>
                <a:cubicBezTo>
                  <a:pt x="8872954" y="4865790"/>
                  <a:pt x="8874814" y="4863198"/>
                  <a:pt x="8876798" y="4860693"/>
                </a:cubicBezTo>
                <a:cubicBezTo>
                  <a:pt x="8878783" y="4858188"/>
                  <a:pt x="8880643" y="4856092"/>
                  <a:pt x="8882379" y="4854405"/>
                </a:cubicBezTo>
                <a:cubicBezTo>
                  <a:pt x="8869034" y="4851230"/>
                  <a:pt x="8857897" y="4846220"/>
                  <a:pt x="8848967" y="4839373"/>
                </a:cubicBezTo>
                <a:cubicBezTo>
                  <a:pt x="8840038" y="4832527"/>
                  <a:pt x="8832993" y="4824243"/>
                  <a:pt x="8827834" y="4814519"/>
                </a:cubicBezTo>
                <a:lnTo>
                  <a:pt x="8878584" y="4814519"/>
                </a:lnTo>
                <a:lnTo>
                  <a:pt x="8878584" y="4792418"/>
                </a:lnTo>
                <a:lnTo>
                  <a:pt x="8788469" y="4792418"/>
                </a:lnTo>
                <a:lnTo>
                  <a:pt x="8788469" y="4736459"/>
                </a:lnTo>
                <a:close/>
                <a:moveTo>
                  <a:pt x="3235005" y="4720748"/>
                </a:moveTo>
                <a:cubicBezTo>
                  <a:pt x="3229746" y="4726900"/>
                  <a:pt x="3224314" y="4732890"/>
                  <a:pt x="3218708" y="4738719"/>
                </a:cubicBezTo>
                <a:cubicBezTo>
                  <a:pt x="3213103" y="4744548"/>
                  <a:pt x="3208216" y="4749323"/>
                  <a:pt x="3204049" y="4753044"/>
                </a:cubicBezTo>
                <a:lnTo>
                  <a:pt x="3219750" y="4770308"/>
                </a:lnTo>
                <a:cubicBezTo>
                  <a:pt x="3224612" y="4764900"/>
                  <a:pt x="3229437" y="4759369"/>
                  <a:pt x="3234224" y="4753713"/>
                </a:cubicBezTo>
                <a:cubicBezTo>
                  <a:pt x="3239011" y="4748058"/>
                  <a:pt x="3243588" y="4742452"/>
                  <a:pt x="3247953" y="4736896"/>
                </a:cubicBezTo>
                <a:close/>
                <a:moveTo>
                  <a:pt x="10222642" y="4716098"/>
                </a:moveTo>
                <a:lnTo>
                  <a:pt x="10236334" y="4716098"/>
                </a:lnTo>
                <a:lnTo>
                  <a:pt x="10236334" y="4778457"/>
                </a:lnTo>
                <a:cubicBezTo>
                  <a:pt x="10236334" y="4780144"/>
                  <a:pt x="10235417" y="4780987"/>
                  <a:pt x="10233581" y="4780987"/>
                </a:cubicBezTo>
                <a:cubicBezTo>
                  <a:pt x="10232837" y="4780987"/>
                  <a:pt x="10231373" y="4781012"/>
                  <a:pt x="10229191" y="4781062"/>
                </a:cubicBezTo>
                <a:cubicBezTo>
                  <a:pt x="10227008" y="4781112"/>
                  <a:pt x="10224825" y="4781087"/>
                  <a:pt x="10222642" y="4780987"/>
                </a:cubicBezTo>
                <a:close/>
                <a:moveTo>
                  <a:pt x="1020284" y="4715257"/>
                </a:moveTo>
                <a:lnTo>
                  <a:pt x="1020284" y="4747553"/>
                </a:lnTo>
                <a:lnTo>
                  <a:pt x="1007931" y="4745916"/>
                </a:lnTo>
                <a:cubicBezTo>
                  <a:pt x="1007584" y="4750182"/>
                  <a:pt x="1007063" y="4754783"/>
                  <a:pt x="1006368" y="4759720"/>
                </a:cubicBezTo>
                <a:cubicBezTo>
                  <a:pt x="1005674" y="4764656"/>
                  <a:pt x="1004855" y="4769456"/>
                  <a:pt x="1003912" y="4774119"/>
                </a:cubicBezTo>
                <a:cubicBezTo>
                  <a:pt x="1002970" y="4778782"/>
                  <a:pt x="1001903" y="4782825"/>
                  <a:pt x="1000713" y="4786248"/>
                </a:cubicBezTo>
                <a:lnTo>
                  <a:pt x="1014777" y="4791308"/>
                </a:lnTo>
                <a:cubicBezTo>
                  <a:pt x="1015918" y="4787290"/>
                  <a:pt x="1016960" y="4782676"/>
                  <a:pt x="1017902" y="4777467"/>
                </a:cubicBezTo>
                <a:cubicBezTo>
                  <a:pt x="1018845" y="4772258"/>
                  <a:pt x="1019639" y="4767074"/>
                  <a:pt x="1020284" y="4761915"/>
                </a:cubicBezTo>
                <a:lnTo>
                  <a:pt x="1020284" y="4859248"/>
                </a:lnTo>
                <a:lnTo>
                  <a:pt x="1041119" y="4859248"/>
                </a:lnTo>
                <a:lnTo>
                  <a:pt x="1041119" y="4762361"/>
                </a:lnTo>
                <a:cubicBezTo>
                  <a:pt x="1042062" y="4765040"/>
                  <a:pt x="1042918" y="4767620"/>
                  <a:pt x="1043687" y="4770100"/>
                </a:cubicBezTo>
                <a:cubicBezTo>
                  <a:pt x="1044456" y="4772581"/>
                  <a:pt x="1045014" y="4774813"/>
                  <a:pt x="1045361" y="4776798"/>
                </a:cubicBezTo>
                <a:lnTo>
                  <a:pt x="1055481" y="4772109"/>
                </a:lnTo>
                <a:lnTo>
                  <a:pt x="1055481" y="4781709"/>
                </a:lnTo>
                <a:lnTo>
                  <a:pt x="1147234" y="4781709"/>
                </a:lnTo>
                <a:lnTo>
                  <a:pt x="1147234" y="4762064"/>
                </a:lnTo>
                <a:lnTo>
                  <a:pt x="1128482" y="4762064"/>
                </a:lnTo>
                <a:lnTo>
                  <a:pt x="1128482" y="4750753"/>
                </a:lnTo>
                <a:lnTo>
                  <a:pt x="1143662" y="4750753"/>
                </a:lnTo>
                <a:lnTo>
                  <a:pt x="1143662" y="4731554"/>
                </a:lnTo>
                <a:lnTo>
                  <a:pt x="1128482" y="4731554"/>
                </a:lnTo>
                <a:lnTo>
                  <a:pt x="1128482" y="4715257"/>
                </a:lnTo>
                <a:lnTo>
                  <a:pt x="1106976" y="4715257"/>
                </a:lnTo>
                <a:lnTo>
                  <a:pt x="1106976" y="4731554"/>
                </a:lnTo>
                <a:lnTo>
                  <a:pt x="1094326" y="4731554"/>
                </a:lnTo>
                <a:lnTo>
                  <a:pt x="1094326" y="4715257"/>
                </a:lnTo>
                <a:lnTo>
                  <a:pt x="1072969" y="4715257"/>
                </a:lnTo>
                <a:lnTo>
                  <a:pt x="1072969" y="4731554"/>
                </a:lnTo>
                <a:lnTo>
                  <a:pt x="1058830" y="4731554"/>
                </a:lnTo>
                <a:lnTo>
                  <a:pt x="1058830" y="4750753"/>
                </a:lnTo>
                <a:lnTo>
                  <a:pt x="1072969" y="4750753"/>
                </a:lnTo>
                <a:lnTo>
                  <a:pt x="1072969" y="4762064"/>
                </a:lnTo>
                <a:lnTo>
                  <a:pt x="1055630" y="4762064"/>
                </a:lnTo>
                <a:cubicBezTo>
                  <a:pt x="1053199" y="4755466"/>
                  <a:pt x="1050446" y="4749016"/>
                  <a:pt x="1047370" y="4742716"/>
                </a:cubicBezTo>
                <a:lnTo>
                  <a:pt x="1041119" y="4745246"/>
                </a:lnTo>
                <a:lnTo>
                  <a:pt x="1041119" y="4715257"/>
                </a:lnTo>
                <a:close/>
                <a:moveTo>
                  <a:pt x="4272221" y="4713078"/>
                </a:moveTo>
                <a:lnTo>
                  <a:pt x="4272221" y="4829983"/>
                </a:lnTo>
                <a:lnTo>
                  <a:pt x="4262250" y="4829983"/>
                </a:lnTo>
                <a:lnTo>
                  <a:pt x="4262250" y="4745076"/>
                </a:lnTo>
                <a:lnTo>
                  <a:pt x="4241563" y="4745076"/>
                </a:lnTo>
                <a:lnTo>
                  <a:pt x="4241563" y="4829983"/>
                </a:lnTo>
                <a:lnTo>
                  <a:pt x="4232411" y="4829983"/>
                </a:lnTo>
                <a:lnTo>
                  <a:pt x="4232411" y="4762638"/>
                </a:lnTo>
                <a:lnTo>
                  <a:pt x="4208523" y="4762638"/>
                </a:lnTo>
                <a:cubicBezTo>
                  <a:pt x="4210309" y="4754502"/>
                  <a:pt x="4211822" y="4746168"/>
                  <a:pt x="4213063" y="4737635"/>
                </a:cubicBezTo>
                <a:lnTo>
                  <a:pt x="4236503" y="4737635"/>
                </a:lnTo>
                <a:lnTo>
                  <a:pt x="4236503" y="4717692"/>
                </a:lnTo>
                <a:lnTo>
                  <a:pt x="4178759" y="4717692"/>
                </a:lnTo>
                <a:lnTo>
                  <a:pt x="4178759" y="4737635"/>
                </a:lnTo>
                <a:lnTo>
                  <a:pt x="4192154" y="4737635"/>
                </a:lnTo>
                <a:cubicBezTo>
                  <a:pt x="4190665" y="4749591"/>
                  <a:pt x="4188421" y="4760914"/>
                  <a:pt x="4185420" y="4771605"/>
                </a:cubicBezTo>
                <a:cubicBezTo>
                  <a:pt x="4182418" y="4782296"/>
                  <a:pt x="4178313" y="4791287"/>
                  <a:pt x="4173104" y="4798580"/>
                </a:cubicBezTo>
                <a:cubicBezTo>
                  <a:pt x="4174394" y="4800267"/>
                  <a:pt x="4175808" y="4802475"/>
                  <a:pt x="4177346" y="4805203"/>
                </a:cubicBezTo>
                <a:cubicBezTo>
                  <a:pt x="4178883" y="4807932"/>
                  <a:pt x="4180334" y="4810660"/>
                  <a:pt x="4181699" y="4813388"/>
                </a:cubicBezTo>
                <a:cubicBezTo>
                  <a:pt x="4183063" y="4816117"/>
                  <a:pt x="4184068" y="4818350"/>
                  <a:pt x="4184712" y="4820086"/>
                </a:cubicBezTo>
                <a:cubicBezTo>
                  <a:pt x="4185308" y="4819243"/>
                  <a:pt x="4185916" y="4818399"/>
                  <a:pt x="4186536" y="4817556"/>
                </a:cubicBezTo>
                <a:cubicBezTo>
                  <a:pt x="4187156" y="4816713"/>
                  <a:pt x="4187764" y="4815820"/>
                  <a:pt x="4188359" y="4814877"/>
                </a:cubicBezTo>
                <a:lnTo>
                  <a:pt x="4188359" y="4848437"/>
                </a:lnTo>
                <a:lnTo>
                  <a:pt x="4206068" y="4848437"/>
                </a:lnTo>
                <a:lnTo>
                  <a:pt x="4206068" y="4835936"/>
                </a:lnTo>
                <a:lnTo>
                  <a:pt x="4225862" y="4835936"/>
                </a:lnTo>
                <a:lnTo>
                  <a:pt x="4225862" y="4849926"/>
                </a:lnTo>
                <a:lnTo>
                  <a:pt x="4320666" y="4849926"/>
                </a:lnTo>
                <a:lnTo>
                  <a:pt x="4320666" y="4829983"/>
                </a:lnTo>
                <a:lnTo>
                  <a:pt x="4294100" y="4829983"/>
                </a:lnTo>
                <a:lnTo>
                  <a:pt x="4294100" y="4780572"/>
                </a:lnTo>
                <a:lnTo>
                  <a:pt x="4316722" y="4780572"/>
                </a:lnTo>
                <a:lnTo>
                  <a:pt x="4316722" y="4760926"/>
                </a:lnTo>
                <a:lnTo>
                  <a:pt x="4294100" y="4760926"/>
                </a:lnTo>
                <a:lnTo>
                  <a:pt x="4294100" y="4713078"/>
                </a:lnTo>
                <a:close/>
                <a:moveTo>
                  <a:pt x="2929174" y="4711046"/>
                </a:moveTo>
                <a:lnTo>
                  <a:pt x="2929174" y="4732701"/>
                </a:lnTo>
                <a:lnTo>
                  <a:pt x="2961618" y="4732701"/>
                </a:lnTo>
                <a:cubicBezTo>
                  <a:pt x="2961370" y="4741630"/>
                  <a:pt x="2960899" y="4750535"/>
                  <a:pt x="2960204" y="4759415"/>
                </a:cubicBezTo>
                <a:cubicBezTo>
                  <a:pt x="2959509" y="4768296"/>
                  <a:pt x="2957972" y="4776890"/>
                  <a:pt x="2955591" y="4785200"/>
                </a:cubicBezTo>
                <a:cubicBezTo>
                  <a:pt x="2953210" y="4793509"/>
                  <a:pt x="2949389" y="4801236"/>
                  <a:pt x="2944131" y="4808380"/>
                </a:cubicBezTo>
                <a:cubicBezTo>
                  <a:pt x="2938872" y="4815524"/>
                  <a:pt x="2931555" y="4821799"/>
                  <a:pt x="2922178" y="4827207"/>
                </a:cubicBezTo>
                <a:cubicBezTo>
                  <a:pt x="2925106" y="4829390"/>
                  <a:pt x="2928082" y="4832217"/>
                  <a:pt x="2931108" y="4835690"/>
                </a:cubicBezTo>
                <a:cubicBezTo>
                  <a:pt x="2934134" y="4839163"/>
                  <a:pt x="2936491" y="4842412"/>
                  <a:pt x="2938177" y="4845438"/>
                </a:cubicBezTo>
                <a:cubicBezTo>
                  <a:pt x="2947356" y="4839684"/>
                  <a:pt x="2954834" y="4833110"/>
                  <a:pt x="2960614" y="4825718"/>
                </a:cubicBezTo>
                <a:cubicBezTo>
                  <a:pt x="2966393" y="4818327"/>
                  <a:pt x="2970907" y="4810377"/>
                  <a:pt x="2974157" y="4801869"/>
                </a:cubicBezTo>
                <a:cubicBezTo>
                  <a:pt x="2977406" y="4793361"/>
                  <a:pt x="2979824" y="4784518"/>
                  <a:pt x="2981412" y="4775340"/>
                </a:cubicBezTo>
                <a:lnTo>
                  <a:pt x="3028814" y="4775340"/>
                </a:lnTo>
                <a:cubicBezTo>
                  <a:pt x="3028069" y="4789528"/>
                  <a:pt x="3027103" y="4800306"/>
                  <a:pt x="3025912" y="4807673"/>
                </a:cubicBezTo>
                <a:cubicBezTo>
                  <a:pt x="3024721" y="4815040"/>
                  <a:pt x="3023208" y="4819567"/>
                  <a:pt x="3021373" y="4821253"/>
                </a:cubicBezTo>
                <a:cubicBezTo>
                  <a:pt x="3020281" y="4822146"/>
                  <a:pt x="3019190" y="4822717"/>
                  <a:pt x="3018098" y="4822965"/>
                </a:cubicBezTo>
                <a:cubicBezTo>
                  <a:pt x="3017007" y="4823213"/>
                  <a:pt x="3015643" y="4823337"/>
                  <a:pt x="3014005" y="4823337"/>
                </a:cubicBezTo>
                <a:cubicBezTo>
                  <a:pt x="3011674" y="4823337"/>
                  <a:pt x="3008214" y="4823300"/>
                  <a:pt x="3003625" y="4823225"/>
                </a:cubicBezTo>
                <a:cubicBezTo>
                  <a:pt x="2999036" y="4823151"/>
                  <a:pt x="2994187" y="4822891"/>
                  <a:pt x="2989076" y="4822444"/>
                </a:cubicBezTo>
                <a:cubicBezTo>
                  <a:pt x="2991210" y="4825520"/>
                  <a:pt x="2992996" y="4829141"/>
                  <a:pt x="2994434" y="4833308"/>
                </a:cubicBezTo>
                <a:cubicBezTo>
                  <a:pt x="2995873" y="4837476"/>
                  <a:pt x="2996716" y="4841122"/>
                  <a:pt x="2996965" y="4844247"/>
                </a:cubicBezTo>
                <a:cubicBezTo>
                  <a:pt x="3001926" y="4844396"/>
                  <a:pt x="3006812" y="4844471"/>
                  <a:pt x="3011624" y="4844471"/>
                </a:cubicBezTo>
                <a:cubicBezTo>
                  <a:pt x="3016436" y="4844471"/>
                  <a:pt x="3020430" y="4844247"/>
                  <a:pt x="3023605" y="4843801"/>
                </a:cubicBezTo>
                <a:cubicBezTo>
                  <a:pt x="3027375" y="4843354"/>
                  <a:pt x="3030687" y="4842536"/>
                  <a:pt x="3033539" y="4841345"/>
                </a:cubicBezTo>
                <a:cubicBezTo>
                  <a:pt x="3036392" y="4840155"/>
                  <a:pt x="3039083" y="4838071"/>
                  <a:pt x="3041613" y="4835094"/>
                </a:cubicBezTo>
                <a:cubicBezTo>
                  <a:pt x="3043647" y="4832713"/>
                  <a:pt x="3045334" y="4828844"/>
                  <a:pt x="3046673" y="4823486"/>
                </a:cubicBezTo>
                <a:cubicBezTo>
                  <a:pt x="3048013" y="4818128"/>
                  <a:pt x="3049129" y="4810612"/>
                  <a:pt x="3050022" y="4800938"/>
                </a:cubicBezTo>
                <a:cubicBezTo>
                  <a:pt x="3050915" y="4791265"/>
                  <a:pt x="3051733" y="4778788"/>
                  <a:pt x="3052478" y="4763508"/>
                </a:cubicBezTo>
                <a:cubicBezTo>
                  <a:pt x="3052577" y="4762566"/>
                  <a:pt x="3052652" y="4761350"/>
                  <a:pt x="3052701" y="4759862"/>
                </a:cubicBezTo>
                <a:cubicBezTo>
                  <a:pt x="3052750" y="4758374"/>
                  <a:pt x="3052800" y="4757034"/>
                  <a:pt x="3052850" y="4755843"/>
                </a:cubicBezTo>
                <a:cubicBezTo>
                  <a:pt x="3052899" y="4754653"/>
                  <a:pt x="3052924" y="4754058"/>
                  <a:pt x="3052924" y="4754058"/>
                </a:cubicBezTo>
                <a:lnTo>
                  <a:pt x="2984017" y="4754058"/>
                </a:lnTo>
                <a:cubicBezTo>
                  <a:pt x="2984265" y="4750436"/>
                  <a:pt x="2984488" y="4746864"/>
                  <a:pt x="2984687" y="4743342"/>
                </a:cubicBezTo>
                <a:cubicBezTo>
                  <a:pt x="2984885" y="4739820"/>
                  <a:pt x="2985009" y="4736273"/>
                  <a:pt x="2985059" y="4732701"/>
                </a:cubicBezTo>
                <a:lnTo>
                  <a:pt x="3064309" y="4732701"/>
                </a:lnTo>
                <a:lnTo>
                  <a:pt x="3064309" y="4711046"/>
                </a:lnTo>
                <a:close/>
                <a:moveTo>
                  <a:pt x="3295504" y="4710404"/>
                </a:moveTo>
                <a:cubicBezTo>
                  <a:pt x="3300217" y="4712538"/>
                  <a:pt x="3305054" y="4714472"/>
                  <a:pt x="3310014" y="4716209"/>
                </a:cubicBezTo>
                <a:cubicBezTo>
                  <a:pt x="3314975" y="4717945"/>
                  <a:pt x="3319936" y="4719508"/>
                  <a:pt x="3324897" y="4720897"/>
                </a:cubicBezTo>
                <a:lnTo>
                  <a:pt x="3269608" y="4720897"/>
                </a:lnTo>
                <a:cubicBezTo>
                  <a:pt x="3278736" y="4717970"/>
                  <a:pt x="3287368" y="4714472"/>
                  <a:pt x="3295504" y="4710404"/>
                </a:cubicBezTo>
                <a:close/>
                <a:moveTo>
                  <a:pt x="3214392" y="4687559"/>
                </a:moveTo>
                <a:lnTo>
                  <a:pt x="3201593" y="4702442"/>
                </a:lnTo>
                <a:cubicBezTo>
                  <a:pt x="3204272" y="4704178"/>
                  <a:pt x="3207249" y="4706113"/>
                  <a:pt x="3210523" y="4708246"/>
                </a:cubicBezTo>
                <a:cubicBezTo>
                  <a:pt x="3213797" y="4710380"/>
                  <a:pt x="3216922" y="4712488"/>
                  <a:pt x="3219899" y="4714572"/>
                </a:cubicBezTo>
                <a:cubicBezTo>
                  <a:pt x="3222876" y="4716655"/>
                  <a:pt x="3225306" y="4718466"/>
                  <a:pt x="3227192" y="4720004"/>
                </a:cubicBezTo>
                <a:lnTo>
                  <a:pt x="3240586" y="4703410"/>
                </a:lnTo>
                <a:cubicBezTo>
                  <a:pt x="3238552" y="4701921"/>
                  <a:pt x="3235985" y="4700222"/>
                  <a:pt x="3232885" y="4698312"/>
                </a:cubicBezTo>
                <a:cubicBezTo>
                  <a:pt x="3229784" y="4696402"/>
                  <a:pt x="3226571" y="4694492"/>
                  <a:pt x="3223248" y="4692582"/>
                </a:cubicBezTo>
                <a:cubicBezTo>
                  <a:pt x="3219924" y="4690672"/>
                  <a:pt x="3216972" y="4688998"/>
                  <a:pt x="3214392" y="4687559"/>
                </a:cubicBezTo>
                <a:close/>
                <a:moveTo>
                  <a:pt x="3281738" y="4683095"/>
                </a:moveTo>
                <a:lnTo>
                  <a:pt x="3304805" y="4683095"/>
                </a:lnTo>
                <a:cubicBezTo>
                  <a:pt x="3301432" y="4685525"/>
                  <a:pt x="3297960" y="4687758"/>
                  <a:pt x="3294387" y="4689792"/>
                </a:cubicBezTo>
                <a:cubicBezTo>
                  <a:pt x="3289774" y="4687708"/>
                  <a:pt x="3285557" y="4685476"/>
                  <a:pt x="3281738" y="4683095"/>
                </a:cubicBezTo>
                <a:close/>
                <a:moveTo>
                  <a:pt x="10124788" y="4660139"/>
                </a:moveTo>
                <a:lnTo>
                  <a:pt x="10124788" y="4682686"/>
                </a:lnTo>
                <a:lnTo>
                  <a:pt x="10178143" y="4682686"/>
                </a:lnTo>
                <a:cubicBezTo>
                  <a:pt x="10177696" y="4684819"/>
                  <a:pt x="10177212" y="4686977"/>
                  <a:pt x="10176691" y="4689160"/>
                </a:cubicBezTo>
                <a:cubicBezTo>
                  <a:pt x="10176171" y="4691343"/>
                  <a:pt x="10175637" y="4693452"/>
                  <a:pt x="10175092" y="4695485"/>
                </a:cubicBezTo>
                <a:lnTo>
                  <a:pt x="10131485" y="4695485"/>
                </a:lnTo>
                <a:lnTo>
                  <a:pt x="10131485" y="4800707"/>
                </a:lnTo>
                <a:lnTo>
                  <a:pt x="10154330" y="4800707"/>
                </a:lnTo>
                <a:lnTo>
                  <a:pt x="10154330" y="4716098"/>
                </a:lnTo>
                <a:lnTo>
                  <a:pt x="10166236" y="4716098"/>
                </a:lnTo>
                <a:lnTo>
                  <a:pt x="10166236" y="4796242"/>
                </a:lnTo>
                <a:lnTo>
                  <a:pt x="10188337" y="4796242"/>
                </a:lnTo>
                <a:lnTo>
                  <a:pt x="10188337" y="4716098"/>
                </a:lnTo>
                <a:lnTo>
                  <a:pt x="10200541" y="4716098"/>
                </a:lnTo>
                <a:lnTo>
                  <a:pt x="10200541" y="4796242"/>
                </a:lnTo>
                <a:lnTo>
                  <a:pt x="10222642" y="4796242"/>
                </a:lnTo>
                <a:lnTo>
                  <a:pt x="10222642" y="4785006"/>
                </a:lnTo>
                <a:cubicBezTo>
                  <a:pt x="10223684" y="4787486"/>
                  <a:pt x="10224664" y="4790165"/>
                  <a:pt x="10225581" y="4793042"/>
                </a:cubicBezTo>
                <a:cubicBezTo>
                  <a:pt x="10226499" y="4795920"/>
                  <a:pt x="10227132" y="4798474"/>
                  <a:pt x="10227479" y="4800707"/>
                </a:cubicBezTo>
                <a:cubicBezTo>
                  <a:pt x="10232440" y="4800707"/>
                  <a:pt x="10236855" y="4800496"/>
                  <a:pt x="10240725" y="4800074"/>
                </a:cubicBezTo>
                <a:cubicBezTo>
                  <a:pt x="10244594" y="4799653"/>
                  <a:pt x="10248067" y="4798623"/>
                  <a:pt x="10251143" y="4796986"/>
                </a:cubicBezTo>
                <a:cubicBezTo>
                  <a:pt x="10254169" y="4795349"/>
                  <a:pt x="10256215" y="4793092"/>
                  <a:pt x="10257282" y="4790214"/>
                </a:cubicBezTo>
                <a:cubicBezTo>
                  <a:pt x="10258348" y="4787337"/>
                  <a:pt x="10258882" y="4783517"/>
                  <a:pt x="10258882" y="4778755"/>
                </a:cubicBezTo>
                <a:lnTo>
                  <a:pt x="10258882" y="4695485"/>
                </a:lnTo>
                <a:lnTo>
                  <a:pt x="10199648" y="4695485"/>
                </a:lnTo>
                <a:cubicBezTo>
                  <a:pt x="10200392" y="4693551"/>
                  <a:pt x="10201174" y="4691492"/>
                  <a:pt x="10201992" y="4689309"/>
                </a:cubicBezTo>
                <a:cubicBezTo>
                  <a:pt x="10202811" y="4687126"/>
                  <a:pt x="10203592" y="4684919"/>
                  <a:pt x="10204336" y="4682686"/>
                </a:cubicBezTo>
                <a:lnTo>
                  <a:pt x="10264835" y="4682686"/>
                </a:lnTo>
                <a:lnTo>
                  <a:pt x="10264835" y="4660139"/>
                </a:lnTo>
                <a:close/>
                <a:moveTo>
                  <a:pt x="3271394" y="4657496"/>
                </a:moveTo>
                <a:cubicBezTo>
                  <a:pt x="3267871" y="4662755"/>
                  <a:pt x="3263258" y="4668398"/>
                  <a:pt x="3257553" y="4674425"/>
                </a:cubicBezTo>
                <a:cubicBezTo>
                  <a:pt x="3251847" y="4680453"/>
                  <a:pt x="3245299" y="4685947"/>
                  <a:pt x="3237907" y="4690908"/>
                </a:cubicBezTo>
                <a:cubicBezTo>
                  <a:pt x="3240239" y="4692247"/>
                  <a:pt x="3242918" y="4694257"/>
                  <a:pt x="3245944" y="4696936"/>
                </a:cubicBezTo>
                <a:cubicBezTo>
                  <a:pt x="3248970" y="4699614"/>
                  <a:pt x="3251351" y="4702020"/>
                  <a:pt x="3253088" y="4704154"/>
                </a:cubicBezTo>
                <a:cubicBezTo>
                  <a:pt x="3255221" y="4702368"/>
                  <a:pt x="3257317" y="4700594"/>
                  <a:pt x="3259376" y="4698833"/>
                </a:cubicBezTo>
                <a:cubicBezTo>
                  <a:pt x="3261434" y="4697072"/>
                  <a:pt x="3263407" y="4695274"/>
                  <a:pt x="3265292" y="4693438"/>
                </a:cubicBezTo>
                <a:cubicBezTo>
                  <a:pt x="3266681" y="4694430"/>
                  <a:pt x="3268095" y="4695422"/>
                  <a:pt x="3269533" y="4696415"/>
                </a:cubicBezTo>
                <a:cubicBezTo>
                  <a:pt x="3270972" y="4697407"/>
                  <a:pt x="3272460" y="4698349"/>
                  <a:pt x="3273998" y="4699242"/>
                </a:cubicBezTo>
                <a:cubicBezTo>
                  <a:pt x="3262241" y="4703806"/>
                  <a:pt x="3250086" y="4707155"/>
                  <a:pt x="3237535" y="4709288"/>
                </a:cubicBezTo>
                <a:cubicBezTo>
                  <a:pt x="3239470" y="4711421"/>
                  <a:pt x="3241467" y="4714249"/>
                  <a:pt x="3243525" y="4717771"/>
                </a:cubicBezTo>
                <a:cubicBezTo>
                  <a:pt x="3245585" y="4721294"/>
                  <a:pt x="3247159" y="4724320"/>
                  <a:pt x="3248251" y="4726850"/>
                </a:cubicBezTo>
                <a:lnTo>
                  <a:pt x="3252046" y="4725957"/>
                </a:lnTo>
                <a:lnTo>
                  <a:pt x="3252046" y="4769787"/>
                </a:lnTo>
                <a:lnTo>
                  <a:pt x="3272956" y="4769787"/>
                </a:lnTo>
                <a:lnTo>
                  <a:pt x="3272956" y="4763908"/>
                </a:lnTo>
                <a:lnTo>
                  <a:pt x="3309345" y="4763908"/>
                </a:lnTo>
                <a:lnTo>
                  <a:pt x="3309345" y="4769787"/>
                </a:lnTo>
                <a:lnTo>
                  <a:pt x="3331148" y="4769787"/>
                </a:lnTo>
                <a:lnTo>
                  <a:pt x="3331148" y="4722608"/>
                </a:lnTo>
                <a:cubicBezTo>
                  <a:pt x="3331991" y="4722757"/>
                  <a:pt x="3332810" y="4722931"/>
                  <a:pt x="3333604" y="4723129"/>
                </a:cubicBezTo>
                <a:cubicBezTo>
                  <a:pt x="3334397" y="4723328"/>
                  <a:pt x="3335191" y="4723501"/>
                  <a:pt x="3335985" y="4723650"/>
                </a:cubicBezTo>
                <a:cubicBezTo>
                  <a:pt x="3337473" y="4721070"/>
                  <a:pt x="3339483" y="4718007"/>
                  <a:pt x="3342013" y="4714460"/>
                </a:cubicBezTo>
                <a:cubicBezTo>
                  <a:pt x="3344543" y="4710913"/>
                  <a:pt x="3346924" y="4708073"/>
                  <a:pt x="3349157" y="4705940"/>
                </a:cubicBezTo>
                <a:cubicBezTo>
                  <a:pt x="3337994" y="4704104"/>
                  <a:pt x="3326956" y="4701475"/>
                  <a:pt x="3316042" y="4698052"/>
                </a:cubicBezTo>
                <a:cubicBezTo>
                  <a:pt x="3320606" y="4694678"/>
                  <a:pt x="3324810" y="4691082"/>
                  <a:pt x="3328655" y="4687262"/>
                </a:cubicBezTo>
                <a:cubicBezTo>
                  <a:pt x="3332500" y="4683442"/>
                  <a:pt x="3335861" y="4679324"/>
                  <a:pt x="3338739" y="4674909"/>
                </a:cubicBezTo>
                <a:lnTo>
                  <a:pt x="3324748" y="4666351"/>
                </a:lnTo>
                <a:lnTo>
                  <a:pt x="3321400" y="4667244"/>
                </a:lnTo>
                <a:lnTo>
                  <a:pt x="3288658" y="4667244"/>
                </a:lnTo>
                <a:cubicBezTo>
                  <a:pt x="3289253" y="4666351"/>
                  <a:pt x="3289873" y="4665471"/>
                  <a:pt x="3290518" y="4664603"/>
                </a:cubicBezTo>
                <a:cubicBezTo>
                  <a:pt x="3291163" y="4663734"/>
                  <a:pt x="3291808" y="4662829"/>
                  <a:pt x="3292453" y="4661887"/>
                </a:cubicBezTo>
                <a:close/>
                <a:moveTo>
                  <a:pt x="3223396" y="4657198"/>
                </a:moveTo>
                <a:lnTo>
                  <a:pt x="3210746" y="4672156"/>
                </a:lnTo>
                <a:cubicBezTo>
                  <a:pt x="3213375" y="4673743"/>
                  <a:pt x="3216352" y="4675554"/>
                  <a:pt x="3219676" y="4677588"/>
                </a:cubicBezTo>
                <a:cubicBezTo>
                  <a:pt x="3223000" y="4679622"/>
                  <a:pt x="3226199" y="4681594"/>
                  <a:pt x="3229275" y="4683504"/>
                </a:cubicBezTo>
                <a:cubicBezTo>
                  <a:pt x="3232351" y="4685414"/>
                  <a:pt x="3234856" y="4687063"/>
                  <a:pt x="3236791" y="4688452"/>
                </a:cubicBezTo>
                <a:lnTo>
                  <a:pt x="3249888" y="4671858"/>
                </a:lnTo>
                <a:cubicBezTo>
                  <a:pt x="3247755" y="4670519"/>
                  <a:pt x="3245101" y="4668968"/>
                  <a:pt x="3241926" y="4667207"/>
                </a:cubicBezTo>
                <a:cubicBezTo>
                  <a:pt x="3238751" y="4665446"/>
                  <a:pt x="3235501" y="4663685"/>
                  <a:pt x="3232177" y="4661924"/>
                </a:cubicBezTo>
                <a:cubicBezTo>
                  <a:pt x="3228854" y="4660163"/>
                  <a:pt x="3225927" y="4658587"/>
                  <a:pt x="3223396" y="4657198"/>
                </a:cubicBezTo>
                <a:close/>
                <a:moveTo>
                  <a:pt x="10551855" y="4634740"/>
                </a:moveTo>
                <a:lnTo>
                  <a:pt x="10567110" y="4634740"/>
                </a:lnTo>
                <a:lnTo>
                  <a:pt x="10567110" y="4645902"/>
                </a:lnTo>
                <a:lnTo>
                  <a:pt x="10551855" y="4648953"/>
                </a:lnTo>
                <a:close/>
                <a:moveTo>
                  <a:pt x="3236345" y="4625349"/>
                </a:moveTo>
                <a:lnTo>
                  <a:pt x="3236345" y="4632642"/>
                </a:lnTo>
                <a:lnTo>
                  <a:pt x="3205835" y="4632642"/>
                </a:lnTo>
                <a:lnTo>
                  <a:pt x="3205835" y="4651989"/>
                </a:lnTo>
                <a:lnTo>
                  <a:pt x="3236345" y="4651989"/>
                </a:lnTo>
                <a:lnTo>
                  <a:pt x="3236345" y="4660398"/>
                </a:lnTo>
                <a:lnTo>
                  <a:pt x="3257999" y="4660398"/>
                </a:lnTo>
                <a:lnTo>
                  <a:pt x="3257999" y="4651989"/>
                </a:lnTo>
                <a:lnTo>
                  <a:pt x="3289402" y="4651989"/>
                </a:lnTo>
                <a:lnTo>
                  <a:pt x="3289402" y="4660398"/>
                </a:lnTo>
                <a:lnTo>
                  <a:pt x="3311057" y="4660398"/>
                </a:lnTo>
                <a:lnTo>
                  <a:pt x="3311057" y="4651989"/>
                </a:lnTo>
                <a:lnTo>
                  <a:pt x="3342459" y="4651989"/>
                </a:lnTo>
                <a:lnTo>
                  <a:pt x="3342459" y="4632642"/>
                </a:lnTo>
                <a:lnTo>
                  <a:pt x="3311057" y="4632642"/>
                </a:lnTo>
                <a:lnTo>
                  <a:pt x="3311057" y="4625349"/>
                </a:lnTo>
                <a:lnTo>
                  <a:pt x="3289402" y="4625349"/>
                </a:lnTo>
                <a:lnTo>
                  <a:pt x="3289402" y="4632642"/>
                </a:lnTo>
                <a:lnTo>
                  <a:pt x="3257999" y="4632642"/>
                </a:lnTo>
                <a:lnTo>
                  <a:pt x="3257999" y="4625349"/>
                </a:lnTo>
                <a:close/>
                <a:moveTo>
                  <a:pt x="10551855" y="4603709"/>
                </a:moveTo>
                <a:lnTo>
                  <a:pt x="10567110" y="4603709"/>
                </a:lnTo>
                <a:lnTo>
                  <a:pt x="10567110" y="4615541"/>
                </a:lnTo>
                <a:lnTo>
                  <a:pt x="10551855" y="4615541"/>
                </a:lnTo>
                <a:close/>
                <a:moveTo>
                  <a:pt x="1494580" y="4587708"/>
                </a:moveTo>
                <a:cubicBezTo>
                  <a:pt x="1492050" y="4593760"/>
                  <a:pt x="1489359" y="4599763"/>
                  <a:pt x="1486506" y="4605716"/>
                </a:cubicBezTo>
                <a:cubicBezTo>
                  <a:pt x="1483654" y="4611669"/>
                  <a:pt x="1480838" y="4617250"/>
                  <a:pt x="1478060" y="4622459"/>
                </a:cubicBezTo>
                <a:cubicBezTo>
                  <a:pt x="1475282" y="4627668"/>
                  <a:pt x="1472752" y="4632232"/>
                  <a:pt x="1470470" y="4636151"/>
                </a:cubicBezTo>
                <a:lnTo>
                  <a:pt x="1490264" y="4649620"/>
                </a:lnTo>
                <a:cubicBezTo>
                  <a:pt x="1494183" y="4641881"/>
                  <a:pt x="1497978" y="4633906"/>
                  <a:pt x="1501649" y="4625696"/>
                </a:cubicBezTo>
                <a:cubicBezTo>
                  <a:pt x="1505321" y="4617486"/>
                  <a:pt x="1508793" y="4609337"/>
                  <a:pt x="1512067" y="4601251"/>
                </a:cubicBezTo>
                <a:close/>
                <a:moveTo>
                  <a:pt x="10551855" y="4573051"/>
                </a:moveTo>
                <a:lnTo>
                  <a:pt x="10567110" y="4573051"/>
                </a:lnTo>
                <a:lnTo>
                  <a:pt x="10567110" y="4584510"/>
                </a:lnTo>
                <a:lnTo>
                  <a:pt x="10551855" y="4584510"/>
                </a:lnTo>
                <a:close/>
                <a:moveTo>
                  <a:pt x="7306585" y="4571158"/>
                </a:moveTo>
                <a:lnTo>
                  <a:pt x="7287684" y="4579939"/>
                </a:lnTo>
                <a:cubicBezTo>
                  <a:pt x="7290958" y="4583908"/>
                  <a:pt x="7294356" y="4588236"/>
                  <a:pt x="7297878" y="4592924"/>
                </a:cubicBezTo>
                <a:cubicBezTo>
                  <a:pt x="7301401" y="4597612"/>
                  <a:pt x="7304650" y="4602214"/>
                  <a:pt x="7307627" y="4606728"/>
                </a:cubicBezTo>
                <a:cubicBezTo>
                  <a:pt x="7310603" y="4611242"/>
                  <a:pt x="7312935" y="4615211"/>
                  <a:pt x="7314622" y="4618634"/>
                </a:cubicBezTo>
                <a:lnTo>
                  <a:pt x="7335085" y="4608439"/>
                </a:lnTo>
                <a:cubicBezTo>
                  <a:pt x="7333151" y="4604917"/>
                  <a:pt x="7330571" y="4600961"/>
                  <a:pt x="7327346" y="4596570"/>
                </a:cubicBezTo>
                <a:cubicBezTo>
                  <a:pt x="7324122" y="4592180"/>
                  <a:pt x="7320674" y="4587765"/>
                  <a:pt x="7317003" y="4583325"/>
                </a:cubicBezTo>
                <a:cubicBezTo>
                  <a:pt x="7313332" y="4578885"/>
                  <a:pt x="7309859" y="4574829"/>
                  <a:pt x="7306585" y="4571158"/>
                </a:cubicBezTo>
                <a:close/>
                <a:moveTo>
                  <a:pt x="7219967" y="4571158"/>
                </a:moveTo>
                <a:cubicBezTo>
                  <a:pt x="7217387" y="4578004"/>
                  <a:pt x="7213815" y="4584689"/>
                  <a:pt x="7209251" y="4591212"/>
                </a:cubicBezTo>
                <a:cubicBezTo>
                  <a:pt x="7204687" y="4597736"/>
                  <a:pt x="7199726" y="4603131"/>
                  <a:pt x="7194368" y="4607398"/>
                </a:cubicBezTo>
                <a:cubicBezTo>
                  <a:pt x="7196154" y="4608439"/>
                  <a:pt x="7198238" y="4609828"/>
                  <a:pt x="7200619" y="4611565"/>
                </a:cubicBezTo>
                <a:cubicBezTo>
                  <a:pt x="7203001" y="4613301"/>
                  <a:pt x="7205332" y="4615075"/>
                  <a:pt x="7207614" y="4616885"/>
                </a:cubicBezTo>
                <a:cubicBezTo>
                  <a:pt x="7209896" y="4618696"/>
                  <a:pt x="7211732" y="4620246"/>
                  <a:pt x="7213121" y="4621536"/>
                </a:cubicBezTo>
                <a:cubicBezTo>
                  <a:pt x="7216742" y="4618064"/>
                  <a:pt x="7220351" y="4613934"/>
                  <a:pt x="7223948" y="4609146"/>
                </a:cubicBezTo>
                <a:cubicBezTo>
                  <a:pt x="7227545" y="4604359"/>
                  <a:pt x="7230918" y="4599237"/>
                  <a:pt x="7234068" y="4593780"/>
                </a:cubicBezTo>
                <a:cubicBezTo>
                  <a:pt x="7237219" y="4588323"/>
                  <a:pt x="7239935" y="4582791"/>
                  <a:pt x="7242217" y="4577185"/>
                </a:cubicBezTo>
                <a:close/>
                <a:moveTo>
                  <a:pt x="1546819" y="4570667"/>
                </a:moveTo>
                <a:lnTo>
                  <a:pt x="1546819" y="4625361"/>
                </a:lnTo>
                <a:cubicBezTo>
                  <a:pt x="1546819" y="4631959"/>
                  <a:pt x="1547476" y="4637156"/>
                  <a:pt x="1548791" y="4640951"/>
                </a:cubicBezTo>
                <a:cubicBezTo>
                  <a:pt x="1550105" y="4644746"/>
                  <a:pt x="1552462" y="4647437"/>
                  <a:pt x="1555860" y="4649025"/>
                </a:cubicBezTo>
                <a:cubicBezTo>
                  <a:pt x="1559258" y="4650612"/>
                  <a:pt x="1564083" y="4651406"/>
                  <a:pt x="1570334" y="4651406"/>
                </a:cubicBezTo>
                <a:lnTo>
                  <a:pt x="1588267" y="4651406"/>
                </a:lnTo>
                <a:cubicBezTo>
                  <a:pt x="1593576" y="4651406"/>
                  <a:pt x="1597817" y="4650451"/>
                  <a:pt x="1600992" y="4648541"/>
                </a:cubicBezTo>
                <a:cubicBezTo>
                  <a:pt x="1604167" y="4646631"/>
                  <a:pt x="1606561" y="4643320"/>
                  <a:pt x="1608173" y="4638607"/>
                </a:cubicBezTo>
                <a:cubicBezTo>
                  <a:pt x="1609786" y="4633894"/>
                  <a:pt x="1610939" y="4627345"/>
                  <a:pt x="1611633" y="4618962"/>
                </a:cubicBezTo>
                <a:cubicBezTo>
                  <a:pt x="1609798" y="4618515"/>
                  <a:pt x="1607690" y="4617858"/>
                  <a:pt x="1605308" y="4616990"/>
                </a:cubicBezTo>
                <a:cubicBezTo>
                  <a:pt x="1602927" y="4616121"/>
                  <a:pt x="1600608" y="4615142"/>
                  <a:pt x="1598351" y="4614050"/>
                </a:cubicBezTo>
                <a:cubicBezTo>
                  <a:pt x="1596093" y="4612959"/>
                  <a:pt x="1594270" y="4611843"/>
                  <a:pt x="1592881" y="4610702"/>
                </a:cubicBezTo>
                <a:cubicBezTo>
                  <a:pt x="1592633" y="4616754"/>
                  <a:pt x="1592310" y="4621306"/>
                  <a:pt x="1591914" y="4624357"/>
                </a:cubicBezTo>
                <a:cubicBezTo>
                  <a:pt x="1591517" y="4627408"/>
                  <a:pt x="1590884" y="4629454"/>
                  <a:pt x="1590016" y="4630496"/>
                </a:cubicBezTo>
                <a:cubicBezTo>
                  <a:pt x="1589148" y="4631538"/>
                  <a:pt x="1587920" y="4632058"/>
                  <a:pt x="1586333" y="4632058"/>
                </a:cubicBezTo>
                <a:lnTo>
                  <a:pt x="1573533" y="4632058"/>
                </a:lnTo>
                <a:cubicBezTo>
                  <a:pt x="1570904" y="4632058"/>
                  <a:pt x="1569279" y="4631674"/>
                  <a:pt x="1568659" y="4630905"/>
                </a:cubicBezTo>
                <a:cubicBezTo>
                  <a:pt x="1568039" y="4630136"/>
                  <a:pt x="1567729" y="4628238"/>
                  <a:pt x="1567729" y="4625212"/>
                </a:cubicBezTo>
                <a:lnTo>
                  <a:pt x="1567729" y="4610999"/>
                </a:lnTo>
                <a:cubicBezTo>
                  <a:pt x="1574674" y="4608370"/>
                  <a:pt x="1581682" y="4605356"/>
                  <a:pt x="1588751" y="4601958"/>
                </a:cubicBezTo>
                <a:cubicBezTo>
                  <a:pt x="1595820" y="4598560"/>
                  <a:pt x="1602381" y="4594876"/>
                  <a:pt x="1608434" y="4590907"/>
                </a:cubicBezTo>
                <a:lnTo>
                  <a:pt x="1592435" y="4575355"/>
                </a:lnTo>
                <a:cubicBezTo>
                  <a:pt x="1585737" y="4581060"/>
                  <a:pt x="1577502" y="4586443"/>
                  <a:pt x="1567729" y="4591503"/>
                </a:cubicBezTo>
                <a:lnTo>
                  <a:pt x="1567729" y="4570667"/>
                </a:lnTo>
                <a:close/>
                <a:moveTo>
                  <a:pt x="8772619" y="4563297"/>
                </a:moveTo>
                <a:lnTo>
                  <a:pt x="8786534" y="4563297"/>
                </a:lnTo>
                <a:lnTo>
                  <a:pt x="8786534" y="4578924"/>
                </a:lnTo>
                <a:lnTo>
                  <a:pt x="8772619" y="4578924"/>
                </a:lnTo>
                <a:close/>
                <a:moveTo>
                  <a:pt x="6044048" y="4560966"/>
                </a:moveTo>
                <a:lnTo>
                  <a:pt x="6044048" y="4624888"/>
                </a:lnTo>
                <a:lnTo>
                  <a:pt x="6067191" y="4624888"/>
                </a:lnTo>
                <a:lnTo>
                  <a:pt x="6067191" y="4560966"/>
                </a:lnTo>
                <a:close/>
                <a:moveTo>
                  <a:pt x="1478135" y="4551617"/>
                </a:moveTo>
                <a:lnTo>
                  <a:pt x="1466675" y="4568360"/>
                </a:lnTo>
                <a:cubicBezTo>
                  <a:pt x="1469949" y="4569699"/>
                  <a:pt x="1473397" y="4571299"/>
                  <a:pt x="1477018" y="4573160"/>
                </a:cubicBezTo>
                <a:cubicBezTo>
                  <a:pt x="1480640" y="4575020"/>
                  <a:pt x="1484038" y="4576942"/>
                  <a:pt x="1487213" y="4578927"/>
                </a:cubicBezTo>
                <a:cubicBezTo>
                  <a:pt x="1490388" y="4580911"/>
                  <a:pt x="1492943" y="4582771"/>
                  <a:pt x="1494878" y="4584508"/>
                </a:cubicBezTo>
                <a:lnTo>
                  <a:pt x="1507230" y="4566053"/>
                </a:lnTo>
                <a:cubicBezTo>
                  <a:pt x="1505048" y="4564366"/>
                  <a:pt x="1502282" y="4562630"/>
                  <a:pt x="1498933" y="4560844"/>
                </a:cubicBezTo>
                <a:cubicBezTo>
                  <a:pt x="1495585" y="4559058"/>
                  <a:pt x="1492075" y="4557347"/>
                  <a:pt x="1488404" y="4555710"/>
                </a:cubicBezTo>
                <a:cubicBezTo>
                  <a:pt x="1484733" y="4554072"/>
                  <a:pt x="1481310" y="4552708"/>
                  <a:pt x="1478135" y="4551617"/>
                </a:cubicBezTo>
                <a:close/>
                <a:moveTo>
                  <a:pt x="10608410" y="4547601"/>
                </a:moveTo>
                <a:cubicBezTo>
                  <a:pt x="10608410" y="4553256"/>
                  <a:pt x="10608410" y="4558738"/>
                  <a:pt x="10608410" y="4564046"/>
                </a:cubicBezTo>
                <a:cubicBezTo>
                  <a:pt x="10608410" y="4569355"/>
                  <a:pt x="10608360" y="4574489"/>
                  <a:pt x="10608261" y="4579450"/>
                </a:cubicBezTo>
                <a:lnTo>
                  <a:pt x="10591071" y="4579450"/>
                </a:lnTo>
                <a:lnTo>
                  <a:pt x="10591071" y="4600361"/>
                </a:lnTo>
                <a:lnTo>
                  <a:pt x="10607666" y="4600361"/>
                </a:lnTo>
                <a:cubicBezTo>
                  <a:pt x="10607070" y="4611076"/>
                  <a:pt x="10605830" y="4620911"/>
                  <a:pt x="10603945" y="4629866"/>
                </a:cubicBezTo>
                <a:cubicBezTo>
                  <a:pt x="10602060" y="4638820"/>
                  <a:pt x="10598984" y="4646919"/>
                  <a:pt x="10594718" y="4654162"/>
                </a:cubicBezTo>
                <a:lnTo>
                  <a:pt x="10593155" y="4640395"/>
                </a:lnTo>
                <a:lnTo>
                  <a:pt x="10587574" y="4641660"/>
                </a:lnTo>
                <a:lnTo>
                  <a:pt x="10587574" y="4553256"/>
                </a:lnTo>
                <a:lnTo>
                  <a:pt x="10532359" y="4553256"/>
                </a:lnTo>
                <a:lnTo>
                  <a:pt x="10532359" y="4652748"/>
                </a:lnTo>
                <a:cubicBezTo>
                  <a:pt x="10528539" y="4653492"/>
                  <a:pt x="10525041" y="4654112"/>
                  <a:pt x="10521866" y="4654608"/>
                </a:cubicBezTo>
                <a:lnTo>
                  <a:pt x="10525512" y="4677305"/>
                </a:lnTo>
                <a:cubicBezTo>
                  <a:pt x="10534492" y="4675172"/>
                  <a:pt x="10544575" y="4672753"/>
                  <a:pt x="10555762" y="4670049"/>
                </a:cubicBezTo>
                <a:cubicBezTo>
                  <a:pt x="10566949" y="4667346"/>
                  <a:pt x="10578148" y="4664580"/>
                  <a:pt x="10589360" y="4661752"/>
                </a:cubicBezTo>
                <a:cubicBezTo>
                  <a:pt x="10585292" y="4666713"/>
                  <a:pt x="10580306" y="4671228"/>
                  <a:pt x="10574402" y="4675295"/>
                </a:cubicBezTo>
                <a:cubicBezTo>
                  <a:pt x="10577081" y="4677230"/>
                  <a:pt x="10579897" y="4679847"/>
                  <a:pt x="10582848" y="4683146"/>
                </a:cubicBezTo>
                <a:cubicBezTo>
                  <a:pt x="10585800" y="4686445"/>
                  <a:pt x="10588070" y="4689484"/>
                  <a:pt x="10589657" y="4692262"/>
                </a:cubicBezTo>
                <a:cubicBezTo>
                  <a:pt x="10599232" y="4685416"/>
                  <a:pt x="10606723" y="4677429"/>
                  <a:pt x="10612130" y="4668301"/>
                </a:cubicBezTo>
                <a:cubicBezTo>
                  <a:pt x="10617538" y="4659173"/>
                  <a:pt x="10621494" y="4648928"/>
                  <a:pt x="10623999" y="4637568"/>
                </a:cubicBezTo>
                <a:cubicBezTo>
                  <a:pt x="10626505" y="4626207"/>
                  <a:pt x="10628179" y="4613805"/>
                  <a:pt x="10629022" y="4600361"/>
                </a:cubicBezTo>
                <a:lnTo>
                  <a:pt x="10641003" y="4600361"/>
                </a:lnTo>
                <a:cubicBezTo>
                  <a:pt x="10640705" y="4615392"/>
                  <a:pt x="10640358" y="4627621"/>
                  <a:pt x="10639961" y="4637047"/>
                </a:cubicBezTo>
                <a:cubicBezTo>
                  <a:pt x="10639564" y="4646473"/>
                  <a:pt x="10639043" y="4653616"/>
                  <a:pt x="10638399" y="4658478"/>
                </a:cubicBezTo>
                <a:cubicBezTo>
                  <a:pt x="10637754" y="4663340"/>
                  <a:pt x="10636910" y="4666465"/>
                  <a:pt x="10635869" y="4667854"/>
                </a:cubicBezTo>
                <a:cubicBezTo>
                  <a:pt x="10635075" y="4668896"/>
                  <a:pt x="10634269" y="4669615"/>
                  <a:pt x="10633450" y="4670012"/>
                </a:cubicBezTo>
                <a:cubicBezTo>
                  <a:pt x="10632631" y="4670409"/>
                  <a:pt x="10631602" y="4670607"/>
                  <a:pt x="10630362" y="4670607"/>
                </a:cubicBezTo>
                <a:cubicBezTo>
                  <a:pt x="10628675" y="4670607"/>
                  <a:pt x="10626393" y="4670558"/>
                  <a:pt x="10623516" y="4670459"/>
                </a:cubicBezTo>
                <a:cubicBezTo>
                  <a:pt x="10620638" y="4670359"/>
                  <a:pt x="10617488" y="4670211"/>
                  <a:pt x="10614065" y="4670012"/>
                </a:cubicBezTo>
                <a:cubicBezTo>
                  <a:pt x="10615901" y="4672890"/>
                  <a:pt x="10617414" y="4676362"/>
                  <a:pt x="10618604" y="4680430"/>
                </a:cubicBezTo>
                <a:cubicBezTo>
                  <a:pt x="10619795" y="4684498"/>
                  <a:pt x="10620465" y="4688020"/>
                  <a:pt x="10620614" y="4690997"/>
                </a:cubicBezTo>
                <a:cubicBezTo>
                  <a:pt x="10624483" y="4691096"/>
                  <a:pt x="10628253" y="4691133"/>
                  <a:pt x="10631925" y="4691108"/>
                </a:cubicBezTo>
                <a:cubicBezTo>
                  <a:pt x="10635596" y="4691084"/>
                  <a:pt x="10638671" y="4690799"/>
                  <a:pt x="10641152" y="4690253"/>
                </a:cubicBezTo>
                <a:cubicBezTo>
                  <a:pt x="10644079" y="4689657"/>
                  <a:pt x="10646609" y="4688752"/>
                  <a:pt x="10648742" y="4687537"/>
                </a:cubicBezTo>
                <a:cubicBezTo>
                  <a:pt x="10650875" y="4686321"/>
                  <a:pt x="10652934" y="4684225"/>
                  <a:pt x="10654919" y="4681249"/>
                </a:cubicBezTo>
                <a:cubicBezTo>
                  <a:pt x="10656159" y="4679413"/>
                  <a:pt x="10657201" y="4676461"/>
                  <a:pt x="10658044" y="4672393"/>
                </a:cubicBezTo>
                <a:cubicBezTo>
                  <a:pt x="10658887" y="4668326"/>
                  <a:pt x="10659569" y="4662732"/>
                  <a:pt x="10660090" y="4655613"/>
                </a:cubicBezTo>
                <a:cubicBezTo>
                  <a:pt x="10660611" y="4648494"/>
                  <a:pt x="10661045" y="4639478"/>
                  <a:pt x="10661393" y="4628563"/>
                </a:cubicBezTo>
                <a:cubicBezTo>
                  <a:pt x="10661740" y="4617650"/>
                  <a:pt x="10662062" y="4604429"/>
                  <a:pt x="10662360" y="4588901"/>
                </a:cubicBezTo>
                <a:cubicBezTo>
                  <a:pt x="10662360" y="4588057"/>
                  <a:pt x="10662372" y="4586879"/>
                  <a:pt x="10662397" y="4585366"/>
                </a:cubicBezTo>
                <a:cubicBezTo>
                  <a:pt x="10662422" y="4583853"/>
                  <a:pt x="10662447" y="4582489"/>
                  <a:pt x="10662472" y="4581273"/>
                </a:cubicBezTo>
                <a:cubicBezTo>
                  <a:pt x="10662496" y="4580058"/>
                  <a:pt x="10662509" y="4579450"/>
                  <a:pt x="10662509" y="4579450"/>
                </a:cubicBezTo>
                <a:lnTo>
                  <a:pt x="10629767" y="4579450"/>
                </a:lnTo>
                <a:cubicBezTo>
                  <a:pt x="10629915" y="4574440"/>
                  <a:pt x="10630002" y="4569268"/>
                  <a:pt x="10630027" y="4563935"/>
                </a:cubicBezTo>
                <a:cubicBezTo>
                  <a:pt x="10630052" y="4558602"/>
                  <a:pt x="10630064" y="4553157"/>
                  <a:pt x="10630064" y="4547601"/>
                </a:cubicBezTo>
                <a:close/>
                <a:moveTo>
                  <a:pt x="2975012" y="4540117"/>
                </a:moveTo>
                <a:lnTo>
                  <a:pt x="3016015" y="4540117"/>
                </a:lnTo>
                <a:lnTo>
                  <a:pt x="3016015" y="4544880"/>
                </a:lnTo>
                <a:lnTo>
                  <a:pt x="2975012" y="4544880"/>
                </a:lnTo>
                <a:close/>
                <a:moveTo>
                  <a:pt x="4785217" y="4537296"/>
                </a:moveTo>
                <a:lnTo>
                  <a:pt x="4785217" y="4584103"/>
                </a:lnTo>
                <a:lnTo>
                  <a:pt x="4804936" y="4584103"/>
                </a:lnTo>
                <a:lnTo>
                  <a:pt x="4804936" y="4560811"/>
                </a:lnTo>
                <a:cubicBezTo>
                  <a:pt x="4805829" y="4563490"/>
                  <a:pt x="4806573" y="4566678"/>
                  <a:pt x="4807169" y="4570373"/>
                </a:cubicBezTo>
                <a:cubicBezTo>
                  <a:pt x="4807764" y="4574069"/>
                  <a:pt x="4808136" y="4577282"/>
                  <a:pt x="4808285" y="4580010"/>
                </a:cubicBezTo>
                <a:cubicBezTo>
                  <a:pt x="4809872" y="4580010"/>
                  <a:pt x="4811547" y="4579948"/>
                  <a:pt x="4813307" y="4579824"/>
                </a:cubicBezTo>
                <a:cubicBezTo>
                  <a:pt x="4815068" y="4579700"/>
                  <a:pt x="4816742" y="4579464"/>
                  <a:pt x="4818331" y="4579117"/>
                </a:cubicBezTo>
                <a:cubicBezTo>
                  <a:pt x="4817984" y="4583483"/>
                  <a:pt x="4817511" y="4586819"/>
                  <a:pt x="4816916" y="4589126"/>
                </a:cubicBezTo>
                <a:cubicBezTo>
                  <a:pt x="4816322" y="4591432"/>
                  <a:pt x="4815441" y="4593032"/>
                  <a:pt x="4814275" y="4593925"/>
                </a:cubicBezTo>
                <a:cubicBezTo>
                  <a:pt x="4813109" y="4594818"/>
                  <a:pt x="4811459" y="4595265"/>
                  <a:pt x="4809326" y="4595265"/>
                </a:cubicBezTo>
                <a:lnTo>
                  <a:pt x="4786482" y="4595265"/>
                </a:lnTo>
                <a:cubicBezTo>
                  <a:pt x="4783902" y="4595265"/>
                  <a:pt x="4781991" y="4595067"/>
                  <a:pt x="4780751" y="4594669"/>
                </a:cubicBezTo>
                <a:cubicBezTo>
                  <a:pt x="4779511" y="4594273"/>
                  <a:pt x="4778706" y="4593380"/>
                  <a:pt x="4778334" y="4591991"/>
                </a:cubicBezTo>
                <a:cubicBezTo>
                  <a:pt x="4777960" y="4590602"/>
                  <a:pt x="4777775" y="4588444"/>
                  <a:pt x="4777775" y="4585517"/>
                </a:cubicBezTo>
                <a:lnTo>
                  <a:pt x="4777775" y="4539752"/>
                </a:lnTo>
                <a:close/>
                <a:moveTo>
                  <a:pt x="1542726" y="4536362"/>
                </a:moveTo>
                <a:lnTo>
                  <a:pt x="1583282" y="4536362"/>
                </a:lnTo>
                <a:lnTo>
                  <a:pt x="1583282" y="4547003"/>
                </a:lnTo>
                <a:lnTo>
                  <a:pt x="1542726" y="4547003"/>
                </a:lnTo>
                <a:close/>
                <a:moveTo>
                  <a:pt x="4812228" y="4528367"/>
                </a:moveTo>
                <a:cubicBezTo>
                  <a:pt x="4812228" y="4537495"/>
                  <a:pt x="4812178" y="4544105"/>
                  <a:pt x="4812080" y="4548198"/>
                </a:cubicBezTo>
                <a:cubicBezTo>
                  <a:pt x="4811980" y="4552291"/>
                  <a:pt x="4811831" y="4554858"/>
                  <a:pt x="4811633" y="4555900"/>
                </a:cubicBezTo>
                <a:cubicBezTo>
                  <a:pt x="4811385" y="4557140"/>
                  <a:pt x="4811063" y="4557934"/>
                  <a:pt x="4810666" y="4558281"/>
                </a:cubicBezTo>
                <a:cubicBezTo>
                  <a:pt x="4810269" y="4558628"/>
                  <a:pt x="4809724" y="4558802"/>
                  <a:pt x="4809029" y="4558802"/>
                </a:cubicBezTo>
                <a:cubicBezTo>
                  <a:pt x="4808483" y="4558802"/>
                  <a:pt x="4807825" y="4558802"/>
                  <a:pt x="4807057" y="4558802"/>
                </a:cubicBezTo>
                <a:cubicBezTo>
                  <a:pt x="4806288" y="4558802"/>
                  <a:pt x="4805581" y="4558752"/>
                  <a:pt x="4804936" y="4558653"/>
                </a:cubicBezTo>
                <a:lnTo>
                  <a:pt x="4804936" y="4530748"/>
                </a:lnTo>
                <a:close/>
                <a:moveTo>
                  <a:pt x="4723527" y="4522562"/>
                </a:moveTo>
                <a:lnTo>
                  <a:pt x="4729480" y="4522562"/>
                </a:lnTo>
                <a:cubicBezTo>
                  <a:pt x="4728885" y="4529260"/>
                  <a:pt x="4728016" y="4535585"/>
                  <a:pt x="4726876" y="4541538"/>
                </a:cubicBezTo>
                <a:cubicBezTo>
                  <a:pt x="4725735" y="4547491"/>
                  <a:pt x="4724371" y="4553097"/>
                  <a:pt x="4722784" y="4558355"/>
                </a:cubicBezTo>
                <a:lnTo>
                  <a:pt x="4717425" y="4554114"/>
                </a:lnTo>
                <a:cubicBezTo>
                  <a:pt x="4718517" y="4549202"/>
                  <a:pt x="4719559" y="4544080"/>
                  <a:pt x="4720550" y="4538747"/>
                </a:cubicBezTo>
                <a:cubicBezTo>
                  <a:pt x="4721542" y="4533414"/>
                  <a:pt x="4722536" y="4528019"/>
                  <a:pt x="4723527" y="4522562"/>
                </a:cubicBezTo>
                <a:close/>
                <a:moveTo>
                  <a:pt x="1036134" y="4519771"/>
                </a:moveTo>
                <a:lnTo>
                  <a:pt x="1036134" y="4531529"/>
                </a:lnTo>
                <a:lnTo>
                  <a:pt x="1005475" y="4531529"/>
                </a:lnTo>
                <a:lnTo>
                  <a:pt x="1005475" y="4551472"/>
                </a:lnTo>
                <a:lnTo>
                  <a:pt x="1030627" y="4551472"/>
                </a:lnTo>
                <a:cubicBezTo>
                  <a:pt x="1028395" y="4554399"/>
                  <a:pt x="1025282" y="4557164"/>
                  <a:pt x="1021288" y="4559769"/>
                </a:cubicBezTo>
                <a:cubicBezTo>
                  <a:pt x="1017295" y="4562373"/>
                  <a:pt x="1012023" y="4564693"/>
                  <a:pt x="1005475" y="4566727"/>
                </a:cubicBezTo>
                <a:cubicBezTo>
                  <a:pt x="1007063" y="4568066"/>
                  <a:pt x="1008787" y="4569778"/>
                  <a:pt x="1010647" y="4571861"/>
                </a:cubicBezTo>
                <a:cubicBezTo>
                  <a:pt x="1012507" y="4573945"/>
                  <a:pt x="1014268" y="4576103"/>
                  <a:pt x="1015930" y="4578335"/>
                </a:cubicBezTo>
                <a:cubicBezTo>
                  <a:pt x="1017592" y="4580568"/>
                  <a:pt x="1018870" y="4582552"/>
                  <a:pt x="1019763" y="4584288"/>
                </a:cubicBezTo>
                <a:cubicBezTo>
                  <a:pt x="1027353" y="4581609"/>
                  <a:pt x="1033567" y="4578521"/>
                  <a:pt x="1038403" y="4575024"/>
                </a:cubicBezTo>
                <a:cubicBezTo>
                  <a:pt x="1043240" y="4571526"/>
                  <a:pt x="1047023" y="4567768"/>
                  <a:pt x="1049752" y="4563750"/>
                </a:cubicBezTo>
                <a:cubicBezTo>
                  <a:pt x="1052480" y="4559732"/>
                  <a:pt x="1054489" y="4555639"/>
                  <a:pt x="1055779" y="4551472"/>
                </a:cubicBezTo>
                <a:lnTo>
                  <a:pt x="1093433" y="4551472"/>
                </a:lnTo>
                <a:lnTo>
                  <a:pt x="1093433" y="4583693"/>
                </a:lnTo>
                <a:lnTo>
                  <a:pt x="1115385" y="4583693"/>
                </a:lnTo>
                <a:lnTo>
                  <a:pt x="1115385" y="4551472"/>
                </a:lnTo>
                <a:lnTo>
                  <a:pt x="1146118" y="4551472"/>
                </a:lnTo>
                <a:lnTo>
                  <a:pt x="1146118" y="4531529"/>
                </a:lnTo>
                <a:lnTo>
                  <a:pt x="1115385" y="4531529"/>
                </a:lnTo>
                <a:lnTo>
                  <a:pt x="1115385" y="4519771"/>
                </a:lnTo>
                <a:lnTo>
                  <a:pt x="1093433" y="4519771"/>
                </a:lnTo>
                <a:lnTo>
                  <a:pt x="1093433" y="4531529"/>
                </a:lnTo>
                <a:lnTo>
                  <a:pt x="1058011" y="4531529"/>
                </a:lnTo>
                <a:lnTo>
                  <a:pt x="1058011" y="4519771"/>
                </a:lnTo>
                <a:close/>
                <a:moveTo>
                  <a:pt x="2975012" y="4519579"/>
                </a:moveTo>
                <a:lnTo>
                  <a:pt x="3016015" y="4519579"/>
                </a:lnTo>
                <a:lnTo>
                  <a:pt x="3016015" y="4524267"/>
                </a:lnTo>
                <a:lnTo>
                  <a:pt x="2975012" y="4524267"/>
                </a:lnTo>
                <a:close/>
                <a:moveTo>
                  <a:pt x="1521518" y="4516121"/>
                </a:moveTo>
                <a:lnTo>
                  <a:pt x="1521518" y="4563300"/>
                </a:lnTo>
                <a:cubicBezTo>
                  <a:pt x="1521518" y="4569253"/>
                  <a:pt x="1521357" y="4575653"/>
                  <a:pt x="1521034" y="4582499"/>
                </a:cubicBezTo>
                <a:cubicBezTo>
                  <a:pt x="1520712" y="4589345"/>
                  <a:pt x="1519955" y="4596290"/>
                  <a:pt x="1518765" y="4603335"/>
                </a:cubicBezTo>
                <a:cubicBezTo>
                  <a:pt x="1517574" y="4610379"/>
                  <a:pt x="1515763" y="4617225"/>
                  <a:pt x="1513332" y="4623873"/>
                </a:cubicBezTo>
                <a:cubicBezTo>
                  <a:pt x="1510902" y="4630520"/>
                  <a:pt x="1507603" y="4636598"/>
                  <a:pt x="1503435" y="4642104"/>
                </a:cubicBezTo>
                <a:cubicBezTo>
                  <a:pt x="1505172" y="4642848"/>
                  <a:pt x="1507243" y="4643878"/>
                  <a:pt x="1509649" y="4645193"/>
                </a:cubicBezTo>
                <a:cubicBezTo>
                  <a:pt x="1512055" y="4646507"/>
                  <a:pt x="1514387" y="4647909"/>
                  <a:pt x="1516644" y="4649397"/>
                </a:cubicBezTo>
                <a:cubicBezTo>
                  <a:pt x="1518901" y="4650885"/>
                  <a:pt x="1520675" y="4652225"/>
                  <a:pt x="1521964" y="4653415"/>
                </a:cubicBezTo>
                <a:cubicBezTo>
                  <a:pt x="1526231" y="4647710"/>
                  <a:pt x="1529716" y="4641298"/>
                  <a:pt x="1532420" y="4634179"/>
                </a:cubicBezTo>
                <a:cubicBezTo>
                  <a:pt x="1535123" y="4627060"/>
                  <a:pt x="1537207" y="4619619"/>
                  <a:pt x="1538670" y="4611855"/>
                </a:cubicBezTo>
                <a:cubicBezTo>
                  <a:pt x="1540134" y="4604091"/>
                  <a:pt x="1541151" y="4596389"/>
                  <a:pt x="1541721" y="4588749"/>
                </a:cubicBezTo>
                <a:cubicBezTo>
                  <a:pt x="1542292" y="4581110"/>
                  <a:pt x="1542627" y="4573966"/>
                  <a:pt x="1542726" y="4567318"/>
                </a:cubicBezTo>
                <a:lnTo>
                  <a:pt x="1604713" y="4567318"/>
                </a:lnTo>
                <a:lnTo>
                  <a:pt x="1604713" y="4516121"/>
                </a:lnTo>
                <a:close/>
                <a:moveTo>
                  <a:pt x="6004311" y="4511927"/>
                </a:moveTo>
                <a:lnTo>
                  <a:pt x="6043006" y="4511927"/>
                </a:lnTo>
                <a:cubicBezTo>
                  <a:pt x="6040724" y="4514606"/>
                  <a:pt x="6038119" y="4517087"/>
                  <a:pt x="6035192" y="4519369"/>
                </a:cubicBezTo>
                <a:cubicBezTo>
                  <a:pt x="6032266" y="4521651"/>
                  <a:pt x="6029115" y="4523784"/>
                  <a:pt x="6025742" y="4525768"/>
                </a:cubicBezTo>
                <a:cubicBezTo>
                  <a:pt x="6021624" y="4523784"/>
                  <a:pt x="6017767" y="4521651"/>
                  <a:pt x="6014171" y="4519369"/>
                </a:cubicBezTo>
                <a:cubicBezTo>
                  <a:pt x="6010574" y="4517087"/>
                  <a:pt x="6007287" y="4514606"/>
                  <a:pt x="6004311" y="4511927"/>
                </a:cubicBezTo>
                <a:close/>
                <a:moveTo>
                  <a:pt x="8776339" y="4510091"/>
                </a:moveTo>
                <a:lnTo>
                  <a:pt x="8784525" y="4510091"/>
                </a:lnTo>
                <a:lnTo>
                  <a:pt x="8784525" y="4516491"/>
                </a:lnTo>
                <a:lnTo>
                  <a:pt x="8775521" y="4516491"/>
                </a:lnTo>
                <a:cubicBezTo>
                  <a:pt x="8775670" y="4515399"/>
                  <a:pt x="8775818" y="4514320"/>
                  <a:pt x="8775967" y="4513254"/>
                </a:cubicBezTo>
                <a:cubicBezTo>
                  <a:pt x="8776116" y="4512187"/>
                  <a:pt x="8776240" y="4511133"/>
                  <a:pt x="8776339" y="4510091"/>
                </a:cubicBezTo>
                <a:close/>
                <a:moveTo>
                  <a:pt x="1486767" y="4509647"/>
                </a:moveTo>
                <a:lnTo>
                  <a:pt x="1474786" y="4526018"/>
                </a:lnTo>
                <a:cubicBezTo>
                  <a:pt x="1477961" y="4527407"/>
                  <a:pt x="1481322" y="4529069"/>
                  <a:pt x="1484869" y="4531004"/>
                </a:cubicBezTo>
                <a:cubicBezTo>
                  <a:pt x="1488416" y="4532939"/>
                  <a:pt x="1491740" y="4534936"/>
                  <a:pt x="1494841" y="4536994"/>
                </a:cubicBezTo>
                <a:cubicBezTo>
                  <a:pt x="1497941" y="4539053"/>
                  <a:pt x="1500434" y="4540976"/>
                  <a:pt x="1502319" y="4542762"/>
                </a:cubicBezTo>
                <a:lnTo>
                  <a:pt x="1515267" y="4524605"/>
                </a:lnTo>
                <a:cubicBezTo>
                  <a:pt x="1513184" y="4522868"/>
                  <a:pt x="1510517" y="4521070"/>
                  <a:pt x="1507268" y="4519210"/>
                </a:cubicBezTo>
                <a:cubicBezTo>
                  <a:pt x="1504018" y="4517349"/>
                  <a:pt x="1500583" y="4515588"/>
                  <a:pt x="1496961" y="4513926"/>
                </a:cubicBezTo>
                <a:cubicBezTo>
                  <a:pt x="1493340" y="4512264"/>
                  <a:pt x="1489942" y="4510838"/>
                  <a:pt x="1486767" y="4509647"/>
                </a:cubicBezTo>
                <a:close/>
                <a:moveTo>
                  <a:pt x="11655265" y="4508991"/>
                </a:moveTo>
                <a:lnTo>
                  <a:pt x="11740767" y="4508991"/>
                </a:lnTo>
                <a:lnTo>
                  <a:pt x="11740767" y="4603645"/>
                </a:lnTo>
                <a:lnTo>
                  <a:pt x="11655265" y="4603645"/>
                </a:lnTo>
                <a:lnTo>
                  <a:pt x="11655265" y="4575145"/>
                </a:lnTo>
                <a:cubicBezTo>
                  <a:pt x="11657646" y="4577129"/>
                  <a:pt x="11660139" y="4579597"/>
                  <a:pt x="11662744" y="4582549"/>
                </a:cubicBezTo>
                <a:cubicBezTo>
                  <a:pt x="11665348" y="4585501"/>
                  <a:pt x="11667345" y="4587969"/>
                  <a:pt x="11668734" y="4589953"/>
                </a:cubicBezTo>
                <a:cubicBezTo>
                  <a:pt x="11673794" y="4587324"/>
                  <a:pt x="11679065" y="4584112"/>
                  <a:pt x="11684547" y="4580316"/>
                </a:cubicBezTo>
                <a:cubicBezTo>
                  <a:pt x="11690029" y="4576521"/>
                  <a:pt x="11695325" y="4572243"/>
                  <a:pt x="11700435" y="4567480"/>
                </a:cubicBezTo>
                <a:lnTo>
                  <a:pt x="11700435" y="4579982"/>
                </a:lnTo>
                <a:cubicBezTo>
                  <a:pt x="11700435" y="4581420"/>
                  <a:pt x="11699616" y="4582140"/>
                  <a:pt x="11697979" y="4582140"/>
                </a:cubicBezTo>
                <a:cubicBezTo>
                  <a:pt x="11696987" y="4582239"/>
                  <a:pt x="11695238" y="4582276"/>
                  <a:pt x="11692733" y="4582251"/>
                </a:cubicBezTo>
                <a:cubicBezTo>
                  <a:pt x="11690227" y="4582226"/>
                  <a:pt x="11687759" y="4582140"/>
                  <a:pt x="11685328" y="4581991"/>
                </a:cubicBezTo>
                <a:cubicBezTo>
                  <a:pt x="11686668" y="4584670"/>
                  <a:pt x="11688032" y="4587894"/>
                  <a:pt x="11689421" y="4591665"/>
                </a:cubicBezTo>
                <a:cubicBezTo>
                  <a:pt x="11690810" y="4595435"/>
                  <a:pt x="11691728" y="4598759"/>
                  <a:pt x="11692175" y="4601636"/>
                </a:cubicBezTo>
                <a:cubicBezTo>
                  <a:pt x="11696838" y="4601636"/>
                  <a:pt x="11700993" y="4601425"/>
                  <a:pt x="11704639" y="4601004"/>
                </a:cubicBezTo>
                <a:cubicBezTo>
                  <a:pt x="11708285" y="4600582"/>
                  <a:pt x="11711547" y="4599577"/>
                  <a:pt x="11714424" y="4597990"/>
                </a:cubicBezTo>
                <a:cubicBezTo>
                  <a:pt x="11717401" y="4596402"/>
                  <a:pt x="11719361" y="4594220"/>
                  <a:pt x="11720303" y="4591441"/>
                </a:cubicBezTo>
                <a:cubicBezTo>
                  <a:pt x="11721246" y="4588663"/>
                  <a:pt x="11721717" y="4584943"/>
                  <a:pt x="11721717" y="4580279"/>
                </a:cubicBezTo>
                <a:lnTo>
                  <a:pt x="11721717" y="4546793"/>
                </a:lnTo>
                <a:lnTo>
                  <a:pt x="11737269" y="4546793"/>
                </a:lnTo>
                <a:lnTo>
                  <a:pt x="11737269" y="4527445"/>
                </a:lnTo>
                <a:lnTo>
                  <a:pt x="11721717" y="4527445"/>
                </a:lnTo>
                <a:lnTo>
                  <a:pt x="11721717" y="4512488"/>
                </a:lnTo>
                <a:lnTo>
                  <a:pt x="11700435" y="4512488"/>
                </a:lnTo>
                <a:lnTo>
                  <a:pt x="11700435" y="4527445"/>
                </a:lnTo>
                <a:lnTo>
                  <a:pt x="11659730" y="4527445"/>
                </a:lnTo>
                <a:lnTo>
                  <a:pt x="11659730" y="4546793"/>
                </a:lnTo>
                <a:lnTo>
                  <a:pt x="11691282" y="4546793"/>
                </a:lnTo>
                <a:cubicBezTo>
                  <a:pt x="11685874" y="4552895"/>
                  <a:pt x="11680008" y="4558327"/>
                  <a:pt x="11673683" y="4563090"/>
                </a:cubicBezTo>
                <a:cubicBezTo>
                  <a:pt x="11667357" y="4567852"/>
                  <a:pt x="11661218" y="4571722"/>
                  <a:pt x="11655265" y="4574698"/>
                </a:cubicBezTo>
                <a:close/>
                <a:moveTo>
                  <a:pt x="2980370" y="4497031"/>
                </a:moveTo>
                <a:lnTo>
                  <a:pt x="3013261" y="4497031"/>
                </a:lnTo>
                <a:cubicBezTo>
                  <a:pt x="3013807" y="4497875"/>
                  <a:pt x="3014341" y="4498706"/>
                  <a:pt x="3014861" y="4499524"/>
                </a:cubicBezTo>
                <a:cubicBezTo>
                  <a:pt x="3015382" y="4500343"/>
                  <a:pt x="3015915" y="4501124"/>
                  <a:pt x="3016461" y="4501868"/>
                </a:cubicBezTo>
                <a:lnTo>
                  <a:pt x="2976873" y="4501868"/>
                </a:lnTo>
                <a:cubicBezTo>
                  <a:pt x="2977468" y="4501025"/>
                  <a:pt x="2978063" y="4500219"/>
                  <a:pt x="2978659" y="4499450"/>
                </a:cubicBezTo>
                <a:cubicBezTo>
                  <a:pt x="2979254" y="4498681"/>
                  <a:pt x="2979824" y="4497875"/>
                  <a:pt x="2980370" y="4497031"/>
                </a:cubicBezTo>
                <a:close/>
                <a:moveTo>
                  <a:pt x="1040673" y="4489634"/>
                </a:moveTo>
                <a:lnTo>
                  <a:pt x="1124314" y="4489634"/>
                </a:lnTo>
                <a:cubicBezTo>
                  <a:pt x="1123769" y="4492015"/>
                  <a:pt x="1122975" y="4493789"/>
                  <a:pt x="1121933" y="4494954"/>
                </a:cubicBezTo>
                <a:cubicBezTo>
                  <a:pt x="1120891" y="4496120"/>
                  <a:pt x="1119329" y="4496889"/>
                  <a:pt x="1117245" y="4497261"/>
                </a:cubicBezTo>
                <a:cubicBezTo>
                  <a:pt x="1115161" y="4497633"/>
                  <a:pt x="1112284" y="4497819"/>
                  <a:pt x="1108613" y="4497819"/>
                </a:cubicBezTo>
                <a:lnTo>
                  <a:pt x="1060765" y="4497819"/>
                </a:lnTo>
                <a:cubicBezTo>
                  <a:pt x="1055060" y="4497819"/>
                  <a:pt x="1050769" y="4497658"/>
                  <a:pt x="1047891" y="4497336"/>
                </a:cubicBezTo>
                <a:cubicBezTo>
                  <a:pt x="1045014" y="4497013"/>
                  <a:pt x="1043092" y="4496319"/>
                  <a:pt x="1042124" y="4495252"/>
                </a:cubicBezTo>
                <a:cubicBezTo>
                  <a:pt x="1041157" y="4494185"/>
                  <a:pt x="1040673" y="4492561"/>
                  <a:pt x="1040673" y="4490378"/>
                </a:cubicBezTo>
                <a:close/>
                <a:moveTo>
                  <a:pt x="11632420" y="4488750"/>
                </a:moveTo>
                <a:lnTo>
                  <a:pt x="11632420" y="4628351"/>
                </a:lnTo>
                <a:lnTo>
                  <a:pt x="11655265" y="4628351"/>
                </a:lnTo>
                <a:lnTo>
                  <a:pt x="11655265" y="4623439"/>
                </a:lnTo>
                <a:lnTo>
                  <a:pt x="11740767" y="4623439"/>
                </a:lnTo>
                <a:lnTo>
                  <a:pt x="11740767" y="4628351"/>
                </a:lnTo>
                <a:lnTo>
                  <a:pt x="11764877" y="4628351"/>
                </a:lnTo>
                <a:lnTo>
                  <a:pt x="11764877" y="4488750"/>
                </a:lnTo>
                <a:close/>
                <a:moveTo>
                  <a:pt x="8778423" y="4485088"/>
                </a:moveTo>
                <a:lnTo>
                  <a:pt x="8784525" y="4485088"/>
                </a:lnTo>
                <a:lnTo>
                  <a:pt x="8784525" y="4491785"/>
                </a:lnTo>
                <a:lnTo>
                  <a:pt x="8777976" y="4491785"/>
                </a:lnTo>
                <a:close/>
                <a:moveTo>
                  <a:pt x="7247277" y="4478736"/>
                </a:moveTo>
                <a:cubicBezTo>
                  <a:pt x="7245838" y="4482258"/>
                  <a:pt x="7244276" y="4485780"/>
                  <a:pt x="7242589" y="4489302"/>
                </a:cubicBezTo>
                <a:cubicBezTo>
                  <a:pt x="7240902" y="4492825"/>
                  <a:pt x="7239215" y="4496223"/>
                  <a:pt x="7237529" y="4499497"/>
                </a:cubicBezTo>
                <a:lnTo>
                  <a:pt x="7196973" y="4499497"/>
                </a:lnTo>
                <a:lnTo>
                  <a:pt x="7196973" y="4520705"/>
                </a:lnTo>
                <a:lnTo>
                  <a:pt x="7225027" y="4520705"/>
                </a:lnTo>
                <a:cubicBezTo>
                  <a:pt x="7223192" y="4523483"/>
                  <a:pt x="7221530" y="4525914"/>
                  <a:pt x="7220041" y="4527998"/>
                </a:cubicBezTo>
                <a:cubicBezTo>
                  <a:pt x="7218553" y="4530081"/>
                  <a:pt x="7217313" y="4531644"/>
                  <a:pt x="7216321" y="4532686"/>
                </a:cubicBezTo>
                <a:cubicBezTo>
                  <a:pt x="7213741" y="4535911"/>
                  <a:pt x="7211496" y="4538378"/>
                  <a:pt x="7209586" y="4540090"/>
                </a:cubicBezTo>
                <a:cubicBezTo>
                  <a:pt x="7207676" y="4541802"/>
                  <a:pt x="7205456" y="4543005"/>
                  <a:pt x="7202926" y="4543699"/>
                </a:cubicBezTo>
                <a:cubicBezTo>
                  <a:pt x="7203918" y="4545832"/>
                  <a:pt x="7204960" y="4548362"/>
                  <a:pt x="7206051" y="4551289"/>
                </a:cubicBezTo>
                <a:cubicBezTo>
                  <a:pt x="7207143" y="4554216"/>
                  <a:pt x="7208135" y="4557032"/>
                  <a:pt x="7209028" y="4559735"/>
                </a:cubicBezTo>
                <a:cubicBezTo>
                  <a:pt x="7209921" y="4562439"/>
                  <a:pt x="7210591" y="4564560"/>
                  <a:pt x="7211037" y="4566098"/>
                </a:cubicBezTo>
                <a:cubicBezTo>
                  <a:pt x="7211484" y="4565552"/>
                  <a:pt x="7212699" y="4565081"/>
                  <a:pt x="7214684" y="4564684"/>
                </a:cubicBezTo>
                <a:cubicBezTo>
                  <a:pt x="7216668" y="4564287"/>
                  <a:pt x="7219012" y="4563989"/>
                  <a:pt x="7221716" y="4563791"/>
                </a:cubicBezTo>
                <a:cubicBezTo>
                  <a:pt x="7224419" y="4563593"/>
                  <a:pt x="7227111" y="4563493"/>
                  <a:pt x="7229790" y="4563493"/>
                </a:cubicBezTo>
                <a:lnTo>
                  <a:pt x="7259630" y="4563493"/>
                </a:lnTo>
                <a:lnTo>
                  <a:pt x="7259630" y="4599138"/>
                </a:lnTo>
                <a:cubicBezTo>
                  <a:pt x="7259630" y="4600229"/>
                  <a:pt x="7259394" y="4600961"/>
                  <a:pt x="7258923" y="4601333"/>
                </a:cubicBezTo>
                <a:cubicBezTo>
                  <a:pt x="7258451" y="4601705"/>
                  <a:pt x="7257571" y="4601891"/>
                  <a:pt x="7256281" y="4601891"/>
                </a:cubicBezTo>
                <a:cubicBezTo>
                  <a:pt x="7254991" y="4601990"/>
                  <a:pt x="7252511" y="4602002"/>
                  <a:pt x="7248840" y="4601928"/>
                </a:cubicBezTo>
                <a:cubicBezTo>
                  <a:pt x="7245168" y="4601854"/>
                  <a:pt x="7241497" y="4601742"/>
                  <a:pt x="7237826" y="4601593"/>
                </a:cubicBezTo>
                <a:cubicBezTo>
                  <a:pt x="7238918" y="4603627"/>
                  <a:pt x="7240009" y="4605996"/>
                  <a:pt x="7241101" y="4608700"/>
                </a:cubicBezTo>
                <a:cubicBezTo>
                  <a:pt x="7242192" y="4611404"/>
                  <a:pt x="7243172" y="4614120"/>
                  <a:pt x="7244040" y="4616848"/>
                </a:cubicBezTo>
                <a:cubicBezTo>
                  <a:pt x="7244908" y="4619577"/>
                  <a:pt x="7245541" y="4622008"/>
                  <a:pt x="7245937" y="4624141"/>
                </a:cubicBezTo>
                <a:cubicBezTo>
                  <a:pt x="7251543" y="4624141"/>
                  <a:pt x="7256628" y="4623893"/>
                  <a:pt x="7261192" y="4623397"/>
                </a:cubicBezTo>
                <a:cubicBezTo>
                  <a:pt x="7265756" y="4622901"/>
                  <a:pt x="7269750" y="4621735"/>
                  <a:pt x="7273173" y="4619899"/>
                </a:cubicBezTo>
                <a:cubicBezTo>
                  <a:pt x="7276695" y="4618163"/>
                  <a:pt x="7279076" y="4615682"/>
                  <a:pt x="7280317" y="4612458"/>
                </a:cubicBezTo>
                <a:cubicBezTo>
                  <a:pt x="7281557" y="4609233"/>
                  <a:pt x="7282177" y="4604942"/>
                  <a:pt x="7282177" y="4599584"/>
                </a:cubicBezTo>
                <a:lnTo>
                  <a:pt x="7282177" y="4563493"/>
                </a:lnTo>
                <a:lnTo>
                  <a:pt x="7322584" y="4563493"/>
                </a:lnTo>
                <a:lnTo>
                  <a:pt x="7322733" y="4541988"/>
                </a:lnTo>
                <a:lnTo>
                  <a:pt x="7282177" y="4541988"/>
                </a:lnTo>
                <a:lnTo>
                  <a:pt x="7282177" y="4524351"/>
                </a:lnTo>
                <a:lnTo>
                  <a:pt x="7259630" y="4524351"/>
                </a:lnTo>
                <a:lnTo>
                  <a:pt x="7259630" y="4541988"/>
                </a:lnTo>
                <a:lnTo>
                  <a:pt x="7237380" y="4541988"/>
                </a:lnTo>
                <a:cubicBezTo>
                  <a:pt x="7239910" y="4538713"/>
                  <a:pt x="7242452" y="4535290"/>
                  <a:pt x="7245007" y="4531718"/>
                </a:cubicBezTo>
                <a:cubicBezTo>
                  <a:pt x="7247562" y="4528147"/>
                  <a:pt x="7250105" y="4524476"/>
                  <a:pt x="7252635" y="4520705"/>
                </a:cubicBezTo>
                <a:lnTo>
                  <a:pt x="7330174" y="4520705"/>
                </a:lnTo>
                <a:lnTo>
                  <a:pt x="7330174" y="4499497"/>
                </a:lnTo>
                <a:lnTo>
                  <a:pt x="7265583" y="4499497"/>
                </a:lnTo>
                <a:cubicBezTo>
                  <a:pt x="7266724" y="4497414"/>
                  <a:pt x="7267828" y="4495342"/>
                  <a:pt x="7268894" y="4493284"/>
                </a:cubicBezTo>
                <a:cubicBezTo>
                  <a:pt x="7269961" y="4491225"/>
                  <a:pt x="7271040" y="4489129"/>
                  <a:pt x="7272131" y="4486996"/>
                </a:cubicBezTo>
                <a:close/>
                <a:moveTo>
                  <a:pt x="6031695" y="4478069"/>
                </a:moveTo>
                <a:lnTo>
                  <a:pt x="6010041" y="4483873"/>
                </a:lnTo>
                <a:cubicBezTo>
                  <a:pt x="6011033" y="4485312"/>
                  <a:pt x="6012037" y="4486850"/>
                  <a:pt x="6013054" y="4488487"/>
                </a:cubicBezTo>
                <a:cubicBezTo>
                  <a:pt x="6014071" y="4490124"/>
                  <a:pt x="6014952" y="4491786"/>
                  <a:pt x="6015696" y="4493473"/>
                </a:cubicBezTo>
                <a:lnTo>
                  <a:pt x="5956909" y="4493473"/>
                </a:lnTo>
                <a:lnTo>
                  <a:pt x="5956909" y="4511927"/>
                </a:lnTo>
                <a:lnTo>
                  <a:pt x="5979456" y="4511927"/>
                </a:lnTo>
                <a:cubicBezTo>
                  <a:pt x="5986302" y="4521055"/>
                  <a:pt x="5994265" y="4528869"/>
                  <a:pt x="6003343" y="4535368"/>
                </a:cubicBezTo>
                <a:cubicBezTo>
                  <a:pt x="5995902" y="4537749"/>
                  <a:pt x="5987902" y="4539684"/>
                  <a:pt x="5979345" y="4541172"/>
                </a:cubicBezTo>
                <a:cubicBezTo>
                  <a:pt x="5970787" y="4542660"/>
                  <a:pt x="5961821" y="4543826"/>
                  <a:pt x="5952444" y="4544670"/>
                </a:cubicBezTo>
                <a:cubicBezTo>
                  <a:pt x="5953783" y="4546257"/>
                  <a:pt x="5955247" y="4548266"/>
                  <a:pt x="5956834" y="4550697"/>
                </a:cubicBezTo>
                <a:cubicBezTo>
                  <a:pt x="5958422" y="4553128"/>
                  <a:pt x="5959923" y="4555584"/>
                  <a:pt x="5961337" y="4558064"/>
                </a:cubicBezTo>
                <a:cubicBezTo>
                  <a:pt x="5962751" y="4560544"/>
                  <a:pt x="5963805" y="4562653"/>
                  <a:pt x="5964499" y="4564389"/>
                </a:cubicBezTo>
                <a:cubicBezTo>
                  <a:pt x="5967724" y="4563893"/>
                  <a:pt x="5970874" y="4563385"/>
                  <a:pt x="5973950" y="4562864"/>
                </a:cubicBezTo>
                <a:cubicBezTo>
                  <a:pt x="5977025" y="4562343"/>
                  <a:pt x="5980076" y="4561760"/>
                  <a:pt x="5983103" y="4561115"/>
                </a:cubicBezTo>
                <a:lnTo>
                  <a:pt x="5983103" y="4576519"/>
                </a:lnTo>
                <a:cubicBezTo>
                  <a:pt x="5983103" y="4580190"/>
                  <a:pt x="5982619" y="4583935"/>
                  <a:pt x="5981652" y="4587755"/>
                </a:cubicBezTo>
                <a:cubicBezTo>
                  <a:pt x="5980684" y="4591575"/>
                  <a:pt x="5978675" y="4595271"/>
                  <a:pt x="5975624" y="4598843"/>
                </a:cubicBezTo>
                <a:cubicBezTo>
                  <a:pt x="5972573" y="4602415"/>
                  <a:pt x="5967897" y="4605640"/>
                  <a:pt x="5961597" y="4608517"/>
                </a:cubicBezTo>
                <a:cubicBezTo>
                  <a:pt x="5963433" y="4609757"/>
                  <a:pt x="5965479" y="4611344"/>
                  <a:pt x="5967736" y="4613279"/>
                </a:cubicBezTo>
                <a:cubicBezTo>
                  <a:pt x="5969993" y="4615214"/>
                  <a:pt x="5972151" y="4617236"/>
                  <a:pt x="5974210" y="4619344"/>
                </a:cubicBezTo>
                <a:cubicBezTo>
                  <a:pt x="5976269" y="4621452"/>
                  <a:pt x="5977918" y="4623350"/>
                  <a:pt x="5979159" y="4625037"/>
                </a:cubicBezTo>
                <a:cubicBezTo>
                  <a:pt x="5984913" y="4622011"/>
                  <a:pt x="5989539" y="4618600"/>
                  <a:pt x="5993037" y="4614805"/>
                </a:cubicBezTo>
                <a:cubicBezTo>
                  <a:pt x="5996534" y="4611010"/>
                  <a:pt x="5999164" y="4607004"/>
                  <a:pt x="6000925" y="4602787"/>
                </a:cubicBezTo>
                <a:cubicBezTo>
                  <a:pt x="6002686" y="4598570"/>
                  <a:pt x="6003864" y="4594304"/>
                  <a:pt x="6004459" y="4589988"/>
                </a:cubicBezTo>
                <a:cubicBezTo>
                  <a:pt x="6005055" y="4585672"/>
                  <a:pt x="6005352" y="4581455"/>
                  <a:pt x="6005352" y="4577337"/>
                </a:cubicBezTo>
                <a:lnTo>
                  <a:pt x="6005352" y="4560371"/>
                </a:lnTo>
                <a:lnTo>
                  <a:pt x="5986749" y="4560371"/>
                </a:lnTo>
                <a:cubicBezTo>
                  <a:pt x="5993843" y="4558883"/>
                  <a:pt x="6000690" y="4557121"/>
                  <a:pt x="6007287" y="4555088"/>
                </a:cubicBezTo>
                <a:cubicBezTo>
                  <a:pt x="6013885" y="4553053"/>
                  <a:pt x="6020136" y="4550697"/>
                  <a:pt x="6026040" y="4548018"/>
                </a:cubicBezTo>
                <a:cubicBezTo>
                  <a:pt x="6034423" y="4551640"/>
                  <a:pt x="6043552" y="4554579"/>
                  <a:pt x="6053424" y="4556836"/>
                </a:cubicBezTo>
                <a:cubicBezTo>
                  <a:pt x="6063296" y="4559093"/>
                  <a:pt x="6073987" y="4560793"/>
                  <a:pt x="6085496" y="4561934"/>
                </a:cubicBezTo>
                <a:cubicBezTo>
                  <a:pt x="6086439" y="4559949"/>
                  <a:pt x="6087630" y="4557679"/>
                  <a:pt x="6089068" y="4555125"/>
                </a:cubicBezTo>
                <a:cubicBezTo>
                  <a:pt x="6090507" y="4552570"/>
                  <a:pt x="6092057" y="4550077"/>
                  <a:pt x="6093719" y="4547646"/>
                </a:cubicBezTo>
                <a:cubicBezTo>
                  <a:pt x="6095381" y="4545215"/>
                  <a:pt x="6096956" y="4543156"/>
                  <a:pt x="6098444" y="4541470"/>
                </a:cubicBezTo>
                <a:cubicBezTo>
                  <a:pt x="6089366" y="4540874"/>
                  <a:pt x="6080759" y="4539981"/>
                  <a:pt x="6072623" y="4538791"/>
                </a:cubicBezTo>
                <a:cubicBezTo>
                  <a:pt x="6064487" y="4537600"/>
                  <a:pt x="6056797" y="4536062"/>
                  <a:pt x="6049554" y="4534177"/>
                </a:cubicBezTo>
                <a:cubicBezTo>
                  <a:pt x="6053672" y="4531052"/>
                  <a:pt x="6057479" y="4527653"/>
                  <a:pt x="6060977" y="4523982"/>
                </a:cubicBezTo>
                <a:cubicBezTo>
                  <a:pt x="6064474" y="4520311"/>
                  <a:pt x="6067662" y="4516293"/>
                  <a:pt x="6070540" y="4511927"/>
                </a:cubicBezTo>
                <a:lnTo>
                  <a:pt x="6092045" y="4511927"/>
                </a:lnTo>
                <a:lnTo>
                  <a:pt x="6092045" y="4493473"/>
                </a:lnTo>
                <a:lnTo>
                  <a:pt x="6041294" y="4493473"/>
                </a:lnTo>
                <a:cubicBezTo>
                  <a:pt x="6040302" y="4491042"/>
                  <a:pt x="6038913" y="4488425"/>
                  <a:pt x="6037127" y="4485622"/>
                </a:cubicBezTo>
                <a:cubicBezTo>
                  <a:pt x="6035341" y="4482819"/>
                  <a:pt x="6033531" y="4480301"/>
                  <a:pt x="6031695" y="4478069"/>
                </a:cubicBezTo>
                <a:close/>
                <a:moveTo>
                  <a:pt x="4709388" y="4472258"/>
                </a:moveTo>
                <a:cubicBezTo>
                  <a:pt x="4709041" y="4476971"/>
                  <a:pt x="4708608" y="4481870"/>
                  <a:pt x="4708086" y="4486955"/>
                </a:cubicBezTo>
                <a:cubicBezTo>
                  <a:pt x="4707565" y="4492040"/>
                  <a:pt x="4706933" y="4497138"/>
                  <a:pt x="4706189" y="4502247"/>
                </a:cubicBezTo>
                <a:lnTo>
                  <a:pt x="4693985" y="4502247"/>
                </a:lnTo>
                <a:lnTo>
                  <a:pt x="4693985" y="4522562"/>
                </a:lnTo>
                <a:lnTo>
                  <a:pt x="4702988" y="4522562"/>
                </a:lnTo>
                <a:cubicBezTo>
                  <a:pt x="4701649" y="4529954"/>
                  <a:pt x="4700248" y="4537024"/>
                  <a:pt x="4698784" y="4543770"/>
                </a:cubicBezTo>
                <a:cubicBezTo>
                  <a:pt x="4697322" y="4550517"/>
                  <a:pt x="4695820" y="4556594"/>
                  <a:pt x="4694282" y="4562002"/>
                </a:cubicBezTo>
                <a:cubicBezTo>
                  <a:pt x="4697309" y="4564433"/>
                  <a:pt x="4700496" y="4567037"/>
                  <a:pt x="4703845" y="4569815"/>
                </a:cubicBezTo>
                <a:cubicBezTo>
                  <a:pt x="4707193" y="4572593"/>
                  <a:pt x="4710504" y="4575421"/>
                  <a:pt x="4713779" y="4578298"/>
                </a:cubicBezTo>
                <a:cubicBezTo>
                  <a:pt x="4707726" y="4588072"/>
                  <a:pt x="4700012" y="4595190"/>
                  <a:pt x="4690636" y="4599655"/>
                </a:cubicBezTo>
                <a:cubicBezTo>
                  <a:pt x="4692819" y="4601789"/>
                  <a:pt x="4695101" y="4604604"/>
                  <a:pt x="4697482" y="4608101"/>
                </a:cubicBezTo>
                <a:cubicBezTo>
                  <a:pt x="4699864" y="4611599"/>
                  <a:pt x="4701748" y="4614737"/>
                  <a:pt x="4703137" y="4617515"/>
                </a:cubicBezTo>
                <a:cubicBezTo>
                  <a:pt x="4714002" y="4611214"/>
                  <a:pt x="4722784" y="4603078"/>
                  <a:pt x="4729480" y="4593107"/>
                </a:cubicBezTo>
                <a:cubicBezTo>
                  <a:pt x="4731366" y="4595091"/>
                  <a:pt x="4733102" y="4597001"/>
                  <a:pt x="4734689" y="4598837"/>
                </a:cubicBezTo>
                <a:cubicBezTo>
                  <a:pt x="4736276" y="4600672"/>
                  <a:pt x="4737691" y="4602409"/>
                  <a:pt x="4738931" y="4604046"/>
                </a:cubicBezTo>
                <a:lnTo>
                  <a:pt x="4752623" y="4585517"/>
                </a:lnTo>
                <a:cubicBezTo>
                  <a:pt x="4751036" y="4583532"/>
                  <a:pt x="4749126" y="4581436"/>
                  <a:pt x="4746893" y="4579229"/>
                </a:cubicBezTo>
                <a:cubicBezTo>
                  <a:pt x="4744661" y="4577021"/>
                  <a:pt x="4742254" y="4574726"/>
                  <a:pt x="4739675" y="4572345"/>
                </a:cubicBezTo>
                <a:cubicBezTo>
                  <a:pt x="4741659" y="4566938"/>
                  <a:pt x="4743371" y="4561034"/>
                  <a:pt x="4744810" y="4554635"/>
                </a:cubicBezTo>
                <a:cubicBezTo>
                  <a:pt x="4746248" y="4548235"/>
                  <a:pt x="4747388" y="4541340"/>
                  <a:pt x="4748233" y="4533948"/>
                </a:cubicBezTo>
                <a:lnTo>
                  <a:pt x="4751879" y="4548458"/>
                </a:lnTo>
                <a:lnTo>
                  <a:pt x="4757683" y="4546449"/>
                </a:lnTo>
                <a:lnTo>
                  <a:pt x="4757683" y="4585517"/>
                </a:lnTo>
                <a:cubicBezTo>
                  <a:pt x="4757683" y="4593355"/>
                  <a:pt x="4758465" y="4599420"/>
                  <a:pt x="4760028" y="4603711"/>
                </a:cubicBezTo>
                <a:cubicBezTo>
                  <a:pt x="4761590" y="4608002"/>
                  <a:pt x="4764306" y="4610991"/>
                  <a:pt x="4768176" y="4612678"/>
                </a:cubicBezTo>
                <a:cubicBezTo>
                  <a:pt x="4772045" y="4614364"/>
                  <a:pt x="4777428" y="4615208"/>
                  <a:pt x="4784324" y="4615208"/>
                </a:cubicBezTo>
                <a:lnTo>
                  <a:pt x="4811335" y="4615208"/>
                </a:lnTo>
                <a:cubicBezTo>
                  <a:pt x="4817041" y="4615208"/>
                  <a:pt x="4821642" y="4614253"/>
                  <a:pt x="4825140" y="4612343"/>
                </a:cubicBezTo>
                <a:cubicBezTo>
                  <a:pt x="4828637" y="4610433"/>
                  <a:pt x="4831303" y="4607295"/>
                  <a:pt x="4833139" y="4602929"/>
                </a:cubicBezTo>
                <a:cubicBezTo>
                  <a:pt x="4834975" y="4598564"/>
                  <a:pt x="4836339" y="4592685"/>
                  <a:pt x="4837231" y="4585293"/>
                </a:cubicBezTo>
                <a:cubicBezTo>
                  <a:pt x="4834652" y="4584847"/>
                  <a:pt x="4831750" y="4583991"/>
                  <a:pt x="4828525" y="4582726"/>
                </a:cubicBezTo>
                <a:cubicBezTo>
                  <a:pt x="4825301" y="4581461"/>
                  <a:pt x="4822498" y="4580084"/>
                  <a:pt x="4820116" y="4578596"/>
                </a:cubicBezTo>
                <a:cubicBezTo>
                  <a:pt x="4821456" y="4578100"/>
                  <a:pt x="4822596" y="4577604"/>
                  <a:pt x="4823539" y="4577108"/>
                </a:cubicBezTo>
                <a:cubicBezTo>
                  <a:pt x="4825871" y="4575818"/>
                  <a:pt x="4827645" y="4573970"/>
                  <a:pt x="4828860" y="4571564"/>
                </a:cubicBezTo>
                <a:cubicBezTo>
                  <a:pt x="4830076" y="4569158"/>
                  <a:pt x="4830881" y="4565822"/>
                  <a:pt x="4831278" y="4561555"/>
                </a:cubicBezTo>
                <a:cubicBezTo>
                  <a:pt x="4831676" y="4558182"/>
                  <a:pt x="4831960" y="4552303"/>
                  <a:pt x="4832134" y="4543919"/>
                </a:cubicBezTo>
                <a:cubicBezTo>
                  <a:pt x="4832307" y="4535535"/>
                  <a:pt x="4832420" y="4524894"/>
                  <a:pt x="4832468" y="4511995"/>
                </a:cubicBezTo>
                <a:lnTo>
                  <a:pt x="4833288" y="4508796"/>
                </a:lnTo>
                <a:lnTo>
                  <a:pt x="4818628" y="4503066"/>
                </a:lnTo>
                <a:lnTo>
                  <a:pt x="4814684" y="4505745"/>
                </a:lnTo>
                <a:lnTo>
                  <a:pt x="4804936" y="4508796"/>
                </a:lnTo>
                <a:lnTo>
                  <a:pt x="4804936" y="4475012"/>
                </a:lnTo>
                <a:lnTo>
                  <a:pt x="4785217" y="4475012"/>
                </a:lnTo>
                <a:lnTo>
                  <a:pt x="4785217" y="4515195"/>
                </a:lnTo>
                <a:lnTo>
                  <a:pt x="4777775" y="4517651"/>
                </a:lnTo>
                <a:lnTo>
                  <a:pt x="4777775" y="4486248"/>
                </a:lnTo>
                <a:lnTo>
                  <a:pt x="4757683" y="4486248"/>
                </a:lnTo>
                <a:lnTo>
                  <a:pt x="4757683" y="4524051"/>
                </a:lnTo>
                <a:lnTo>
                  <a:pt x="4749126" y="4526804"/>
                </a:lnTo>
                <a:cubicBezTo>
                  <a:pt x="4749424" y="4523133"/>
                  <a:pt x="4749721" y="4519350"/>
                  <a:pt x="4750018" y="4515456"/>
                </a:cubicBezTo>
                <a:cubicBezTo>
                  <a:pt x="4750317" y="4511561"/>
                  <a:pt x="4750540" y="4507531"/>
                  <a:pt x="4750689" y="4503363"/>
                </a:cubicBezTo>
                <a:lnTo>
                  <a:pt x="4737890" y="4501950"/>
                </a:lnTo>
                <a:lnTo>
                  <a:pt x="4734168" y="4502247"/>
                </a:lnTo>
                <a:lnTo>
                  <a:pt x="4726578" y="4502247"/>
                </a:lnTo>
                <a:cubicBezTo>
                  <a:pt x="4727273" y="4497286"/>
                  <a:pt x="4727905" y="4492387"/>
                  <a:pt x="4728476" y="4487550"/>
                </a:cubicBezTo>
                <a:cubicBezTo>
                  <a:pt x="4729046" y="4482714"/>
                  <a:pt x="4729530" y="4478013"/>
                  <a:pt x="4729926" y="4473449"/>
                </a:cubicBezTo>
                <a:close/>
                <a:moveTo>
                  <a:pt x="11956733" y="4470100"/>
                </a:moveTo>
                <a:lnTo>
                  <a:pt x="11936716" y="4480965"/>
                </a:lnTo>
                <a:cubicBezTo>
                  <a:pt x="11938651" y="4483743"/>
                  <a:pt x="11940734" y="4486819"/>
                  <a:pt x="11942967" y="4490192"/>
                </a:cubicBezTo>
                <a:cubicBezTo>
                  <a:pt x="11945199" y="4493566"/>
                  <a:pt x="11947233" y="4496790"/>
                  <a:pt x="11949069" y="4499866"/>
                </a:cubicBezTo>
                <a:lnTo>
                  <a:pt x="11891919" y="4499866"/>
                </a:lnTo>
                <a:lnTo>
                  <a:pt x="11891919" y="4521446"/>
                </a:lnTo>
                <a:lnTo>
                  <a:pt x="11981364" y="4521446"/>
                </a:lnTo>
                <a:cubicBezTo>
                  <a:pt x="11976056" y="4527945"/>
                  <a:pt x="11969967" y="4534543"/>
                  <a:pt x="11963096" y="4541240"/>
                </a:cubicBezTo>
                <a:cubicBezTo>
                  <a:pt x="11956225" y="4547937"/>
                  <a:pt x="11948945" y="4554362"/>
                  <a:pt x="11941255" y="4560513"/>
                </a:cubicBezTo>
                <a:cubicBezTo>
                  <a:pt x="11933566" y="4566665"/>
                  <a:pt x="11925802" y="4572147"/>
                  <a:pt x="11917964" y="4576959"/>
                </a:cubicBezTo>
                <a:lnTo>
                  <a:pt x="11917815" y="4576959"/>
                </a:lnTo>
                <a:cubicBezTo>
                  <a:pt x="11913350" y="4576959"/>
                  <a:pt x="11908079" y="4578807"/>
                  <a:pt x="11902002" y="4582503"/>
                </a:cubicBezTo>
                <a:cubicBezTo>
                  <a:pt x="11895925" y="4586199"/>
                  <a:pt x="11890034" y="4591098"/>
                  <a:pt x="11884328" y="4597200"/>
                </a:cubicBezTo>
                <a:lnTo>
                  <a:pt x="11900179" y="4618110"/>
                </a:lnTo>
                <a:cubicBezTo>
                  <a:pt x="11902064" y="4614935"/>
                  <a:pt x="11904023" y="4611785"/>
                  <a:pt x="11906057" y="4608659"/>
                </a:cubicBezTo>
                <a:cubicBezTo>
                  <a:pt x="11908091" y="4605534"/>
                  <a:pt x="11910063" y="4602917"/>
                  <a:pt x="11911973" y="4600809"/>
                </a:cubicBezTo>
                <a:cubicBezTo>
                  <a:pt x="11913883" y="4598700"/>
                  <a:pt x="11915632" y="4597646"/>
                  <a:pt x="11917219" y="4597646"/>
                </a:cubicBezTo>
                <a:cubicBezTo>
                  <a:pt x="11918906" y="4597646"/>
                  <a:pt x="11921039" y="4598663"/>
                  <a:pt x="11923619" y="4600697"/>
                </a:cubicBezTo>
                <a:cubicBezTo>
                  <a:pt x="11926199" y="4602731"/>
                  <a:pt x="11929200" y="4604765"/>
                  <a:pt x="11932623" y="4606799"/>
                </a:cubicBezTo>
                <a:cubicBezTo>
                  <a:pt x="11937981" y="4609875"/>
                  <a:pt x="11943872" y="4612045"/>
                  <a:pt x="11950297" y="4613310"/>
                </a:cubicBezTo>
                <a:cubicBezTo>
                  <a:pt x="11956721" y="4614575"/>
                  <a:pt x="11964696" y="4615208"/>
                  <a:pt x="11974221" y="4615208"/>
                </a:cubicBezTo>
                <a:cubicBezTo>
                  <a:pt x="11979380" y="4615208"/>
                  <a:pt x="11984936" y="4615121"/>
                  <a:pt x="11990889" y="4614947"/>
                </a:cubicBezTo>
                <a:cubicBezTo>
                  <a:pt x="11996843" y="4614774"/>
                  <a:pt x="12002535" y="4614551"/>
                  <a:pt x="12007967" y="4614278"/>
                </a:cubicBezTo>
                <a:cubicBezTo>
                  <a:pt x="12013400" y="4614005"/>
                  <a:pt x="12017902" y="4613744"/>
                  <a:pt x="12021474" y="4613496"/>
                </a:cubicBezTo>
                <a:cubicBezTo>
                  <a:pt x="12021573" y="4611512"/>
                  <a:pt x="12021982" y="4609069"/>
                  <a:pt x="12022701" y="4606166"/>
                </a:cubicBezTo>
                <a:cubicBezTo>
                  <a:pt x="12023421" y="4603264"/>
                  <a:pt x="12024252" y="4600350"/>
                  <a:pt x="12025194" y="4597423"/>
                </a:cubicBezTo>
                <a:cubicBezTo>
                  <a:pt x="12026137" y="4594496"/>
                  <a:pt x="12026980" y="4592040"/>
                  <a:pt x="12027724" y="4590056"/>
                </a:cubicBezTo>
                <a:cubicBezTo>
                  <a:pt x="12022863" y="4590850"/>
                  <a:pt x="12017244" y="4591544"/>
                  <a:pt x="12010870" y="4592139"/>
                </a:cubicBezTo>
                <a:cubicBezTo>
                  <a:pt x="12004495" y="4592735"/>
                  <a:pt x="11998145" y="4593194"/>
                  <a:pt x="11991820" y="4593516"/>
                </a:cubicBezTo>
                <a:cubicBezTo>
                  <a:pt x="11985494" y="4593839"/>
                  <a:pt x="11979926" y="4594000"/>
                  <a:pt x="11975114" y="4594000"/>
                </a:cubicBezTo>
                <a:cubicBezTo>
                  <a:pt x="11967871" y="4594000"/>
                  <a:pt x="11961285" y="4593690"/>
                  <a:pt x="11955357" y="4593070"/>
                </a:cubicBezTo>
                <a:cubicBezTo>
                  <a:pt x="11949428" y="4592450"/>
                  <a:pt x="11944133" y="4591048"/>
                  <a:pt x="11939469" y="4588865"/>
                </a:cubicBezTo>
                <a:cubicBezTo>
                  <a:pt x="11949590" y="4581920"/>
                  <a:pt x="11959561" y="4574156"/>
                  <a:pt x="11969384" y="4565574"/>
                </a:cubicBezTo>
                <a:cubicBezTo>
                  <a:pt x="11979206" y="4556991"/>
                  <a:pt x="11988409" y="4547962"/>
                  <a:pt x="11996991" y="4538487"/>
                </a:cubicBezTo>
                <a:cubicBezTo>
                  <a:pt x="12005574" y="4529012"/>
                  <a:pt x="12013065" y="4519487"/>
                  <a:pt x="12019464" y="4509912"/>
                </a:cubicBezTo>
                <a:lnTo>
                  <a:pt x="12002424" y="4498750"/>
                </a:lnTo>
                <a:lnTo>
                  <a:pt x="11998182" y="4499866"/>
                </a:lnTo>
                <a:lnTo>
                  <a:pt x="11965514" y="4499866"/>
                </a:lnTo>
                <a:lnTo>
                  <a:pt x="11974369" y="4494806"/>
                </a:lnTo>
                <a:cubicBezTo>
                  <a:pt x="11973129" y="4492573"/>
                  <a:pt x="11971480" y="4490006"/>
                  <a:pt x="11969421" y="4487104"/>
                </a:cubicBezTo>
                <a:cubicBezTo>
                  <a:pt x="11967362" y="4484202"/>
                  <a:pt x="11965192" y="4481262"/>
                  <a:pt x="11962910" y="4478286"/>
                </a:cubicBezTo>
                <a:cubicBezTo>
                  <a:pt x="11960628" y="4475309"/>
                  <a:pt x="11958569" y="4472581"/>
                  <a:pt x="11956733" y="4470100"/>
                </a:cubicBezTo>
                <a:close/>
                <a:moveTo>
                  <a:pt x="8745978" y="4466633"/>
                </a:moveTo>
                <a:lnTo>
                  <a:pt x="8745978" y="4485088"/>
                </a:lnTo>
                <a:lnTo>
                  <a:pt x="8757736" y="4485088"/>
                </a:lnTo>
                <a:cubicBezTo>
                  <a:pt x="8757736" y="4486229"/>
                  <a:pt x="8757699" y="4487358"/>
                  <a:pt x="8757624" y="4488474"/>
                </a:cubicBezTo>
                <a:cubicBezTo>
                  <a:pt x="8757550" y="4489590"/>
                  <a:pt x="8757488" y="4490694"/>
                  <a:pt x="8757438" y="4491785"/>
                </a:cubicBezTo>
                <a:lnTo>
                  <a:pt x="8737123" y="4491785"/>
                </a:lnTo>
                <a:lnTo>
                  <a:pt x="8737123" y="4510091"/>
                </a:lnTo>
                <a:lnTo>
                  <a:pt x="8755875" y="4510091"/>
                </a:lnTo>
                <a:cubicBezTo>
                  <a:pt x="8755727" y="4511133"/>
                  <a:pt x="8755578" y="4512187"/>
                  <a:pt x="8755429" y="4513254"/>
                </a:cubicBezTo>
                <a:cubicBezTo>
                  <a:pt x="8755280" y="4514320"/>
                  <a:pt x="8755131" y="4515399"/>
                  <a:pt x="8754982" y="4516491"/>
                </a:cubicBezTo>
                <a:lnTo>
                  <a:pt x="8745234" y="4516491"/>
                </a:lnTo>
                <a:lnTo>
                  <a:pt x="8745234" y="4534945"/>
                </a:lnTo>
                <a:lnTo>
                  <a:pt x="8750518" y="4534945"/>
                </a:lnTo>
                <a:cubicBezTo>
                  <a:pt x="8748881" y="4539857"/>
                  <a:pt x="8746847" y="4544396"/>
                  <a:pt x="8744416" y="4548563"/>
                </a:cubicBezTo>
                <a:cubicBezTo>
                  <a:pt x="8741985" y="4552730"/>
                  <a:pt x="8739058" y="4556451"/>
                  <a:pt x="8735635" y="4559725"/>
                </a:cubicBezTo>
                <a:cubicBezTo>
                  <a:pt x="8737024" y="4561015"/>
                  <a:pt x="8738673" y="4562739"/>
                  <a:pt x="8740583" y="4564897"/>
                </a:cubicBezTo>
                <a:cubicBezTo>
                  <a:pt x="8742493" y="4567055"/>
                  <a:pt x="8744304" y="4569226"/>
                  <a:pt x="8746016" y="4571408"/>
                </a:cubicBezTo>
                <a:cubicBezTo>
                  <a:pt x="8747727" y="4573591"/>
                  <a:pt x="8748980" y="4575402"/>
                  <a:pt x="8749774" y="4576840"/>
                </a:cubicBezTo>
                <a:cubicBezTo>
                  <a:pt x="8750319" y="4576295"/>
                  <a:pt x="8750828" y="4575786"/>
                  <a:pt x="8751299" y="4575315"/>
                </a:cubicBezTo>
                <a:cubicBezTo>
                  <a:pt x="8751770" y="4574844"/>
                  <a:pt x="8752229" y="4574335"/>
                  <a:pt x="8752676" y="4573790"/>
                </a:cubicBezTo>
                <a:lnTo>
                  <a:pt x="8752676" y="4604746"/>
                </a:lnTo>
                <a:lnTo>
                  <a:pt x="8772619" y="4604746"/>
                </a:lnTo>
                <a:lnTo>
                  <a:pt x="8772619" y="4597825"/>
                </a:lnTo>
                <a:lnTo>
                  <a:pt x="8808040" y="4597825"/>
                </a:lnTo>
                <a:lnTo>
                  <a:pt x="8808040" y="4544396"/>
                </a:lnTo>
                <a:lnTo>
                  <a:pt x="8768972" y="4544396"/>
                </a:lnTo>
                <a:cubicBezTo>
                  <a:pt x="8770014" y="4541419"/>
                  <a:pt x="8770932" y="4538269"/>
                  <a:pt x="8771726" y="4534945"/>
                </a:cubicBezTo>
                <a:lnTo>
                  <a:pt x="8804989" y="4534945"/>
                </a:lnTo>
                <a:lnTo>
                  <a:pt x="8804989" y="4510091"/>
                </a:lnTo>
                <a:lnTo>
                  <a:pt x="8811388" y="4510091"/>
                </a:lnTo>
                <a:lnTo>
                  <a:pt x="8811388" y="4491785"/>
                </a:lnTo>
                <a:lnTo>
                  <a:pt x="8804989" y="4491785"/>
                </a:lnTo>
                <a:lnTo>
                  <a:pt x="8804989" y="4466633"/>
                </a:lnTo>
                <a:close/>
                <a:moveTo>
                  <a:pt x="1040673" y="4464035"/>
                </a:moveTo>
                <a:lnTo>
                  <a:pt x="1105785" y="4464035"/>
                </a:lnTo>
                <a:lnTo>
                  <a:pt x="1105785" y="4471328"/>
                </a:lnTo>
                <a:lnTo>
                  <a:pt x="1040673" y="4471328"/>
                </a:lnTo>
                <a:close/>
                <a:moveTo>
                  <a:pt x="8856186" y="4459787"/>
                </a:moveTo>
                <a:cubicBezTo>
                  <a:pt x="8855392" y="4463806"/>
                  <a:pt x="8854226" y="4468258"/>
                  <a:pt x="8852688" y="4473144"/>
                </a:cubicBezTo>
                <a:cubicBezTo>
                  <a:pt x="8851150" y="4478031"/>
                  <a:pt x="8849662" y="4482260"/>
                  <a:pt x="8848223" y="4485832"/>
                </a:cubicBezTo>
                <a:lnTo>
                  <a:pt x="8861023" y="4489032"/>
                </a:lnTo>
                <a:lnTo>
                  <a:pt x="8830736" y="4489032"/>
                </a:lnTo>
                <a:lnTo>
                  <a:pt x="8839889" y="4485683"/>
                </a:lnTo>
                <a:cubicBezTo>
                  <a:pt x="8839194" y="4482161"/>
                  <a:pt x="8837942" y="4478093"/>
                  <a:pt x="8836131" y="4473479"/>
                </a:cubicBezTo>
                <a:cubicBezTo>
                  <a:pt x="8834320" y="4468866"/>
                  <a:pt x="8832249" y="4464649"/>
                  <a:pt x="8829917" y="4460829"/>
                </a:cubicBezTo>
                <a:lnTo>
                  <a:pt x="8812281" y="4466931"/>
                </a:lnTo>
                <a:cubicBezTo>
                  <a:pt x="8814117" y="4470305"/>
                  <a:pt x="8815754" y="4474000"/>
                  <a:pt x="8817193" y="4478019"/>
                </a:cubicBezTo>
                <a:cubicBezTo>
                  <a:pt x="8818631" y="4482037"/>
                  <a:pt x="8819723" y="4485708"/>
                  <a:pt x="8820467" y="4489032"/>
                </a:cubicBezTo>
                <a:lnTo>
                  <a:pt x="8813025" y="4489032"/>
                </a:lnTo>
                <a:lnTo>
                  <a:pt x="8813025" y="4508975"/>
                </a:lnTo>
                <a:lnTo>
                  <a:pt x="8834085" y="4508975"/>
                </a:lnTo>
                <a:lnTo>
                  <a:pt x="8834085" y="4519095"/>
                </a:lnTo>
                <a:lnTo>
                  <a:pt x="8814886" y="4519095"/>
                </a:lnTo>
                <a:lnTo>
                  <a:pt x="8814886" y="4539187"/>
                </a:lnTo>
                <a:lnTo>
                  <a:pt x="8834085" y="4539187"/>
                </a:lnTo>
                <a:lnTo>
                  <a:pt x="8834085" y="4551689"/>
                </a:lnTo>
                <a:lnTo>
                  <a:pt x="8809826" y="4551689"/>
                </a:lnTo>
                <a:lnTo>
                  <a:pt x="8809826" y="4572376"/>
                </a:lnTo>
                <a:lnTo>
                  <a:pt x="8834085" y="4572376"/>
                </a:lnTo>
                <a:lnTo>
                  <a:pt x="8834085" y="4604597"/>
                </a:lnTo>
                <a:lnTo>
                  <a:pt x="8855367" y="4604597"/>
                </a:lnTo>
                <a:lnTo>
                  <a:pt x="8855367" y="4572376"/>
                </a:lnTo>
                <a:lnTo>
                  <a:pt x="8881933" y="4572376"/>
                </a:lnTo>
                <a:lnTo>
                  <a:pt x="8881933" y="4551689"/>
                </a:lnTo>
                <a:lnTo>
                  <a:pt x="8855367" y="4551689"/>
                </a:lnTo>
                <a:lnTo>
                  <a:pt x="8855367" y="4539187"/>
                </a:lnTo>
                <a:lnTo>
                  <a:pt x="8875980" y="4539187"/>
                </a:lnTo>
                <a:lnTo>
                  <a:pt x="8875980" y="4519095"/>
                </a:lnTo>
                <a:lnTo>
                  <a:pt x="8855367" y="4519095"/>
                </a:lnTo>
                <a:lnTo>
                  <a:pt x="8855367" y="4508975"/>
                </a:lnTo>
                <a:lnTo>
                  <a:pt x="8879031" y="4508975"/>
                </a:lnTo>
                <a:lnTo>
                  <a:pt x="8879031" y="4489032"/>
                </a:lnTo>
                <a:lnTo>
                  <a:pt x="8867124" y="4489032"/>
                </a:lnTo>
                <a:cubicBezTo>
                  <a:pt x="8868712" y="4485758"/>
                  <a:pt x="8870411" y="4482000"/>
                  <a:pt x="8872222" y="4477758"/>
                </a:cubicBezTo>
                <a:cubicBezTo>
                  <a:pt x="8874033" y="4473517"/>
                  <a:pt x="8875831" y="4469089"/>
                  <a:pt x="8877617" y="4464475"/>
                </a:cubicBezTo>
                <a:close/>
                <a:moveTo>
                  <a:pt x="1018721" y="4445729"/>
                </a:moveTo>
                <a:lnTo>
                  <a:pt x="1018721" y="4490973"/>
                </a:lnTo>
                <a:cubicBezTo>
                  <a:pt x="1018721" y="4497869"/>
                  <a:pt x="1019936" y="4503190"/>
                  <a:pt x="1022367" y="4506935"/>
                </a:cubicBezTo>
                <a:cubicBezTo>
                  <a:pt x="1024798" y="4510681"/>
                  <a:pt x="1029064" y="4513273"/>
                  <a:pt x="1035166" y="4514711"/>
                </a:cubicBezTo>
                <a:cubicBezTo>
                  <a:pt x="1041268" y="4516150"/>
                  <a:pt x="1049801" y="4516869"/>
                  <a:pt x="1060765" y="4516869"/>
                </a:cubicBezTo>
                <a:lnTo>
                  <a:pt x="1110176" y="4516869"/>
                </a:lnTo>
                <a:cubicBezTo>
                  <a:pt x="1118461" y="4516869"/>
                  <a:pt x="1124984" y="4516237"/>
                  <a:pt x="1129747" y="4514972"/>
                </a:cubicBezTo>
                <a:cubicBezTo>
                  <a:pt x="1134509" y="4513707"/>
                  <a:pt x="1138081" y="4511388"/>
                  <a:pt x="1140462" y="4508014"/>
                </a:cubicBezTo>
                <a:cubicBezTo>
                  <a:pt x="1142843" y="4504641"/>
                  <a:pt x="1144580" y="4499779"/>
                  <a:pt x="1145671" y="4493429"/>
                </a:cubicBezTo>
                <a:cubicBezTo>
                  <a:pt x="1142992" y="4493032"/>
                  <a:pt x="1139966" y="4492350"/>
                  <a:pt x="1136593" y="4491382"/>
                </a:cubicBezTo>
                <a:cubicBezTo>
                  <a:pt x="1133219" y="4490415"/>
                  <a:pt x="1130193" y="4489311"/>
                  <a:pt x="1127514" y="4488071"/>
                </a:cubicBezTo>
                <a:lnTo>
                  <a:pt x="1127514" y="4445729"/>
                </a:lnTo>
                <a:close/>
                <a:moveTo>
                  <a:pt x="4239703" y="4443997"/>
                </a:moveTo>
                <a:lnTo>
                  <a:pt x="4239703" y="4544605"/>
                </a:lnTo>
                <a:cubicBezTo>
                  <a:pt x="4239703" y="4552989"/>
                  <a:pt x="4240559" y="4559488"/>
                  <a:pt x="4242271" y="4564101"/>
                </a:cubicBezTo>
                <a:cubicBezTo>
                  <a:pt x="4243982" y="4568715"/>
                  <a:pt x="4246896" y="4571927"/>
                  <a:pt x="4251013" y="4573738"/>
                </a:cubicBezTo>
                <a:cubicBezTo>
                  <a:pt x="4255132" y="4575549"/>
                  <a:pt x="4260762" y="4576454"/>
                  <a:pt x="4267906" y="4576454"/>
                </a:cubicBezTo>
                <a:lnTo>
                  <a:pt x="4293803" y="4576454"/>
                </a:lnTo>
                <a:cubicBezTo>
                  <a:pt x="4300450" y="4576454"/>
                  <a:pt x="4305696" y="4575263"/>
                  <a:pt x="4309541" y="4572882"/>
                </a:cubicBezTo>
                <a:cubicBezTo>
                  <a:pt x="4313386" y="4570501"/>
                  <a:pt x="4316287" y="4566631"/>
                  <a:pt x="4318247" y="4561274"/>
                </a:cubicBezTo>
                <a:cubicBezTo>
                  <a:pt x="4320208" y="4555916"/>
                  <a:pt x="4321608" y="4548797"/>
                  <a:pt x="4322451" y="4539917"/>
                </a:cubicBezTo>
                <a:cubicBezTo>
                  <a:pt x="4319426" y="4539222"/>
                  <a:pt x="4315891" y="4537982"/>
                  <a:pt x="4311847" y="4536196"/>
                </a:cubicBezTo>
                <a:cubicBezTo>
                  <a:pt x="4307805" y="4534410"/>
                  <a:pt x="4304444" y="4532599"/>
                  <a:pt x="4301764" y="4530764"/>
                </a:cubicBezTo>
                <a:cubicBezTo>
                  <a:pt x="4301367" y="4537461"/>
                  <a:pt x="4300859" y="4542571"/>
                  <a:pt x="4300238" y="4546093"/>
                </a:cubicBezTo>
                <a:cubicBezTo>
                  <a:pt x="4299620" y="4549616"/>
                  <a:pt x="4298664" y="4552021"/>
                  <a:pt x="4297374" y="4553311"/>
                </a:cubicBezTo>
                <a:cubicBezTo>
                  <a:pt x="4296084" y="4554601"/>
                  <a:pt x="4294199" y="4555246"/>
                  <a:pt x="4291719" y="4555246"/>
                </a:cubicBezTo>
                <a:lnTo>
                  <a:pt x="4270808" y="4555246"/>
                </a:lnTo>
                <a:cubicBezTo>
                  <a:pt x="4268278" y="4555246"/>
                  <a:pt x="4266405" y="4555035"/>
                  <a:pt x="4265190" y="4554613"/>
                </a:cubicBezTo>
                <a:cubicBezTo>
                  <a:pt x="4263975" y="4554192"/>
                  <a:pt x="4263181" y="4553237"/>
                  <a:pt x="4262810" y="4551749"/>
                </a:cubicBezTo>
                <a:cubicBezTo>
                  <a:pt x="4262437" y="4550260"/>
                  <a:pt x="4262250" y="4547929"/>
                  <a:pt x="4262250" y="4544754"/>
                </a:cubicBezTo>
                <a:lnTo>
                  <a:pt x="4262250" y="4465205"/>
                </a:lnTo>
                <a:lnTo>
                  <a:pt x="4290454" y="4465205"/>
                </a:lnTo>
                <a:lnTo>
                  <a:pt x="4290454" y="4497947"/>
                </a:lnTo>
                <a:cubicBezTo>
                  <a:pt x="4290454" y="4499684"/>
                  <a:pt x="4289287" y="4500552"/>
                  <a:pt x="4286956" y="4500552"/>
                </a:cubicBezTo>
                <a:cubicBezTo>
                  <a:pt x="4286162" y="4500552"/>
                  <a:pt x="4284673" y="4500552"/>
                  <a:pt x="4282491" y="4500552"/>
                </a:cubicBezTo>
                <a:cubicBezTo>
                  <a:pt x="4280309" y="4500552"/>
                  <a:pt x="4277878" y="4500514"/>
                  <a:pt x="4275199" y="4500440"/>
                </a:cubicBezTo>
                <a:cubicBezTo>
                  <a:pt x="4272520" y="4500366"/>
                  <a:pt x="4270039" y="4500254"/>
                  <a:pt x="4267757" y="4500105"/>
                </a:cubicBezTo>
                <a:cubicBezTo>
                  <a:pt x="4269196" y="4503082"/>
                  <a:pt x="4270584" y="4506654"/>
                  <a:pt x="4271924" y="4510821"/>
                </a:cubicBezTo>
                <a:cubicBezTo>
                  <a:pt x="4273264" y="4514988"/>
                  <a:pt x="4274157" y="4518684"/>
                  <a:pt x="4274604" y="4521909"/>
                </a:cubicBezTo>
                <a:cubicBezTo>
                  <a:pt x="4280705" y="4521909"/>
                  <a:pt x="4286113" y="4521747"/>
                  <a:pt x="4290825" y="4521425"/>
                </a:cubicBezTo>
                <a:cubicBezTo>
                  <a:pt x="4295538" y="4521102"/>
                  <a:pt x="4299682" y="4520098"/>
                  <a:pt x="4303253" y="4518411"/>
                </a:cubicBezTo>
                <a:cubicBezTo>
                  <a:pt x="4306924" y="4516675"/>
                  <a:pt x="4309392" y="4514219"/>
                  <a:pt x="4310657" y="4511044"/>
                </a:cubicBezTo>
                <a:cubicBezTo>
                  <a:pt x="4311922" y="4507869"/>
                  <a:pt x="4312555" y="4503727"/>
                  <a:pt x="4312555" y="4498617"/>
                </a:cubicBezTo>
                <a:lnTo>
                  <a:pt x="4312555" y="4443997"/>
                </a:lnTo>
                <a:close/>
                <a:moveTo>
                  <a:pt x="4191559" y="4432314"/>
                </a:moveTo>
                <a:lnTo>
                  <a:pt x="4175560" y="4445113"/>
                </a:lnTo>
                <a:cubicBezTo>
                  <a:pt x="4179628" y="4447941"/>
                  <a:pt x="4183200" y="4450831"/>
                  <a:pt x="4186275" y="4453782"/>
                </a:cubicBezTo>
                <a:cubicBezTo>
                  <a:pt x="4189351" y="4456734"/>
                  <a:pt x="4192080" y="4459723"/>
                  <a:pt x="4194459" y="4462749"/>
                </a:cubicBezTo>
                <a:cubicBezTo>
                  <a:pt x="4191286" y="4466024"/>
                  <a:pt x="4187987" y="4469100"/>
                  <a:pt x="4184564" y="4471977"/>
                </a:cubicBezTo>
                <a:cubicBezTo>
                  <a:pt x="4181141" y="4474854"/>
                  <a:pt x="4177693" y="4477434"/>
                  <a:pt x="4174220" y="4479716"/>
                </a:cubicBezTo>
                <a:cubicBezTo>
                  <a:pt x="4176651" y="4481700"/>
                  <a:pt x="4179355" y="4484280"/>
                  <a:pt x="4182332" y="4487455"/>
                </a:cubicBezTo>
                <a:cubicBezTo>
                  <a:pt x="4185308" y="4490630"/>
                  <a:pt x="4187615" y="4493433"/>
                  <a:pt x="4189252" y="4495864"/>
                </a:cubicBezTo>
                <a:cubicBezTo>
                  <a:pt x="4191931" y="4494028"/>
                  <a:pt x="4194570" y="4492068"/>
                  <a:pt x="4197176" y="4489985"/>
                </a:cubicBezTo>
                <a:cubicBezTo>
                  <a:pt x="4199780" y="4487901"/>
                  <a:pt x="4202322" y="4485694"/>
                  <a:pt x="4204803" y="4483362"/>
                </a:cubicBezTo>
                <a:cubicBezTo>
                  <a:pt x="4205299" y="4484701"/>
                  <a:pt x="4205708" y="4486066"/>
                  <a:pt x="4206031" y="4487455"/>
                </a:cubicBezTo>
                <a:cubicBezTo>
                  <a:pt x="4206353" y="4488844"/>
                  <a:pt x="4206663" y="4490258"/>
                  <a:pt x="4206961" y="4491696"/>
                </a:cubicBezTo>
                <a:cubicBezTo>
                  <a:pt x="4204332" y="4496012"/>
                  <a:pt x="4201194" y="4500366"/>
                  <a:pt x="4197547" y="4504756"/>
                </a:cubicBezTo>
                <a:cubicBezTo>
                  <a:pt x="4193903" y="4509146"/>
                  <a:pt x="4190008" y="4513215"/>
                  <a:pt x="4185866" y="4516960"/>
                </a:cubicBezTo>
                <a:cubicBezTo>
                  <a:pt x="4181724" y="4520706"/>
                  <a:pt x="4177644" y="4523819"/>
                  <a:pt x="4173625" y="4526299"/>
                </a:cubicBezTo>
                <a:cubicBezTo>
                  <a:pt x="4176353" y="4528383"/>
                  <a:pt x="4179169" y="4531061"/>
                  <a:pt x="4182071" y="4534336"/>
                </a:cubicBezTo>
                <a:cubicBezTo>
                  <a:pt x="4184973" y="4537610"/>
                  <a:pt x="4187317" y="4540636"/>
                  <a:pt x="4189104" y="4543414"/>
                </a:cubicBezTo>
                <a:cubicBezTo>
                  <a:pt x="4192328" y="4540785"/>
                  <a:pt x="4195613" y="4537771"/>
                  <a:pt x="4198962" y="4534373"/>
                </a:cubicBezTo>
                <a:cubicBezTo>
                  <a:pt x="4202310" y="4530975"/>
                  <a:pt x="4205546" y="4527366"/>
                  <a:pt x="4208672" y="4523546"/>
                </a:cubicBezTo>
                <a:cubicBezTo>
                  <a:pt x="4208474" y="4530789"/>
                  <a:pt x="4208028" y="4536990"/>
                  <a:pt x="4207333" y="4542149"/>
                </a:cubicBezTo>
                <a:cubicBezTo>
                  <a:pt x="4206638" y="4547309"/>
                  <a:pt x="4205646" y="4550781"/>
                  <a:pt x="4204356" y="4552567"/>
                </a:cubicBezTo>
                <a:cubicBezTo>
                  <a:pt x="4203661" y="4553460"/>
                  <a:pt x="4202942" y="4554179"/>
                  <a:pt x="4202198" y="4554725"/>
                </a:cubicBezTo>
                <a:cubicBezTo>
                  <a:pt x="4201455" y="4555271"/>
                  <a:pt x="4200412" y="4555618"/>
                  <a:pt x="4199073" y="4555767"/>
                </a:cubicBezTo>
                <a:cubicBezTo>
                  <a:pt x="4197237" y="4555965"/>
                  <a:pt x="4194695" y="4556077"/>
                  <a:pt x="4191447" y="4556102"/>
                </a:cubicBezTo>
                <a:cubicBezTo>
                  <a:pt x="4188198" y="4556127"/>
                  <a:pt x="4184167" y="4555916"/>
                  <a:pt x="4179355" y="4555469"/>
                </a:cubicBezTo>
                <a:cubicBezTo>
                  <a:pt x="4181587" y="4558743"/>
                  <a:pt x="4183249" y="4562328"/>
                  <a:pt x="4184341" y="4566222"/>
                </a:cubicBezTo>
                <a:cubicBezTo>
                  <a:pt x="4185432" y="4570117"/>
                  <a:pt x="4186003" y="4573949"/>
                  <a:pt x="4186052" y="4577719"/>
                </a:cubicBezTo>
                <a:cubicBezTo>
                  <a:pt x="4190665" y="4577918"/>
                  <a:pt x="4194880" y="4577942"/>
                  <a:pt x="4198701" y="4577793"/>
                </a:cubicBezTo>
                <a:cubicBezTo>
                  <a:pt x="4202521" y="4577645"/>
                  <a:pt x="4206291" y="4577049"/>
                  <a:pt x="4210012" y="4576008"/>
                </a:cubicBezTo>
                <a:cubicBezTo>
                  <a:pt x="4212145" y="4575412"/>
                  <a:pt x="4214142" y="4574519"/>
                  <a:pt x="4216002" y="4573329"/>
                </a:cubicBezTo>
                <a:cubicBezTo>
                  <a:pt x="4217862" y="4572138"/>
                  <a:pt x="4219511" y="4570600"/>
                  <a:pt x="4220951" y="4568715"/>
                </a:cubicBezTo>
                <a:cubicBezTo>
                  <a:pt x="4223579" y="4565242"/>
                  <a:pt x="4225614" y="4560765"/>
                  <a:pt x="4227053" y="4555283"/>
                </a:cubicBezTo>
                <a:cubicBezTo>
                  <a:pt x="4228491" y="4549802"/>
                  <a:pt x="4229495" y="4543749"/>
                  <a:pt x="4230066" y="4537126"/>
                </a:cubicBezTo>
                <a:cubicBezTo>
                  <a:pt x="4230637" y="4530503"/>
                  <a:pt x="4230922" y="4523694"/>
                  <a:pt x="4230922" y="4516700"/>
                </a:cubicBezTo>
                <a:cubicBezTo>
                  <a:pt x="4230922" y="4507968"/>
                  <a:pt x="4230339" y="4499336"/>
                  <a:pt x="4229174" y="4490803"/>
                </a:cubicBezTo>
                <a:cubicBezTo>
                  <a:pt x="4228008" y="4482271"/>
                  <a:pt x="4225489" y="4473986"/>
                  <a:pt x="4221620" y="4465949"/>
                </a:cubicBezTo>
                <a:cubicBezTo>
                  <a:pt x="4223952" y="4463072"/>
                  <a:pt x="4226209" y="4460120"/>
                  <a:pt x="4228392" y="4457094"/>
                </a:cubicBezTo>
                <a:cubicBezTo>
                  <a:pt x="4230575" y="4454068"/>
                  <a:pt x="4232634" y="4450992"/>
                  <a:pt x="4234568" y="4447867"/>
                </a:cubicBezTo>
                <a:lnTo>
                  <a:pt x="4216412" y="4434695"/>
                </a:lnTo>
                <a:cubicBezTo>
                  <a:pt x="4215172" y="4436680"/>
                  <a:pt x="4213893" y="4438689"/>
                  <a:pt x="4212579" y="4440723"/>
                </a:cubicBezTo>
                <a:cubicBezTo>
                  <a:pt x="4211264" y="4442757"/>
                  <a:pt x="4209839" y="4444716"/>
                  <a:pt x="4208300" y="4446601"/>
                </a:cubicBezTo>
                <a:cubicBezTo>
                  <a:pt x="4206018" y="4444171"/>
                  <a:pt x="4203501" y="4441752"/>
                  <a:pt x="4200747" y="4439346"/>
                </a:cubicBezTo>
                <a:cubicBezTo>
                  <a:pt x="4197993" y="4436940"/>
                  <a:pt x="4194931" y="4434596"/>
                  <a:pt x="4191559" y="4432314"/>
                </a:cubicBezTo>
                <a:close/>
                <a:moveTo>
                  <a:pt x="2981859" y="4424924"/>
                </a:moveTo>
                <a:cubicBezTo>
                  <a:pt x="2981710" y="4426363"/>
                  <a:pt x="2981536" y="4427839"/>
                  <a:pt x="2981338" y="4429352"/>
                </a:cubicBezTo>
                <a:cubicBezTo>
                  <a:pt x="2981139" y="4430865"/>
                  <a:pt x="2980916" y="4432341"/>
                  <a:pt x="2980668" y="4433779"/>
                </a:cubicBezTo>
                <a:lnTo>
                  <a:pt x="2934606" y="4433779"/>
                </a:lnTo>
                <a:lnTo>
                  <a:pt x="2934606" y="4452085"/>
                </a:lnTo>
                <a:lnTo>
                  <a:pt x="2976724" y="4452085"/>
                </a:lnTo>
                <a:cubicBezTo>
                  <a:pt x="2976476" y="4452730"/>
                  <a:pt x="2976240" y="4453425"/>
                  <a:pt x="2976017" y="4454169"/>
                </a:cubicBezTo>
                <a:cubicBezTo>
                  <a:pt x="2975794" y="4454913"/>
                  <a:pt x="2975558" y="4455632"/>
                  <a:pt x="2975310" y="4456327"/>
                </a:cubicBezTo>
                <a:lnTo>
                  <a:pt x="2940410" y="4456327"/>
                </a:lnTo>
                <a:lnTo>
                  <a:pt x="2940410" y="4473516"/>
                </a:lnTo>
                <a:lnTo>
                  <a:pt x="2968018" y="4473516"/>
                </a:lnTo>
                <a:cubicBezTo>
                  <a:pt x="2967571" y="4474310"/>
                  <a:pt x="2967112" y="4475104"/>
                  <a:pt x="2966641" y="4475898"/>
                </a:cubicBezTo>
                <a:cubicBezTo>
                  <a:pt x="2966170" y="4476692"/>
                  <a:pt x="2965711" y="4477485"/>
                  <a:pt x="2965264" y="4478279"/>
                </a:cubicBezTo>
                <a:lnTo>
                  <a:pt x="2926718" y="4478279"/>
                </a:lnTo>
                <a:lnTo>
                  <a:pt x="2926718" y="4497031"/>
                </a:lnTo>
                <a:lnTo>
                  <a:pt x="2950456" y="4497031"/>
                </a:lnTo>
                <a:cubicBezTo>
                  <a:pt x="2946735" y="4500653"/>
                  <a:pt x="2942617" y="4504101"/>
                  <a:pt x="2938104" y="4507375"/>
                </a:cubicBezTo>
                <a:cubicBezTo>
                  <a:pt x="2933589" y="4510649"/>
                  <a:pt x="2928628" y="4513700"/>
                  <a:pt x="2923220" y="4516528"/>
                </a:cubicBezTo>
                <a:cubicBezTo>
                  <a:pt x="2925006" y="4517768"/>
                  <a:pt x="2926904" y="4519480"/>
                  <a:pt x="2928913" y="4521662"/>
                </a:cubicBezTo>
                <a:cubicBezTo>
                  <a:pt x="2930922" y="4523845"/>
                  <a:pt x="2932783" y="4526127"/>
                  <a:pt x="2934494" y="4528508"/>
                </a:cubicBezTo>
                <a:cubicBezTo>
                  <a:pt x="2936206" y="4530890"/>
                  <a:pt x="2937533" y="4533048"/>
                  <a:pt x="2938475" y="4534983"/>
                </a:cubicBezTo>
                <a:cubicBezTo>
                  <a:pt x="2940807" y="4533594"/>
                  <a:pt x="2943101" y="4532180"/>
                  <a:pt x="2945359" y="4530741"/>
                </a:cubicBezTo>
                <a:cubicBezTo>
                  <a:pt x="2947616" y="4529302"/>
                  <a:pt x="2949786" y="4527814"/>
                  <a:pt x="2951870" y="4526276"/>
                </a:cubicBezTo>
                <a:lnTo>
                  <a:pt x="2951870" y="4569585"/>
                </a:lnTo>
                <a:lnTo>
                  <a:pt x="2975012" y="4569585"/>
                </a:lnTo>
                <a:lnTo>
                  <a:pt x="2975012" y="4562962"/>
                </a:lnTo>
                <a:lnTo>
                  <a:pt x="3016015" y="4562962"/>
                </a:lnTo>
                <a:lnTo>
                  <a:pt x="3016015" y="4568915"/>
                </a:lnTo>
                <a:lnTo>
                  <a:pt x="3040423" y="4568915"/>
                </a:lnTo>
                <a:lnTo>
                  <a:pt x="3040423" y="4526127"/>
                </a:lnTo>
                <a:cubicBezTo>
                  <a:pt x="3045135" y="4529451"/>
                  <a:pt x="3050171" y="4532353"/>
                  <a:pt x="3055529" y="4534834"/>
                </a:cubicBezTo>
                <a:cubicBezTo>
                  <a:pt x="3056570" y="4532949"/>
                  <a:pt x="3057959" y="4530840"/>
                  <a:pt x="3059696" y="4528508"/>
                </a:cubicBezTo>
                <a:cubicBezTo>
                  <a:pt x="3061432" y="4526177"/>
                  <a:pt x="3063256" y="4523920"/>
                  <a:pt x="3065165" y="4521737"/>
                </a:cubicBezTo>
                <a:cubicBezTo>
                  <a:pt x="3067075" y="4519554"/>
                  <a:pt x="3068874" y="4517768"/>
                  <a:pt x="3070560" y="4516379"/>
                </a:cubicBezTo>
                <a:cubicBezTo>
                  <a:pt x="3064558" y="4514246"/>
                  <a:pt x="3058840" y="4511517"/>
                  <a:pt x="3053408" y="4508193"/>
                </a:cubicBezTo>
                <a:cubicBezTo>
                  <a:pt x="3047976" y="4504870"/>
                  <a:pt x="3043126" y="4501149"/>
                  <a:pt x="3038860" y="4497031"/>
                </a:cubicBezTo>
                <a:lnTo>
                  <a:pt x="3066765" y="4497031"/>
                </a:lnTo>
                <a:lnTo>
                  <a:pt x="3066765" y="4478279"/>
                </a:lnTo>
                <a:lnTo>
                  <a:pt x="2991160" y="4478279"/>
                </a:lnTo>
                <a:cubicBezTo>
                  <a:pt x="2992004" y="4476642"/>
                  <a:pt x="2992723" y="4475054"/>
                  <a:pt x="2993318" y="4473516"/>
                </a:cubicBezTo>
                <a:lnTo>
                  <a:pt x="3053668" y="4473516"/>
                </a:lnTo>
                <a:lnTo>
                  <a:pt x="3053668" y="4456327"/>
                </a:lnTo>
                <a:lnTo>
                  <a:pt x="2999569" y="4456327"/>
                </a:lnTo>
                <a:lnTo>
                  <a:pt x="3000760" y="4452085"/>
                </a:lnTo>
                <a:lnTo>
                  <a:pt x="3058208" y="4452085"/>
                </a:lnTo>
                <a:lnTo>
                  <a:pt x="3058208" y="4433779"/>
                </a:lnTo>
                <a:lnTo>
                  <a:pt x="3004778" y="4433779"/>
                </a:lnTo>
                <a:cubicBezTo>
                  <a:pt x="3004977" y="4432638"/>
                  <a:pt x="3005162" y="4431522"/>
                  <a:pt x="3005336" y="4430431"/>
                </a:cubicBezTo>
                <a:cubicBezTo>
                  <a:pt x="3005510" y="4429340"/>
                  <a:pt x="3005671" y="4428223"/>
                  <a:pt x="3005820" y="4427082"/>
                </a:cubicBezTo>
                <a:close/>
                <a:moveTo>
                  <a:pt x="3226894" y="4381866"/>
                </a:moveTo>
                <a:lnTo>
                  <a:pt x="3235154" y="4381866"/>
                </a:lnTo>
                <a:lnTo>
                  <a:pt x="3235154" y="4434031"/>
                </a:lnTo>
                <a:lnTo>
                  <a:pt x="3226894" y="4434031"/>
                </a:lnTo>
                <a:close/>
                <a:moveTo>
                  <a:pt x="10196076" y="4380863"/>
                </a:moveTo>
                <a:cubicBezTo>
                  <a:pt x="10193844" y="4388155"/>
                  <a:pt x="10191091" y="4395324"/>
                  <a:pt x="10187816" y="4402368"/>
                </a:cubicBezTo>
                <a:cubicBezTo>
                  <a:pt x="10184542" y="4409413"/>
                  <a:pt x="10180908" y="4415999"/>
                  <a:pt x="10176915" y="4422125"/>
                </a:cubicBezTo>
                <a:cubicBezTo>
                  <a:pt x="10172921" y="4428252"/>
                  <a:pt x="10168692" y="4433548"/>
                  <a:pt x="10164227" y="4438013"/>
                </a:cubicBezTo>
                <a:cubicBezTo>
                  <a:pt x="10165815" y="4439203"/>
                  <a:pt x="10167700" y="4440754"/>
                  <a:pt x="10169883" y="4442664"/>
                </a:cubicBezTo>
                <a:cubicBezTo>
                  <a:pt x="10172065" y="4444574"/>
                  <a:pt x="10174174" y="4446533"/>
                  <a:pt x="10176208" y="4448542"/>
                </a:cubicBezTo>
                <a:cubicBezTo>
                  <a:pt x="10178242" y="4450552"/>
                  <a:pt x="10179854" y="4452226"/>
                  <a:pt x="10181045" y="4453565"/>
                </a:cubicBezTo>
                <a:cubicBezTo>
                  <a:pt x="10184368" y="4449745"/>
                  <a:pt x="10187655" y="4445442"/>
                  <a:pt x="10190905" y="4440654"/>
                </a:cubicBezTo>
                <a:cubicBezTo>
                  <a:pt x="10194154" y="4435867"/>
                  <a:pt x="10197317" y="4430720"/>
                  <a:pt x="10200392" y="4425214"/>
                </a:cubicBezTo>
                <a:lnTo>
                  <a:pt x="10203294" y="4425214"/>
                </a:lnTo>
                <a:lnTo>
                  <a:pt x="10203294" y="4524482"/>
                </a:lnTo>
                <a:lnTo>
                  <a:pt x="10226140" y="4524482"/>
                </a:lnTo>
                <a:lnTo>
                  <a:pt x="10226140" y="4492261"/>
                </a:lnTo>
                <a:lnTo>
                  <a:pt x="10265281" y="4492261"/>
                </a:lnTo>
                <a:lnTo>
                  <a:pt x="10265281" y="4471722"/>
                </a:lnTo>
                <a:lnTo>
                  <a:pt x="10226140" y="4471722"/>
                </a:lnTo>
                <a:lnTo>
                  <a:pt x="10226140" y="4458030"/>
                </a:lnTo>
                <a:lnTo>
                  <a:pt x="10263347" y="4458030"/>
                </a:lnTo>
                <a:lnTo>
                  <a:pt x="10263347" y="4437864"/>
                </a:lnTo>
                <a:lnTo>
                  <a:pt x="10226140" y="4437864"/>
                </a:lnTo>
                <a:lnTo>
                  <a:pt x="10226140" y="4425214"/>
                </a:lnTo>
                <a:lnTo>
                  <a:pt x="10267439" y="4425214"/>
                </a:lnTo>
                <a:lnTo>
                  <a:pt x="10267439" y="4404229"/>
                </a:lnTo>
                <a:lnTo>
                  <a:pt x="10210587" y="4404229"/>
                </a:lnTo>
                <a:cubicBezTo>
                  <a:pt x="10213117" y="4398573"/>
                  <a:pt x="10215399" y="4392670"/>
                  <a:pt x="10217433" y="4386518"/>
                </a:cubicBezTo>
                <a:close/>
                <a:moveTo>
                  <a:pt x="10153735" y="4380267"/>
                </a:moveTo>
                <a:cubicBezTo>
                  <a:pt x="10151304" y="4387262"/>
                  <a:pt x="10148340" y="4394158"/>
                  <a:pt x="10144842" y="4400955"/>
                </a:cubicBezTo>
                <a:cubicBezTo>
                  <a:pt x="10141345" y="4407751"/>
                  <a:pt x="10137525" y="4414114"/>
                  <a:pt x="10133382" y="4420042"/>
                </a:cubicBezTo>
                <a:cubicBezTo>
                  <a:pt x="10129240" y="4425970"/>
                  <a:pt x="10124961" y="4431167"/>
                  <a:pt x="10120546" y="4435631"/>
                </a:cubicBezTo>
                <a:cubicBezTo>
                  <a:pt x="10121786" y="4437467"/>
                  <a:pt x="10123213" y="4439923"/>
                  <a:pt x="10124825" y="4442998"/>
                </a:cubicBezTo>
                <a:cubicBezTo>
                  <a:pt x="10126437" y="4446074"/>
                  <a:pt x="10127938" y="4449138"/>
                  <a:pt x="10129327" y="4452189"/>
                </a:cubicBezTo>
                <a:cubicBezTo>
                  <a:pt x="10130716" y="4455240"/>
                  <a:pt x="10131733" y="4457683"/>
                  <a:pt x="10132378" y="4459518"/>
                </a:cubicBezTo>
                <a:cubicBezTo>
                  <a:pt x="10133469" y="4458377"/>
                  <a:pt x="10134548" y="4457224"/>
                  <a:pt x="10135615" y="4456058"/>
                </a:cubicBezTo>
                <a:cubicBezTo>
                  <a:pt x="10136681" y="4454893"/>
                  <a:pt x="10137736" y="4453665"/>
                  <a:pt x="10138777" y="4452375"/>
                </a:cubicBezTo>
                <a:lnTo>
                  <a:pt x="10138777" y="4524333"/>
                </a:lnTo>
                <a:lnTo>
                  <a:pt x="10161176" y="4524333"/>
                </a:lnTo>
                <a:lnTo>
                  <a:pt x="10161176" y="4418070"/>
                </a:lnTo>
                <a:cubicBezTo>
                  <a:pt x="10163954" y="4412960"/>
                  <a:pt x="10166521" y="4407801"/>
                  <a:pt x="10168878" y="4402592"/>
                </a:cubicBezTo>
                <a:cubicBezTo>
                  <a:pt x="10171234" y="4397383"/>
                  <a:pt x="10173355" y="4392223"/>
                  <a:pt x="10175240" y="4387114"/>
                </a:cubicBezTo>
                <a:close/>
                <a:moveTo>
                  <a:pt x="3311800" y="4378071"/>
                </a:moveTo>
                <a:lnTo>
                  <a:pt x="3319986" y="4378071"/>
                </a:lnTo>
                <a:lnTo>
                  <a:pt x="3319986" y="4416022"/>
                </a:lnTo>
                <a:lnTo>
                  <a:pt x="3311800" y="4416022"/>
                </a:lnTo>
                <a:close/>
                <a:moveTo>
                  <a:pt x="3284490" y="4378071"/>
                </a:moveTo>
                <a:lnTo>
                  <a:pt x="3291858" y="4378071"/>
                </a:lnTo>
                <a:lnTo>
                  <a:pt x="3291858" y="4416022"/>
                </a:lnTo>
                <a:lnTo>
                  <a:pt x="3284490" y="4416022"/>
                </a:lnTo>
                <a:close/>
                <a:moveTo>
                  <a:pt x="3206951" y="4361626"/>
                </a:moveTo>
                <a:lnTo>
                  <a:pt x="3206951" y="4467219"/>
                </a:lnTo>
                <a:lnTo>
                  <a:pt x="3226894" y="4467219"/>
                </a:lnTo>
                <a:lnTo>
                  <a:pt x="3226894" y="4454271"/>
                </a:lnTo>
                <a:lnTo>
                  <a:pt x="3255395" y="4454271"/>
                </a:lnTo>
                <a:lnTo>
                  <a:pt x="3255395" y="4361626"/>
                </a:lnTo>
                <a:close/>
                <a:moveTo>
                  <a:pt x="3262836" y="4357831"/>
                </a:moveTo>
                <a:lnTo>
                  <a:pt x="3262836" y="4460671"/>
                </a:lnTo>
                <a:cubicBezTo>
                  <a:pt x="3262836" y="4469005"/>
                  <a:pt x="3263704" y="4475417"/>
                  <a:pt x="3265440" y="4479907"/>
                </a:cubicBezTo>
                <a:cubicBezTo>
                  <a:pt x="3267177" y="4484397"/>
                  <a:pt x="3270116" y="4487497"/>
                  <a:pt x="3274258" y="4489209"/>
                </a:cubicBezTo>
                <a:cubicBezTo>
                  <a:pt x="3278401" y="4490920"/>
                  <a:pt x="3284094" y="4491776"/>
                  <a:pt x="3291337" y="4491776"/>
                </a:cubicBezTo>
                <a:lnTo>
                  <a:pt x="3320135" y="4491776"/>
                </a:lnTo>
                <a:cubicBezTo>
                  <a:pt x="3326386" y="4491776"/>
                  <a:pt x="3331384" y="4490821"/>
                  <a:pt x="3335129" y="4488911"/>
                </a:cubicBezTo>
                <a:cubicBezTo>
                  <a:pt x="3338875" y="4487001"/>
                  <a:pt x="3341740" y="4483876"/>
                  <a:pt x="3343724" y="4479535"/>
                </a:cubicBezTo>
                <a:cubicBezTo>
                  <a:pt x="3345709" y="4475194"/>
                  <a:pt x="3347147" y="4469377"/>
                  <a:pt x="3348040" y="4462085"/>
                </a:cubicBezTo>
                <a:cubicBezTo>
                  <a:pt x="3345014" y="4461440"/>
                  <a:pt x="3341567" y="4460311"/>
                  <a:pt x="3337696" y="4458699"/>
                </a:cubicBezTo>
                <a:cubicBezTo>
                  <a:pt x="3333827" y="4457087"/>
                  <a:pt x="3330677" y="4455412"/>
                  <a:pt x="3328246" y="4453676"/>
                </a:cubicBezTo>
                <a:cubicBezTo>
                  <a:pt x="3327799" y="4458538"/>
                  <a:pt x="3327254" y="4462258"/>
                  <a:pt x="3326609" y="4464838"/>
                </a:cubicBezTo>
                <a:cubicBezTo>
                  <a:pt x="3325964" y="4467418"/>
                  <a:pt x="3324972" y="4469179"/>
                  <a:pt x="3323632" y="4470121"/>
                </a:cubicBezTo>
                <a:cubicBezTo>
                  <a:pt x="3322293" y="4471064"/>
                  <a:pt x="3320383" y="4471535"/>
                  <a:pt x="3317903" y="4471535"/>
                </a:cubicBezTo>
                <a:lnTo>
                  <a:pt x="3293941" y="4471535"/>
                </a:lnTo>
                <a:cubicBezTo>
                  <a:pt x="3291114" y="4471535"/>
                  <a:pt x="3289030" y="4471300"/>
                  <a:pt x="3287690" y="4470828"/>
                </a:cubicBezTo>
                <a:cubicBezTo>
                  <a:pt x="3286351" y="4470357"/>
                  <a:pt x="3285483" y="4469365"/>
                  <a:pt x="3285086" y="4467852"/>
                </a:cubicBezTo>
                <a:cubicBezTo>
                  <a:pt x="3284689" y="4466339"/>
                  <a:pt x="3284490" y="4463945"/>
                  <a:pt x="3284490" y="4460671"/>
                </a:cubicBezTo>
                <a:lnTo>
                  <a:pt x="3284490" y="4435965"/>
                </a:lnTo>
                <a:lnTo>
                  <a:pt x="3319986" y="4435965"/>
                </a:lnTo>
                <a:lnTo>
                  <a:pt x="3319986" y="4444523"/>
                </a:lnTo>
                <a:lnTo>
                  <a:pt x="3341491" y="4444523"/>
                </a:lnTo>
                <a:lnTo>
                  <a:pt x="3341491" y="4357831"/>
                </a:lnTo>
                <a:close/>
                <a:moveTo>
                  <a:pt x="10606921" y="4311411"/>
                </a:moveTo>
                <a:lnTo>
                  <a:pt x="10636464" y="4311411"/>
                </a:lnTo>
                <a:cubicBezTo>
                  <a:pt x="10636067" y="4319596"/>
                  <a:pt x="10635596" y="4325587"/>
                  <a:pt x="10635050" y="4329382"/>
                </a:cubicBezTo>
                <a:cubicBezTo>
                  <a:pt x="10634504" y="4333177"/>
                  <a:pt x="10633859" y="4335620"/>
                  <a:pt x="10633115" y="4336711"/>
                </a:cubicBezTo>
                <a:cubicBezTo>
                  <a:pt x="10632569" y="4337357"/>
                  <a:pt x="10631987" y="4337790"/>
                  <a:pt x="10631366" y="4338014"/>
                </a:cubicBezTo>
                <a:cubicBezTo>
                  <a:pt x="10630746" y="4338237"/>
                  <a:pt x="10630015" y="4338349"/>
                  <a:pt x="10629171" y="4338349"/>
                </a:cubicBezTo>
                <a:cubicBezTo>
                  <a:pt x="10628179" y="4338349"/>
                  <a:pt x="10626976" y="4338336"/>
                  <a:pt x="10625562" y="4338311"/>
                </a:cubicBezTo>
                <a:cubicBezTo>
                  <a:pt x="10624148" y="4338287"/>
                  <a:pt x="10622598" y="4338200"/>
                  <a:pt x="10620911" y="4338051"/>
                </a:cubicBezTo>
                <a:lnTo>
                  <a:pt x="10633115" y="4328600"/>
                </a:lnTo>
                <a:cubicBezTo>
                  <a:pt x="10631676" y="4326368"/>
                  <a:pt x="10629556" y="4323763"/>
                  <a:pt x="10626753" y="4320787"/>
                </a:cubicBezTo>
                <a:cubicBezTo>
                  <a:pt x="10623950" y="4317810"/>
                  <a:pt x="10621283" y="4315131"/>
                  <a:pt x="10618753" y="4312750"/>
                </a:cubicBezTo>
                <a:lnTo>
                  <a:pt x="10606921" y="4321457"/>
                </a:lnTo>
                <a:close/>
                <a:moveTo>
                  <a:pt x="1517872" y="4303744"/>
                </a:moveTo>
                <a:lnTo>
                  <a:pt x="1560585" y="4303744"/>
                </a:lnTo>
                <a:lnTo>
                  <a:pt x="1560585" y="4314831"/>
                </a:lnTo>
                <a:lnTo>
                  <a:pt x="1517872" y="4314831"/>
                </a:lnTo>
                <a:close/>
                <a:moveTo>
                  <a:pt x="10570161" y="4295709"/>
                </a:moveTo>
                <a:lnTo>
                  <a:pt x="10566663" y="4296453"/>
                </a:lnTo>
                <a:lnTo>
                  <a:pt x="10524173" y="4296453"/>
                </a:lnTo>
                <a:lnTo>
                  <a:pt x="10524173" y="4315801"/>
                </a:lnTo>
                <a:lnTo>
                  <a:pt x="10560710" y="4315801"/>
                </a:lnTo>
                <a:cubicBezTo>
                  <a:pt x="10559867" y="4320365"/>
                  <a:pt x="10558887" y="4324892"/>
                  <a:pt x="10557771" y="4329382"/>
                </a:cubicBezTo>
                <a:cubicBezTo>
                  <a:pt x="10556655" y="4333872"/>
                  <a:pt x="10555402" y="4338274"/>
                  <a:pt x="10554013" y="4342590"/>
                </a:cubicBezTo>
                <a:cubicBezTo>
                  <a:pt x="10551334" y="4338969"/>
                  <a:pt x="10548692" y="4335422"/>
                  <a:pt x="10546088" y="4331949"/>
                </a:cubicBezTo>
                <a:cubicBezTo>
                  <a:pt x="10543483" y="4328477"/>
                  <a:pt x="10540991" y="4325177"/>
                  <a:pt x="10538609" y="4322052"/>
                </a:cubicBezTo>
                <a:lnTo>
                  <a:pt x="10522759" y="4333661"/>
                </a:lnTo>
                <a:cubicBezTo>
                  <a:pt x="10526281" y="4338423"/>
                  <a:pt x="10529928" y="4343545"/>
                  <a:pt x="10533698" y="4349027"/>
                </a:cubicBezTo>
                <a:cubicBezTo>
                  <a:pt x="10537468" y="4354509"/>
                  <a:pt x="10541189" y="4360003"/>
                  <a:pt x="10544860" y="4365510"/>
                </a:cubicBezTo>
                <a:cubicBezTo>
                  <a:pt x="10541586" y="4372108"/>
                  <a:pt x="10537915" y="4378160"/>
                  <a:pt x="10533847" y="4383667"/>
                </a:cubicBezTo>
                <a:cubicBezTo>
                  <a:pt x="10529779" y="4389173"/>
                  <a:pt x="10525388" y="4393886"/>
                  <a:pt x="10520676" y="4397805"/>
                </a:cubicBezTo>
                <a:cubicBezTo>
                  <a:pt x="10523156" y="4399641"/>
                  <a:pt x="10525860" y="4402196"/>
                  <a:pt x="10528787" y="4405470"/>
                </a:cubicBezTo>
                <a:cubicBezTo>
                  <a:pt x="10531714" y="4408744"/>
                  <a:pt x="10534020" y="4411671"/>
                  <a:pt x="10535707" y="4414251"/>
                </a:cubicBezTo>
                <a:cubicBezTo>
                  <a:pt x="10539974" y="4410381"/>
                  <a:pt x="10543955" y="4406115"/>
                  <a:pt x="10547651" y="4401452"/>
                </a:cubicBezTo>
                <a:cubicBezTo>
                  <a:pt x="10551347" y="4396789"/>
                  <a:pt x="10554782" y="4391753"/>
                  <a:pt x="10557957" y="4386346"/>
                </a:cubicBezTo>
                <a:cubicBezTo>
                  <a:pt x="10559495" y="4389025"/>
                  <a:pt x="10560934" y="4391604"/>
                  <a:pt x="10562273" y="4394085"/>
                </a:cubicBezTo>
                <a:cubicBezTo>
                  <a:pt x="10563612" y="4396565"/>
                  <a:pt x="10564778" y="4398922"/>
                  <a:pt x="10565770" y="4401154"/>
                </a:cubicBezTo>
                <a:lnTo>
                  <a:pt x="10582216" y="4387908"/>
                </a:lnTo>
                <a:lnTo>
                  <a:pt x="10582216" y="4400856"/>
                </a:lnTo>
                <a:lnTo>
                  <a:pt x="10639961" y="4400856"/>
                </a:lnTo>
                <a:lnTo>
                  <a:pt x="10639961" y="4382402"/>
                </a:lnTo>
                <a:lnTo>
                  <a:pt x="10582216" y="4382402"/>
                </a:lnTo>
                <a:lnTo>
                  <a:pt x="10582216" y="4384709"/>
                </a:lnTo>
                <a:cubicBezTo>
                  <a:pt x="10580529" y="4381484"/>
                  <a:pt x="10578570" y="4378086"/>
                  <a:pt x="10576337" y="4374514"/>
                </a:cubicBezTo>
                <a:cubicBezTo>
                  <a:pt x="10574105" y="4370942"/>
                  <a:pt x="10571649" y="4367221"/>
                  <a:pt x="10568970" y="4363352"/>
                </a:cubicBezTo>
                <a:cubicBezTo>
                  <a:pt x="10576164" y="4344897"/>
                  <a:pt x="10581125" y="4323813"/>
                  <a:pt x="10583853" y="4300100"/>
                </a:cubicBezTo>
                <a:close/>
                <a:moveTo>
                  <a:pt x="1087182" y="4287525"/>
                </a:moveTo>
                <a:lnTo>
                  <a:pt x="1116724" y="4287525"/>
                </a:lnTo>
                <a:lnTo>
                  <a:pt x="1116724" y="4294520"/>
                </a:lnTo>
                <a:lnTo>
                  <a:pt x="1087182" y="4294520"/>
                </a:lnTo>
                <a:close/>
                <a:moveTo>
                  <a:pt x="1495622" y="4284396"/>
                </a:moveTo>
                <a:lnTo>
                  <a:pt x="1495622" y="4334179"/>
                </a:lnTo>
                <a:lnTo>
                  <a:pt x="1509314" y="4334179"/>
                </a:lnTo>
                <a:cubicBezTo>
                  <a:pt x="1507875" y="4337602"/>
                  <a:pt x="1505630" y="4340678"/>
                  <a:pt x="1502580" y="4343406"/>
                </a:cubicBezTo>
                <a:cubicBezTo>
                  <a:pt x="1499529" y="4346135"/>
                  <a:pt x="1495213" y="4348553"/>
                  <a:pt x="1489632" y="4350662"/>
                </a:cubicBezTo>
                <a:cubicBezTo>
                  <a:pt x="1484051" y="4352770"/>
                  <a:pt x="1476696" y="4354593"/>
                  <a:pt x="1467568" y="4356131"/>
                </a:cubicBezTo>
                <a:cubicBezTo>
                  <a:pt x="1469106" y="4357719"/>
                  <a:pt x="1470693" y="4359715"/>
                  <a:pt x="1472330" y="4362121"/>
                </a:cubicBezTo>
                <a:cubicBezTo>
                  <a:pt x="1473967" y="4364527"/>
                  <a:pt x="1475456" y="4367020"/>
                  <a:pt x="1476795" y="4369600"/>
                </a:cubicBezTo>
                <a:cubicBezTo>
                  <a:pt x="1478135" y="4372180"/>
                  <a:pt x="1479127" y="4374462"/>
                  <a:pt x="1479772" y="4376446"/>
                </a:cubicBezTo>
                <a:cubicBezTo>
                  <a:pt x="1492224" y="4373618"/>
                  <a:pt x="1502108" y="4370170"/>
                  <a:pt x="1509426" y="4366103"/>
                </a:cubicBezTo>
                <a:cubicBezTo>
                  <a:pt x="1516743" y="4362035"/>
                  <a:pt x="1522262" y="4357334"/>
                  <a:pt x="1525983" y="4352001"/>
                </a:cubicBezTo>
                <a:cubicBezTo>
                  <a:pt x="1529703" y="4346668"/>
                  <a:pt x="1532382" y="4340727"/>
                  <a:pt x="1534020" y="4334179"/>
                </a:cubicBezTo>
                <a:lnTo>
                  <a:pt x="1544735" y="4334179"/>
                </a:lnTo>
                <a:lnTo>
                  <a:pt x="1544735" y="4349583"/>
                </a:lnTo>
                <a:cubicBezTo>
                  <a:pt x="1544735" y="4356032"/>
                  <a:pt x="1545393" y="4361154"/>
                  <a:pt x="1546707" y="4364949"/>
                </a:cubicBezTo>
                <a:cubicBezTo>
                  <a:pt x="1548022" y="4368744"/>
                  <a:pt x="1550440" y="4371448"/>
                  <a:pt x="1553963" y="4373060"/>
                </a:cubicBezTo>
                <a:cubicBezTo>
                  <a:pt x="1557485" y="4374673"/>
                  <a:pt x="1562570" y="4375479"/>
                  <a:pt x="1569217" y="4375479"/>
                </a:cubicBezTo>
                <a:lnTo>
                  <a:pt x="1586779" y="4375479"/>
                </a:lnTo>
                <a:cubicBezTo>
                  <a:pt x="1591939" y="4375479"/>
                  <a:pt x="1596118" y="4374673"/>
                  <a:pt x="1599318" y="4373060"/>
                </a:cubicBezTo>
                <a:cubicBezTo>
                  <a:pt x="1602518" y="4371448"/>
                  <a:pt x="1604986" y="4368546"/>
                  <a:pt x="1606722" y="4364354"/>
                </a:cubicBezTo>
                <a:cubicBezTo>
                  <a:pt x="1608458" y="4360162"/>
                  <a:pt x="1609723" y="4354221"/>
                  <a:pt x="1610517" y="4346532"/>
                </a:cubicBezTo>
                <a:cubicBezTo>
                  <a:pt x="1608533" y="4346085"/>
                  <a:pt x="1606276" y="4345428"/>
                  <a:pt x="1603745" y="4344560"/>
                </a:cubicBezTo>
                <a:cubicBezTo>
                  <a:pt x="1601216" y="4343692"/>
                  <a:pt x="1598760" y="4342699"/>
                  <a:pt x="1596379" y="4341583"/>
                </a:cubicBezTo>
                <a:cubicBezTo>
                  <a:pt x="1593997" y="4340467"/>
                  <a:pt x="1592062" y="4339314"/>
                  <a:pt x="1590574" y="4338123"/>
                </a:cubicBezTo>
                <a:cubicBezTo>
                  <a:pt x="1590376" y="4343034"/>
                  <a:pt x="1590091" y="4346681"/>
                  <a:pt x="1589719" y="4349062"/>
                </a:cubicBezTo>
                <a:cubicBezTo>
                  <a:pt x="1589346" y="4351443"/>
                  <a:pt x="1588776" y="4353018"/>
                  <a:pt x="1588007" y="4353787"/>
                </a:cubicBezTo>
                <a:cubicBezTo>
                  <a:pt x="1587238" y="4354556"/>
                  <a:pt x="1586109" y="4354940"/>
                  <a:pt x="1584621" y="4354940"/>
                </a:cubicBezTo>
                <a:lnTo>
                  <a:pt x="1572566" y="4354940"/>
                </a:lnTo>
                <a:cubicBezTo>
                  <a:pt x="1570086" y="4354940"/>
                  <a:pt x="1568511" y="4354630"/>
                  <a:pt x="1567841" y="4354010"/>
                </a:cubicBezTo>
                <a:cubicBezTo>
                  <a:pt x="1567171" y="4353390"/>
                  <a:pt x="1566836" y="4351815"/>
                  <a:pt x="1566836" y="4349285"/>
                </a:cubicBezTo>
                <a:lnTo>
                  <a:pt x="1566836" y="4334179"/>
                </a:lnTo>
                <a:lnTo>
                  <a:pt x="1584175" y="4334179"/>
                </a:lnTo>
                <a:lnTo>
                  <a:pt x="1584175" y="4284396"/>
                </a:lnTo>
                <a:close/>
                <a:moveTo>
                  <a:pt x="10612056" y="4280901"/>
                </a:moveTo>
                <a:cubicBezTo>
                  <a:pt x="10611461" y="4283034"/>
                  <a:pt x="10610692" y="4285366"/>
                  <a:pt x="10609749" y="4287896"/>
                </a:cubicBezTo>
                <a:cubicBezTo>
                  <a:pt x="10608807" y="4290426"/>
                  <a:pt x="10607814" y="4292931"/>
                  <a:pt x="10606773" y="4295412"/>
                </a:cubicBezTo>
                <a:lnTo>
                  <a:pt x="10586011" y="4295412"/>
                </a:lnTo>
                <a:lnTo>
                  <a:pt x="10586011" y="4373398"/>
                </a:lnTo>
                <a:lnTo>
                  <a:pt x="10644054" y="4373398"/>
                </a:lnTo>
                <a:cubicBezTo>
                  <a:pt x="10643608" y="4384461"/>
                  <a:pt x="10643087" y="4392535"/>
                  <a:pt x="10642491" y="4397619"/>
                </a:cubicBezTo>
                <a:cubicBezTo>
                  <a:pt x="10641896" y="4402705"/>
                  <a:pt x="10641102" y="4405867"/>
                  <a:pt x="10640110" y="4407107"/>
                </a:cubicBezTo>
                <a:cubicBezTo>
                  <a:pt x="10638919" y="4408397"/>
                  <a:pt x="10637307" y="4409042"/>
                  <a:pt x="10635273" y="4409042"/>
                </a:cubicBezTo>
                <a:cubicBezTo>
                  <a:pt x="10633884" y="4409042"/>
                  <a:pt x="10632024" y="4409005"/>
                  <a:pt x="10629692" y="4408930"/>
                </a:cubicBezTo>
                <a:cubicBezTo>
                  <a:pt x="10627360" y="4408856"/>
                  <a:pt x="10624781" y="4408695"/>
                  <a:pt x="10621953" y="4408447"/>
                </a:cubicBezTo>
                <a:cubicBezTo>
                  <a:pt x="10623342" y="4410729"/>
                  <a:pt x="10624520" y="4413495"/>
                  <a:pt x="10625488" y="4416744"/>
                </a:cubicBezTo>
                <a:cubicBezTo>
                  <a:pt x="10626455" y="4419993"/>
                  <a:pt x="10627013" y="4422883"/>
                  <a:pt x="10627162" y="4425413"/>
                </a:cubicBezTo>
                <a:cubicBezTo>
                  <a:pt x="10630833" y="4425562"/>
                  <a:pt x="10634318" y="4425612"/>
                  <a:pt x="10637617" y="4425562"/>
                </a:cubicBezTo>
                <a:cubicBezTo>
                  <a:pt x="10640916" y="4425512"/>
                  <a:pt x="10643682" y="4425289"/>
                  <a:pt x="10645914" y="4424892"/>
                </a:cubicBezTo>
                <a:cubicBezTo>
                  <a:pt x="10648345" y="4424594"/>
                  <a:pt x="10650590" y="4423987"/>
                  <a:pt x="10652649" y="4423069"/>
                </a:cubicBezTo>
                <a:cubicBezTo>
                  <a:pt x="10654708" y="4422151"/>
                  <a:pt x="10656580" y="4420626"/>
                  <a:pt x="10658267" y="4418493"/>
                </a:cubicBezTo>
                <a:cubicBezTo>
                  <a:pt x="10659656" y="4416806"/>
                  <a:pt x="10660772" y="4413978"/>
                  <a:pt x="10661616" y="4410009"/>
                </a:cubicBezTo>
                <a:cubicBezTo>
                  <a:pt x="10662459" y="4406041"/>
                  <a:pt x="10663154" y="4400435"/>
                  <a:pt x="10663699" y="4393192"/>
                </a:cubicBezTo>
                <a:cubicBezTo>
                  <a:pt x="10664245" y="4385949"/>
                  <a:pt x="10664716" y="4376573"/>
                  <a:pt x="10665113" y="4365063"/>
                </a:cubicBezTo>
                <a:cubicBezTo>
                  <a:pt x="10665212" y="4363823"/>
                  <a:pt x="10665262" y="4362236"/>
                  <a:pt x="10665262" y="4360301"/>
                </a:cubicBezTo>
                <a:cubicBezTo>
                  <a:pt x="10665262" y="4358366"/>
                  <a:pt x="10665262" y="4357399"/>
                  <a:pt x="10665262" y="4357399"/>
                </a:cubicBezTo>
                <a:lnTo>
                  <a:pt x="10606921" y="4357399"/>
                </a:lnTo>
                <a:lnTo>
                  <a:pt x="10606921" y="4321457"/>
                </a:lnTo>
                <a:cubicBezTo>
                  <a:pt x="10609253" y="4323888"/>
                  <a:pt x="10611746" y="4326691"/>
                  <a:pt x="10614400" y="4329865"/>
                </a:cubicBezTo>
                <a:cubicBezTo>
                  <a:pt x="10617054" y="4333040"/>
                  <a:pt x="10619076" y="4335769"/>
                  <a:pt x="10620465" y="4338051"/>
                </a:cubicBezTo>
                <a:lnTo>
                  <a:pt x="10619721" y="4337902"/>
                </a:lnTo>
                <a:cubicBezTo>
                  <a:pt x="10620911" y="4340135"/>
                  <a:pt x="10621953" y="4342838"/>
                  <a:pt x="10622846" y="4346013"/>
                </a:cubicBezTo>
                <a:cubicBezTo>
                  <a:pt x="10623739" y="4349188"/>
                  <a:pt x="10624260" y="4352016"/>
                  <a:pt x="10624409" y="4354496"/>
                </a:cubicBezTo>
                <a:cubicBezTo>
                  <a:pt x="10627534" y="4354645"/>
                  <a:pt x="10630473" y="4354682"/>
                  <a:pt x="10633227" y="4354608"/>
                </a:cubicBezTo>
                <a:cubicBezTo>
                  <a:pt x="10635980" y="4354534"/>
                  <a:pt x="10638225" y="4354298"/>
                  <a:pt x="10639961" y="4353901"/>
                </a:cubicBezTo>
                <a:cubicBezTo>
                  <a:pt x="10642045" y="4353603"/>
                  <a:pt x="10643967" y="4353045"/>
                  <a:pt x="10645728" y="4352227"/>
                </a:cubicBezTo>
                <a:cubicBezTo>
                  <a:pt x="10647489" y="4351408"/>
                  <a:pt x="10649114" y="4350032"/>
                  <a:pt x="10650602" y="4348097"/>
                </a:cubicBezTo>
                <a:cubicBezTo>
                  <a:pt x="10651793" y="4346559"/>
                  <a:pt x="10652773" y="4344066"/>
                  <a:pt x="10653542" y="4340618"/>
                </a:cubicBezTo>
                <a:cubicBezTo>
                  <a:pt x="10654311" y="4337170"/>
                  <a:pt x="10654943" y="4332346"/>
                  <a:pt x="10655439" y="4326145"/>
                </a:cubicBezTo>
                <a:cubicBezTo>
                  <a:pt x="10655935" y="4319944"/>
                  <a:pt x="10656357" y="4312031"/>
                  <a:pt x="10656704" y="4302407"/>
                </a:cubicBezTo>
                <a:cubicBezTo>
                  <a:pt x="10656804" y="4301266"/>
                  <a:pt x="10656878" y="4299815"/>
                  <a:pt x="10656928" y="4298053"/>
                </a:cubicBezTo>
                <a:cubicBezTo>
                  <a:pt x="10656977" y="4296292"/>
                  <a:pt x="10657002" y="4295412"/>
                  <a:pt x="10657002" y="4295412"/>
                </a:cubicBezTo>
                <a:lnTo>
                  <a:pt x="10627460" y="4295412"/>
                </a:lnTo>
                <a:cubicBezTo>
                  <a:pt x="10628700" y="4293576"/>
                  <a:pt x="10629928" y="4291642"/>
                  <a:pt x="10631143" y="4289607"/>
                </a:cubicBezTo>
                <a:cubicBezTo>
                  <a:pt x="10632359" y="4287573"/>
                  <a:pt x="10633562" y="4285490"/>
                  <a:pt x="10634752" y="4283357"/>
                </a:cubicBezTo>
                <a:close/>
                <a:moveTo>
                  <a:pt x="8792636" y="4279854"/>
                </a:moveTo>
                <a:lnTo>
                  <a:pt x="8801640" y="4279854"/>
                </a:lnTo>
                <a:lnTo>
                  <a:pt x="8801640" y="4297267"/>
                </a:lnTo>
                <a:cubicBezTo>
                  <a:pt x="8801640" y="4298358"/>
                  <a:pt x="8801070" y="4298904"/>
                  <a:pt x="8799929" y="4298904"/>
                </a:cubicBezTo>
                <a:cubicBezTo>
                  <a:pt x="8799333" y="4298904"/>
                  <a:pt x="8798329" y="4298904"/>
                  <a:pt x="8796915" y="4298904"/>
                </a:cubicBezTo>
                <a:cubicBezTo>
                  <a:pt x="8795501" y="4298904"/>
                  <a:pt x="8794075" y="4298855"/>
                  <a:pt x="8792636" y="4298755"/>
                </a:cubicBezTo>
                <a:close/>
                <a:moveTo>
                  <a:pt x="2084396" y="4270217"/>
                </a:moveTo>
                <a:lnTo>
                  <a:pt x="2120785" y="4270217"/>
                </a:lnTo>
                <a:lnTo>
                  <a:pt x="2120785" y="4280114"/>
                </a:lnTo>
                <a:lnTo>
                  <a:pt x="2084396" y="4280114"/>
                </a:lnTo>
                <a:close/>
                <a:moveTo>
                  <a:pt x="11744413" y="4268335"/>
                </a:moveTo>
                <a:cubicBezTo>
                  <a:pt x="11744413" y="4278109"/>
                  <a:pt x="11744401" y="4285302"/>
                  <a:pt x="11744376" y="4289916"/>
                </a:cubicBezTo>
                <a:cubicBezTo>
                  <a:pt x="11744351" y="4294529"/>
                  <a:pt x="11744264" y="4297308"/>
                  <a:pt x="11744116" y="4298250"/>
                </a:cubicBezTo>
                <a:cubicBezTo>
                  <a:pt x="11743967" y="4299391"/>
                  <a:pt x="11743694" y="4300135"/>
                  <a:pt x="11743297" y="4300482"/>
                </a:cubicBezTo>
                <a:cubicBezTo>
                  <a:pt x="11742900" y="4300830"/>
                  <a:pt x="11742305" y="4301003"/>
                  <a:pt x="11741511" y="4301003"/>
                </a:cubicBezTo>
                <a:cubicBezTo>
                  <a:pt x="11740916" y="4301003"/>
                  <a:pt x="11740085" y="4300991"/>
                  <a:pt x="11739018" y="4300966"/>
                </a:cubicBezTo>
                <a:cubicBezTo>
                  <a:pt x="11737952" y="4300941"/>
                  <a:pt x="11736922" y="4300879"/>
                  <a:pt x="11735930" y="4300780"/>
                </a:cubicBezTo>
                <a:lnTo>
                  <a:pt x="11735930" y="4272131"/>
                </a:lnTo>
                <a:close/>
                <a:moveTo>
                  <a:pt x="1087182" y="4263341"/>
                </a:moveTo>
                <a:lnTo>
                  <a:pt x="1116724" y="4263341"/>
                </a:lnTo>
                <a:lnTo>
                  <a:pt x="1116724" y="4270335"/>
                </a:lnTo>
                <a:lnTo>
                  <a:pt x="1087182" y="4270335"/>
                </a:lnTo>
                <a:close/>
                <a:moveTo>
                  <a:pt x="2046445" y="4253623"/>
                </a:moveTo>
                <a:cubicBezTo>
                  <a:pt x="2041186" y="4259775"/>
                  <a:pt x="2035754" y="4265765"/>
                  <a:pt x="2030148" y="4271594"/>
                </a:cubicBezTo>
                <a:cubicBezTo>
                  <a:pt x="2024542" y="4277423"/>
                  <a:pt x="2019655" y="4282198"/>
                  <a:pt x="2015489" y="4285919"/>
                </a:cubicBezTo>
                <a:lnTo>
                  <a:pt x="2031190" y="4303183"/>
                </a:lnTo>
                <a:cubicBezTo>
                  <a:pt x="2036051" y="4297775"/>
                  <a:pt x="2040876" y="4292244"/>
                  <a:pt x="2045663" y="4286588"/>
                </a:cubicBezTo>
                <a:cubicBezTo>
                  <a:pt x="2050450" y="4280933"/>
                  <a:pt x="2055027" y="4275327"/>
                  <a:pt x="2059392" y="4269771"/>
                </a:cubicBezTo>
                <a:close/>
                <a:moveTo>
                  <a:pt x="7290586" y="4252666"/>
                </a:moveTo>
                <a:lnTo>
                  <a:pt x="7304873" y="4252666"/>
                </a:lnTo>
                <a:lnTo>
                  <a:pt x="7304873" y="4256609"/>
                </a:lnTo>
                <a:lnTo>
                  <a:pt x="7290586" y="4256609"/>
                </a:lnTo>
                <a:close/>
                <a:moveTo>
                  <a:pt x="1065825" y="4245332"/>
                </a:moveTo>
                <a:lnTo>
                  <a:pt x="1065825" y="4316993"/>
                </a:lnTo>
                <a:lnTo>
                  <a:pt x="1087182" y="4316993"/>
                </a:lnTo>
                <a:lnTo>
                  <a:pt x="1087182" y="4311933"/>
                </a:lnTo>
                <a:lnTo>
                  <a:pt x="1116724" y="4311933"/>
                </a:lnTo>
                <a:lnTo>
                  <a:pt x="1116724" y="4316993"/>
                </a:lnTo>
                <a:lnTo>
                  <a:pt x="1139123" y="4316993"/>
                </a:lnTo>
                <a:lnTo>
                  <a:pt x="1139123" y="4245332"/>
                </a:lnTo>
                <a:close/>
                <a:moveTo>
                  <a:pt x="6012943" y="4243590"/>
                </a:moveTo>
                <a:lnTo>
                  <a:pt x="6012943" y="4264203"/>
                </a:lnTo>
                <a:lnTo>
                  <a:pt x="5957058" y="4264203"/>
                </a:lnTo>
                <a:lnTo>
                  <a:pt x="5957058" y="4285560"/>
                </a:lnTo>
                <a:lnTo>
                  <a:pt x="5997762" y="4285560"/>
                </a:lnTo>
                <a:cubicBezTo>
                  <a:pt x="5991958" y="4293696"/>
                  <a:pt x="5984901" y="4301323"/>
                  <a:pt x="5976591" y="4308442"/>
                </a:cubicBezTo>
                <a:cubicBezTo>
                  <a:pt x="5968282" y="4315561"/>
                  <a:pt x="5959538" y="4321328"/>
                  <a:pt x="5950360" y="4325743"/>
                </a:cubicBezTo>
                <a:cubicBezTo>
                  <a:pt x="5952047" y="4327232"/>
                  <a:pt x="5953907" y="4329092"/>
                  <a:pt x="5955942" y="4331324"/>
                </a:cubicBezTo>
                <a:cubicBezTo>
                  <a:pt x="5957975" y="4333557"/>
                  <a:pt x="5959910" y="4335851"/>
                  <a:pt x="5961746" y="4338208"/>
                </a:cubicBezTo>
                <a:cubicBezTo>
                  <a:pt x="5963581" y="4340564"/>
                  <a:pt x="5965119" y="4342660"/>
                  <a:pt x="5966359" y="4344496"/>
                </a:cubicBezTo>
                <a:cubicBezTo>
                  <a:pt x="5975339" y="4339386"/>
                  <a:pt x="5983785" y="4333036"/>
                  <a:pt x="5991698" y="4325446"/>
                </a:cubicBezTo>
                <a:cubicBezTo>
                  <a:pt x="5999610" y="4317855"/>
                  <a:pt x="6006692" y="4309521"/>
                  <a:pt x="6012943" y="4300443"/>
                </a:cubicBezTo>
                <a:lnTo>
                  <a:pt x="6012943" y="4348663"/>
                </a:lnTo>
                <a:lnTo>
                  <a:pt x="6035862" y="4348663"/>
                </a:lnTo>
                <a:lnTo>
                  <a:pt x="6035862" y="4301261"/>
                </a:lnTo>
                <a:cubicBezTo>
                  <a:pt x="6042311" y="4309794"/>
                  <a:pt x="6049468" y="4317694"/>
                  <a:pt x="6057331" y="4324962"/>
                </a:cubicBezTo>
                <a:cubicBezTo>
                  <a:pt x="6065194" y="4332230"/>
                  <a:pt x="6073317" y="4338294"/>
                  <a:pt x="6081701" y="4343156"/>
                </a:cubicBezTo>
                <a:cubicBezTo>
                  <a:pt x="6082992" y="4341122"/>
                  <a:pt x="6084604" y="4338853"/>
                  <a:pt x="6086538" y="4336347"/>
                </a:cubicBezTo>
                <a:cubicBezTo>
                  <a:pt x="6088473" y="4333842"/>
                  <a:pt x="6090507" y="4331424"/>
                  <a:pt x="6092640" y="4329092"/>
                </a:cubicBezTo>
                <a:cubicBezTo>
                  <a:pt x="6094773" y="4326760"/>
                  <a:pt x="6096758" y="4324850"/>
                  <a:pt x="6098593" y="4323362"/>
                </a:cubicBezTo>
                <a:cubicBezTo>
                  <a:pt x="6089317" y="4319145"/>
                  <a:pt x="6080312" y="4313676"/>
                  <a:pt x="6071581" y="4306954"/>
                </a:cubicBezTo>
                <a:cubicBezTo>
                  <a:pt x="6062850" y="4300232"/>
                  <a:pt x="6055359" y="4293100"/>
                  <a:pt x="6049108" y="4285560"/>
                </a:cubicBezTo>
                <a:lnTo>
                  <a:pt x="6092194" y="4285560"/>
                </a:lnTo>
                <a:lnTo>
                  <a:pt x="6092194" y="4264203"/>
                </a:lnTo>
                <a:lnTo>
                  <a:pt x="6035862" y="4264203"/>
                </a:lnTo>
                <a:lnTo>
                  <a:pt x="6035862" y="4243590"/>
                </a:lnTo>
                <a:close/>
                <a:moveTo>
                  <a:pt x="2106944" y="4243279"/>
                </a:moveTo>
                <a:cubicBezTo>
                  <a:pt x="2111657" y="4245413"/>
                  <a:pt x="2116494" y="4247347"/>
                  <a:pt x="2121454" y="4249084"/>
                </a:cubicBezTo>
                <a:cubicBezTo>
                  <a:pt x="2126415" y="4250820"/>
                  <a:pt x="2131376" y="4252383"/>
                  <a:pt x="2136337" y="4253772"/>
                </a:cubicBezTo>
                <a:lnTo>
                  <a:pt x="2081047" y="4253772"/>
                </a:lnTo>
                <a:cubicBezTo>
                  <a:pt x="2090175" y="4250845"/>
                  <a:pt x="2098808" y="4247347"/>
                  <a:pt x="2106944" y="4243279"/>
                </a:cubicBezTo>
                <a:close/>
                <a:moveTo>
                  <a:pt x="4213361" y="4233703"/>
                </a:moveTo>
                <a:lnTo>
                  <a:pt x="4236354" y="4233703"/>
                </a:lnTo>
                <a:lnTo>
                  <a:pt x="4236354" y="4252306"/>
                </a:lnTo>
                <a:lnTo>
                  <a:pt x="4213361" y="4252306"/>
                </a:lnTo>
                <a:close/>
                <a:moveTo>
                  <a:pt x="7290586" y="4231830"/>
                </a:moveTo>
                <a:lnTo>
                  <a:pt x="7304873" y="4231830"/>
                </a:lnTo>
                <a:lnTo>
                  <a:pt x="7304873" y="4235922"/>
                </a:lnTo>
                <a:lnTo>
                  <a:pt x="7290586" y="4235922"/>
                </a:lnTo>
                <a:close/>
                <a:moveTo>
                  <a:pt x="1527769" y="4231785"/>
                </a:moveTo>
                <a:lnTo>
                  <a:pt x="1527769" y="4257830"/>
                </a:lnTo>
                <a:lnTo>
                  <a:pt x="1510133" y="4257830"/>
                </a:lnTo>
                <a:lnTo>
                  <a:pt x="1518765" y="4252696"/>
                </a:lnTo>
                <a:cubicBezTo>
                  <a:pt x="1517425" y="4249719"/>
                  <a:pt x="1515404" y="4246358"/>
                  <a:pt x="1512700" y="4242612"/>
                </a:cubicBezTo>
                <a:cubicBezTo>
                  <a:pt x="1509996" y="4238867"/>
                  <a:pt x="1507206" y="4235456"/>
                  <a:pt x="1504328" y="4232381"/>
                </a:cubicBezTo>
                <a:lnTo>
                  <a:pt x="1485725" y="4242426"/>
                </a:lnTo>
                <a:cubicBezTo>
                  <a:pt x="1487610" y="4244708"/>
                  <a:pt x="1489495" y="4247201"/>
                  <a:pt x="1491380" y="4249905"/>
                </a:cubicBezTo>
                <a:cubicBezTo>
                  <a:pt x="1493265" y="4252609"/>
                  <a:pt x="1494878" y="4255250"/>
                  <a:pt x="1496217" y="4257830"/>
                </a:cubicBezTo>
                <a:lnTo>
                  <a:pt x="1469875" y="4257830"/>
                </a:lnTo>
                <a:lnTo>
                  <a:pt x="1469875" y="4295781"/>
                </a:lnTo>
                <a:lnTo>
                  <a:pt x="1491232" y="4295781"/>
                </a:lnTo>
                <a:lnTo>
                  <a:pt x="1491232" y="4277327"/>
                </a:lnTo>
                <a:lnTo>
                  <a:pt x="1588118" y="4277327"/>
                </a:lnTo>
                <a:lnTo>
                  <a:pt x="1588118" y="4295781"/>
                </a:lnTo>
                <a:lnTo>
                  <a:pt x="1610517" y="4295781"/>
                </a:lnTo>
                <a:lnTo>
                  <a:pt x="1610517" y="4257830"/>
                </a:lnTo>
                <a:lnTo>
                  <a:pt x="1585365" y="4257830"/>
                </a:lnTo>
                <a:cubicBezTo>
                  <a:pt x="1587300" y="4255151"/>
                  <a:pt x="1589309" y="4252286"/>
                  <a:pt x="1591393" y="4249235"/>
                </a:cubicBezTo>
                <a:cubicBezTo>
                  <a:pt x="1593476" y="4246184"/>
                  <a:pt x="1595535" y="4243071"/>
                  <a:pt x="1597569" y="4239896"/>
                </a:cubicBezTo>
                <a:lnTo>
                  <a:pt x="1573682" y="4233422"/>
                </a:lnTo>
                <a:cubicBezTo>
                  <a:pt x="1572392" y="4237242"/>
                  <a:pt x="1570656" y="4241397"/>
                  <a:pt x="1568473" y="4245887"/>
                </a:cubicBezTo>
                <a:cubicBezTo>
                  <a:pt x="1566290" y="4250376"/>
                  <a:pt x="1564157" y="4254357"/>
                  <a:pt x="1562074" y="4257830"/>
                </a:cubicBezTo>
                <a:lnTo>
                  <a:pt x="1550614" y="4257830"/>
                </a:lnTo>
                <a:lnTo>
                  <a:pt x="1550614" y="4231785"/>
                </a:lnTo>
                <a:close/>
                <a:moveTo>
                  <a:pt x="4734689" y="4231678"/>
                </a:moveTo>
                <a:lnTo>
                  <a:pt x="4734689" y="4340769"/>
                </a:lnTo>
                <a:lnTo>
                  <a:pt x="4756269" y="4340769"/>
                </a:lnTo>
                <a:lnTo>
                  <a:pt x="4756269" y="4231678"/>
                </a:lnTo>
                <a:close/>
                <a:moveTo>
                  <a:pt x="8758778" y="4223002"/>
                </a:moveTo>
                <a:lnTo>
                  <a:pt x="8771577" y="4223002"/>
                </a:lnTo>
                <a:lnTo>
                  <a:pt x="8771577" y="4231857"/>
                </a:lnTo>
                <a:lnTo>
                  <a:pt x="8754982" y="4231857"/>
                </a:lnTo>
                <a:cubicBezTo>
                  <a:pt x="8755578" y="4230567"/>
                  <a:pt x="8756210" y="4229178"/>
                  <a:pt x="8756880" y="4227690"/>
                </a:cubicBezTo>
                <a:cubicBezTo>
                  <a:pt x="8757550" y="4226201"/>
                  <a:pt x="8758182" y="4224639"/>
                  <a:pt x="8758778" y="4223002"/>
                </a:cubicBezTo>
                <a:close/>
                <a:moveTo>
                  <a:pt x="2025832" y="4220434"/>
                </a:moveTo>
                <a:lnTo>
                  <a:pt x="2013033" y="4235317"/>
                </a:lnTo>
                <a:cubicBezTo>
                  <a:pt x="2015711" y="4237054"/>
                  <a:pt x="2018688" y="4238988"/>
                  <a:pt x="2021962" y="4241121"/>
                </a:cubicBezTo>
                <a:cubicBezTo>
                  <a:pt x="2025237" y="4243255"/>
                  <a:pt x="2028362" y="4245363"/>
                  <a:pt x="2031338" y="4247447"/>
                </a:cubicBezTo>
                <a:cubicBezTo>
                  <a:pt x="2034315" y="4249530"/>
                  <a:pt x="2036746" y="4251341"/>
                  <a:pt x="2038631" y="4252879"/>
                </a:cubicBezTo>
                <a:lnTo>
                  <a:pt x="2052026" y="4236284"/>
                </a:lnTo>
                <a:cubicBezTo>
                  <a:pt x="2049992" y="4234796"/>
                  <a:pt x="2047424" y="4233097"/>
                  <a:pt x="2044324" y="4231187"/>
                </a:cubicBezTo>
                <a:cubicBezTo>
                  <a:pt x="2041223" y="4229277"/>
                  <a:pt x="2038011" y="4227367"/>
                  <a:pt x="2034687" y="4225457"/>
                </a:cubicBezTo>
                <a:cubicBezTo>
                  <a:pt x="2031363" y="4223547"/>
                  <a:pt x="2028411" y="4221873"/>
                  <a:pt x="2025832" y="4220434"/>
                </a:cubicBezTo>
                <a:close/>
                <a:moveTo>
                  <a:pt x="11643880" y="4218999"/>
                </a:moveTo>
                <a:lnTo>
                  <a:pt x="11643880" y="4251295"/>
                </a:lnTo>
                <a:lnTo>
                  <a:pt x="11627062" y="4251295"/>
                </a:lnTo>
                <a:lnTo>
                  <a:pt x="11627062" y="4272131"/>
                </a:lnTo>
                <a:lnTo>
                  <a:pt x="11643880" y="4272131"/>
                </a:lnTo>
                <a:lnTo>
                  <a:pt x="11643880" y="4312091"/>
                </a:lnTo>
                <a:cubicBezTo>
                  <a:pt x="11640209" y="4313480"/>
                  <a:pt x="11636748" y="4314795"/>
                  <a:pt x="11633499" y="4316035"/>
                </a:cubicBezTo>
                <a:cubicBezTo>
                  <a:pt x="11630250" y="4317275"/>
                  <a:pt x="11627310" y="4318342"/>
                  <a:pt x="11624681" y="4319235"/>
                </a:cubicBezTo>
                <a:lnTo>
                  <a:pt x="11633462" y="4341484"/>
                </a:lnTo>
                <a:cubicBezTo>
                  <a:pt x="11640705" y="4338161"/>
                  <a:pt x="11648556" y="4334440"/>
                  <a:pt x="11657014" y="4330322"/>
                </a:cubicBezTo>
                <a:cubicBezTo>
                  <a:pt x="11665472" y="4326205"/>
                  <a:pt x="11673745" y="4322062"/>
                  <a:pt x="11681831" y="4317895"/>
                </a:cubicBezTo>
                <a:lnTo>
                  <a:pt x="11676771" y="4298399"/>
                </a:lnTo>
                <a:lnTo>
                  <a:pt x="11664418" y="4303533"/>
                </a:lnTo>
                <a:lnTo>
                  <a:pt x="11664418" y="4272131"/>
                </a:lnTo>
                <a:lnTo>
                  <a:pt x="11678631" y="4272131"/>
                </a:lnTo>
                <a:lnTo>
                  <a:pt x="11678631" y="4251295"/>
                </a:lnTo>
                <a:lnTo>
                  <a:pt x="11664418" y="4251295"/>
                </a:lnTo>
                <a:lnTo>
                  <a:pt x="11664418" y="4218999"/>
                </a:lnTo>
                <a:close/>
                <a:moveTo>
                  <a:pt x="2966976" y="4218723"/>
                </a:moveTo>
                <a:lnTo>
                  <a:pt x="3026507" y="4218723"/>
                </a:lnTo>
                <a:lnTo>
                  <a:pt x="3026507" y="4230778"/>
                </a:lnTo>
                <a:lnTo>
                  <a:pt x="2966976" y="4230778"/>
                </a:lnTo>
                <a:close/>
                <a:moveTo>
                  <a:pt x="11715169" y="4216692"/>
                </a:moveTo>
                <a:lnTo>
                  <a:pt x="11715169" y="4258587"/>
                </a:lnTo>
                <a:lnTo>
                  <a:pt x="11706983" y="4262085"/>
                </a:lnTo>
                <a:lnTo>
                  <a:pt x="11706983" y="4231798"/>
                </a:lnTo>
                <a:lnTo>
                  <a:pt x="11685924" y="4231798"/>
                </a:lnTo>
                <a:lnTo>
                  <a:pt x="11685924" y="4271089"/>
                </a:lnTo>
                <a:lnTo>
                  <a:pt x="11671562" y="4277191"/>
                </a:lnTo>
                <a:lnTo>
                  <a:pt x="11679822" y="4296687"/>
                </a:lnTo>
                <a:lnTo>
                  <a:pt x="11685924" y="4293934"/>
                </a:lnTo>
                <a:lnTo>
                  <a:pt x="11685924" y="4328685"/>
                </a:lnTo>
                <a:cubicBezTo>
                  <a:pt x="11685924" y="4336573"/>
                  <a:pt x="11686755" y="4342688"/>
                  <a:pt x="11688417" y="4347028"/>
                </a:cubicBezTo>
                <a:cubicBezTo>
                  <a:pt x="11690079" y="4351369"/>
                  <a:pt x="11693018" y="4354408"/>
                  <a:pt x="11697235" y="4356144"/>
                </a:cubicBezTo>
                <a:cubicBezTo>
                  <a:pt x="11701451" y="4357881"/>
                  <a:pt x="11707330" y="4358749"/>
                  <a:pt x="11714871" y="4358749"/>
                </a:cubicBezTo>
                <a:lnTo>
                  <a:pt x="11744711" y="4358749"/>
                </a:lnTo>
                <a:cubicBezTo>
                  <a:pt x="11751011" y="4358749"/>
                  <a:pt x="11756047" y="4357818"/>
                  <a:pt x="11759817" y="4355958"/>
                </a:cubicBezTo>
                <a:cubicBezTo>
                  <a:pt x="11763587" y="4354098"/>
                  <a:pt x="11766452" y="4351022"/>
                  <a:pt x="11768412" y="4346731"/>
                </a:cubicBezTo>
                <a:cubicBezTo>
                  <a:pt x="11770371" y="4342440"/>
                  <a:pt x="11771773" y="4336623"/>
                  <a:pt x="11772616" y="4329281"/>
                </a:cubicBezTo>
                <a:cubicBezTo>
                  <a:pt x="11769640" y="4328685"/>
                  <a:pt x="11766291" y="4327619"/>
                  <a:pt x="11762570" y="4326081"/>
                </a:cubicBezTo>
                <a:cubicBezTo>
                  <a:pt x="11758850" y="4324543"/>
                  <a:pt x="11755799" y="4322980"/>
                  <a:pt x="11753417" y="4321393"/>
                </a:cubicBezTo>
                <a:cubicBezTo>
                  <a:pt x="11752971" y="4326255"/>
                  <a:pt x="11752413" y="4329963"/>
                  <a:pt x="11751743" y="4332518"/>
                </a:cubicBezTo>
                <a:cubicBezTo>
                  <a:pt x="11751073" y="4335073"/>
                  <a:pt x="11750044" y="4336809"/>
                  <a:pt x="11748655" y="4337727"/>
                </a:cubicBezTo>
                <a:cubicBezTo>
                  <a:pt x="11747266" y="4338645"/>
                  <a:pt x="11745257" y="4339103"/>
                  <a:pt x="11742627" y="4339103"/>
                </a:cubicBezTo>
                <a:lnTo>
                  <a:pt x="11717029" y="4339103"/>
                </a:lnTo>
                <a:cubicBezTo>
                  <a:pt x="11714003" y="4339103"/>
                  <a:pt x="11711783" y="4338880"/>
                  <a:pt x="11710369" y="4338434"/>
                </a:cubicBezTo>
                <a:cubicBezTo>
                  <a:pt x="11708955" y="4337987"/>
                  <a:pt x="11708037" y="4337032"/>
                  <a:pt x="11707615" y="4335569"/>
                </a:cubicBezTo>
                <a:cubicBezTo>
                  <a:pt x="11707194" y="4334105"/>
                  <a:pt x="11706983" y="4331811"/>
                  <a:pt x="11706983" y="4328685"/>
                </a:cubicBezTo>
                <a:lnTo>
                  <a:pt x="11706983" y="4284781"/>
                </a:lnTo>
                <a:lnTo>
                  <a:pt x="11715169" y="4281135"/>
                </a:lnTo>
                <a:lnTo>
                  <a:pt x="11715169" y="4325039"/>
                </a:lnTo>
                <a:lnTo>
                  <a:pt x="11735930" y="4325039"/>
                </a:lnTo>
                <a:lnTo>
                  <a:pt x="11735930" y="4301152"/>
                </a:lnTo>
                <a:cubicBezTo>
                  <a:pt x="11736972" y="4303335"/>
                  <a:pt x="11737890" y="4306200"/>
                  <a:pt x="11738683" y="4309747"/>
                </a:cubicBezTo>
                <a:cubicBezTo>
                  <a:pt x="11739477" y="4313294"/>
                  <a:pt x="11740023" y="4316407"/>
                  <a:pt x="11740320" y="4319086"/>
                </a:cubicBezTo>
                <a:cubicBezTo>
                  <a:pt x="11742999" y="4319086"/>
                  <a:pt x="11745877" y="4318950"/>
                  <a:pt x="11748953" y="4318677"/>
                </a:cubicBezTo>
                <a:cubicBezTo>
                  <a:pt x="11752028" y="4318404"/>
                  <a:pt x="11754732" y="4317623"/>
                  <a:pt x="11757064" y="4316333"/>
                </a:cubicBezTo>
                <a:cubicBezTo>
                  <a:pt x="11759544" y="4315142"/>
                  <a:pt x="11761404" y="4313418"/>
                  <a:pt x="11762645" y="4311161"/>
                </a:cubicBezTo>
                <a:cubicBezTo>
                  <a:pt x="11763885" y="4308904"/>
                  <a:pt x="11764579" y="4305915"/>
                  <a:pt x="11764728" y="4302194"/>
                </a:cubicBezTo>
                <a:cubicBezTo>
                  <a:pt x="11764927" y="4298969"/>
                  <a:pt x="11765100" y="4293227"/>
                  <a:pt x="11765249" y="4284967"/>
                </a:cubicBezTo>
                <a:cubicBezTo>
                  <a:pt x="11765398" y="4276707"/>
                  <a:pt x="11765472" y="4265235"/>
                  <a:pt x="11765472" y="4250551"/>
                </a:cubicBezTo>
                <a:lnTo>
                  <a:pt x="11766217" y="4247053"/>
                </a:lnTo>
                <a:lnTo>
                  <a:pt x="11750813" y="4241546"/>
                </a:lnTo>
                <a:lnTo>
                  <a:pt x="11746869" y="4244151"/>
                </a:lnTo>
                <a:lnTo>
                  <a:pt x="11743371" y="4246383"/>
                </a:lnTo>
                <a:lnTo>
                  <a:pt x="11743520" y="4246383"/>
                </a:lnTo>
                <a:lnTo>
                  <a:pt x="11735930" y="4249583"/>
                </a:lnTo>
                <a:lnTo>
                  <a:pt x="11735930" y="4216692"/>
                </a:lnTo>
                <a:close/>
                <a:moveTo>
                  <a:pt x="2093177" y="4215969"/>
                </a:moveTo>
                <a:lnTo>
                  <a:pt x="2116245" y="4215969"/>
                </a:lnTo>
                <a:cubicBezTo>
                  <a:pt x="2112872" y="4218400"/>
                  <a:pt x="2109399" y="4220633"/>
                  <a:pt x="2105827" y="4222667"/>
                </a:cubicBezTo>
                <a:cubicBezTo>
                  <a:pt x="2101214" y="4220583"/>
                  <a:pt x="2096996" y="4218351"/>
                  <a:pt x="2093177" y="4215969"/>
                </a:cubicBezTo>
                <a:close/>
                <a:moveTo>
                  <a:pt x="4191856" y="4212718"/>
                </a:moveTo>
                <a:lnTo>
                  <a:pt x="4191856" y="4284751"/>
                </a:lnTo>
                <a:lnTo>
                  <a:pt x="4213361" y="4284751"/>
                </a:lnTo>
                <a:lnTo>
                  <a:pt x="4213361" y="4273366"/>
                </a:lnTo>
                <a:lnTo>
                  <a:pt x="4258306" y="4273366"/>
                </a:lnTo>
                <a:lnTo>
                  <a:pt x="4258306" y="4212718"/>
                </a:lnTo>
                <a:close/>
                <a:moveTo>
                  <a:pt x="7194666" y="4211961"/>
                </a:moveTo>
                <a:lnTo>
                  <a:pt x="7194666" y="4231011"/>
                </a:lnTo>
                <a:lnTo>
                  <a:pt x="7214981" y="4231011"/>
                </a:lnTo>
                <a:cubicBezTo>
                  <a:pt x="7211856" y="4238800"/>
                  <a:pt x="7208557" y="4246526"/>
                  <a:pt x="7205084" y="4254191"/>
                </a:cubicBezTo>
                <a:cubicBezTo>
                  <a:pt x="7201611" y="4261856"/>
                  <a:pt x="7198362" y="4268615"/>
                  <a:pt x="7195336" y="4274469"/>
                </a:cubicBezTo>
                <a:lnTo>
                  <a:pt x="7219818" y="4274469"/>
                </a:lnTo>
                <a:cubicBezTo>
                  <a:pt x="7219322" y="4278438"/>
                  <a:pt x="7218689" y="4282233"/>
                  <a:pt x="7217921" y="4285854"/>
                </a:cubicBezTo>
                <a:cubicBezTo>
                  <a:pt x="7217152" y="4289476"/>
                  <a:pt x="7216321" y="4292899"/>
                  <a:pt x="7215428" y="4296123"/>
                </a:cubicBezTo>
                <a:cubicBezTo>
                  <a:pt x="7213195" y="4291907"/>
                  <a:pt x="7211211" y="4286921"/>
                  <a:pt x="7209475" y="4281166"/>
                </a:cubicBezTo>
                <a:lnTo>
                  <a:pt x="7193476" y="4286524"/>
                </a:lnTo>
                <a:cubicBezTo>
                  <a:pt x="7197047" y="4298480"/>
                  <a:pt x="7201512" y="4308427"/>
                  <a:pt x="7206870" y="4316364"/>
                </a:cubicBezTo>
                <a:cubicBezTo>
                  <a:pt x="7202306" y="4324004"/>
                  <a:pt x="7196526" y="4330106"/>
                  <a:pt x="7189532" y="4334670"/>
                </a:cubicBezTo>
                <a:cubicBezTo>
                  <a:pt x="7191069" y="4335563"/>
                  <a:pt x="7192868" y="4336890"/>
                  <a:pt x="7194927" y="4338651"/>
                </a:cubicBezTo>
                <a:cubicBezTo>
                  <a:pt x="7196985" y="4340412"/>
                  <a:pt x="7198970" y="4342235"/>
                  <a:pt x="7200880" y="4344120"/>
                </a:cubicBezTo>
                <a:cubicBezTo>
                  <a:pt x="7202790" y="4346006"/>
                  <a:pt x="7204290" y="4347643"/>
                  <a:pt x="7205382" y="4349032"/>
                </a:cubicBezTo>
                <a:cubicBezTo>
                  <a:pt x="7211484" y="4344567"/>
                  <a:pt x="7216767" y="4338812"/>
                  <a:pt x="7221232" y="4331768"/>
                </a:cubicBezTo>
                <a:cubicBezTo>
                  <a:pt x="7229021" y="4337622"/>
                  <a:pt x="7237938" y="4341528"/>
                  <a:pt x="7247984" y="4343488"/>
                </a:cubicBezTo>
                <a:cubicBezTo>
                  <a:pt x="7258030" y="4345448"/>
                  <a:pt x="7269179" y="4346427"/>
                  <a:pt x="7281433" y="4346427"/>
                </a:cubicBezTo>
                <a:lnTo>
                  <a:pt x="7327570" y="4346427"/>
                </a:lnTo>
                <a:cubicBezTo>
                  <a:pt x="7328016" y="4344443"/>
                  <a:pt x="7328649" y="4342173"/>
                  <a:pt x="7329467" y="4339618"/>
                </a:cubicBezTo>
                <a:cubicBezTo>
                  <a:pt x="7330286" y="4337064"/>
                  <a:pt x="7331216" y="4334583"/>
                  <a:pt x="7332258" y="4332177"/>
                </a:cubicBezTo>
                <a:cubicBezTo>
                  <a:pt x="7333300" y="4329771"/>
                  <a:pt x="7334341" y="4327799"/>
                  <a:pt x="7335383" y="4326261"/>
                </a:cubicBezTo>
                <a:cubicBezTo>
                  <a:pt x="7332307" y="4326410"/>
                  <a:pt x="7328314" y="4326509"/>
                  <a:pt x="7323402" y="4326559"/>
                </a:cubicBezTo>
                <a:cubicBezTo>
                  <a:pt x="7318491" y="4326608"/>
                  <a:pt x="7313332" y="4326646"/>
                  <a:pt x="7307924" y="4326670"/>
                </a:cubicBezTo>
                <a:cubicBezTo>
                  <a:pt x="7302517" y="4326695"/>
                  <a:pt x="7297482" y="4326720"/>
                  <a:pt x="7292818" y="4326745"/>
                </a:cubicBezTo>
                <a:cubicBezTo>
                  <a:pt x="7288155" y="4326770"/>
                  <a:pt x="7284558" y="4326782"/>
                  <a:pt x="7282028" y="4326782"/>
                </a:cubicBezTo>
                <a:cubicBezTo>
                  <a:pt x="7271660" y="4326683"/>
                  <a:pt x="7262085" y="4325840"/>
                  <a:pt x="7253304" y="4324252"/>
                </a:cubicBezTo>
                <a:cubicBezTo>
                  <a:pt x="7244524" y="4322664"/>
                  <a:pt x="7236784" y="4319291"/>
                  <a:pt x="7230087" y="4314132"/>
                </a:cubicBezTo>
                <a:cubicBezTo>
                  <a:pt x="7235643" y="4299298"/>
                  <a:pt x="7239339" y="4280496"/>
                  <a:pt x="7241175" y="4257726"/>
                </a:cubicBezTo>
                <a:lnTo>
                  <a:pt x="7228822" y="4254972"/>
                </a:lnTo>
                <a:lnTo>
                  <a:pt x="7225771" y="4255419"/>
                </a:lnTo>
                <a:cubicBezTo>
                  <a:pt x="7228847" y="4248573"/>
                  <a:pt x="7231985" y="4241355"/>
                  <a:pt x="7235185" y="4233764"/>
                </a:cubicBezTo>
                <a:cubicBezTo>
                  <a:pt x="7238384" y="4226174"/>
                  <a:pt x="7241398" y="4218907"/>
                  <a:pt x="7244226" y="4211961"/>
                </a:cubicBezTo>
                <a:close/>
                <a:moveTo>
                  <a:pt x="1094177" y="4207828"/>
                </a:moveTo>
                <a:lnTo>
                  <a:pt x="1106976" y="4207828"/>
                </a:lnTo>
                <a:lnTo>
                  <a:pt x="1106976" y="4219139"/>
                </a:lnTo>
                <a:lnTo>
                  <a:pt x="1094177" y="4219139"/>
                </a:lnTo>
                <a:close/>
                <a:moveTo>
                  <a:pt x="7269676" y="4204371"/>
                </a:moveTo>
                <a:lnTo>
                  <a:pt x="7269676" y="4215310"/>
                </a:lnTo>
                <a:lnTo>
                  <a:pt x="7245417" y="4215310"/>
                </a:lnTo>
                <a:lnTo>
                  <a:pt x="7245417" y="4231830"/>
                </a:lnTo>
                <a:lnTo>
                  <a:pt x="7269676" y="4231830"/>
                </a:lnTo>
                <a:lnTo>
                  <a:pt x="7269676" y="4235922"/>
                </a:lnTo>
                <a:lnTo>
                  <a:pt x="7238124" y="4235922"/>
                </a:lnTo>
                <a:lnTo>
                  <a:pt x="7238124" y="4252666"/>
                </a:lnTo>
                <a:lnTo>
                  <a:pt x="7269676" y="4252666"/>
                </a:lnTo>
                <a:lnTo>
                  <a:pt x="7269676" y="4256609"/>
                </a:lnTo>
                <a:lnTo>
                  <a:pt x="7244821" y="4256609"/>
                </a:lnTo>
                <a:lnTo>
                  <a:pt x="7244821" y="4273129"/>
                </a:lnTo>
                <a:lnTo>
                  <a:pt x="7269676" y="4273129"/>
                </a:lnTo>
                <a:lnTo>
                  <a:pt x="7269676" y="4277817"/>
                </a:lnTo>
                <a:lnTo>
                  <a:pt x="7244077" y="4277817"/>
                </a:lnTo>
                <a:lnTo>
                  <a:pt x="7244077" y="4293519"/>
                </a:lnTo>
                <a:lnTo>
                  <a:pt x="7269676" y="4293519"/>
                </a:lnTo>
                <a:lnTo>
                  <a:pt x="7269676" y="4298430"/>
                </a:lnTo>
                <a:lnTo>
                  <a:pt x="7238273" y="4298430"/>
                </a:lnTo>
                <a:lnTo>
                  <a:pt x="7238273" y="4315620"/>
                </a:lnTo>
                <a:lnTo>
                  <a:pt x="7269676" y="4315620"/>
                </a:lnTo>
                <a:lnTo>
                  <a:pt x="7269676" y="4323061"/>
                </a:lnTo>
                <a:lnTo>
                  <a:pt x="7290586" y="4323061"/>
                </a:lnTo>
                <a:lnTo>
                  <a:pt x="7290586" y="4315620"/>
                </a:lnTo>
                <a:lnTo>
                  <a:pt x="7329430" y="4315620"/>
                </a:lnTo>
                <a:lnTo>
                  <a:pt x="7329430" y="4298430"/>
                </a:lnTo>
                <a:lnTo>
                  <a:pt x="7290586" y="4298430"/>
                </a:lnTo>
                <a:lnTo>
                  <a:pt x="7290586" y="4293519"/>
                </a:lnTo>
                <a:lnTo>
                  <a:pt x="7325040" y="4293519"/>
                </a:lnTo>
                <a:lnTo>
                  <a:pt x="7325040" y="4277817"/>
                </a:lnTo>
                <a:lnTo>
                  <a:pt x="7290586" y="4277817"/>
                </a:lnTo>
                <a:lnTo>
                  <a:pt x="7290586" y="4273129"/>
                </a:lnTo>
                <a:lnTo>
                  <a:pt x="7324221" y="4273129"/>
                </a:lnTo>
                <a:lnTo>
                  <a:pt x="7324221" y="4252666"/>
                </a:lnTo>
                <a:lnTo>
                  <a:pt x="7331439" y="4252666"/>
                </a:lnTo>
                <a:lnTo>
                  <a:pt x="7331439" y="4235922"/>
                </a:lnTo>
                <a:lnTo>
                  <a:pt x="7324221" y="4235922"/>
                </a:lnTo>
                <a:lnTo>
                  <a:pt x="7324221" y="4215310"/>
                </a:lnTo>
                <a:lnTo>
                  <a:pt x="7290586" y="4215310"/>
                </a:lnTo>
                <a:lnTo>
                  <a:pt x="7290586" y="4204371"/>
                </a:lnTo>
                <a:close/>
                <a:moveTo>
                  <a:pt x="6032662" y="4202142"/>
                </a:moveTo>
                <a:lnTo>
                  <a:pt x="6010189" y="4208690"/>
                </a:lnTo>
                <a:cubicBezTo>
                  <a:pt x="6010983" y="4210178"/>
                  <a:pt x="6011777" y="4211741"/>
                  <a:pt x="6012571" y="4213378"/>
                </a:cubicBezTo>
                <a:cubicBezTo>
                  <a:pt x="6013364" y="4215015"/>
                  <a:pt x="6014108" y="4216677"/>
                  <a:pt x="6014803" y="4218364"/>
                </a:cubicBezTo>
                <a:lnTo>
                  <a:pt x="5957058" y="4218364"/>
                </a:lnTo>
                <a:lnTo>
                  <a:pt x="5957058" y="4256910"/>
                </a:lnTo>
                <a:lnTo>
                  <a:pt x="5979605" y="4256910"/>
                </a:lnTo>
                <a:lnTo>
                  <a:pt x="5979605" y="4239200"/>
                </a:lnTo>
                <a:lnTo>
                  <a:pt x="6068010" y="4239200"/>
                </a:lnTo>
                <a:lnTo>
                  <a:pt x="6068010" y="4256910"/>
                </a:lnTo>
                <a:lnTo>
                  <a:pt x="6091748" y="4256910"/>
                </a:lnTo>
                <a:lnTo>
                  <a:pt x="6091748" y="4218364"/>
                </a:lnTo>
                <a:lnTo>
                  <a:pt x="6041146" y="4218364"/>
                </a:lnTo>
                <a:cubicBezTo>
                  <a:pt x="6040005" y="4215735"/>
                  <a:pt x="6038678" y="4212994"/>
                  <a:pt x="6037164" y="4210141"/>
                </a:cubicBezTo>
                <a:cubicBezTo>
                  <a:pt x="6035651" y="4207289"/>
                  <a:pt x="6034151" y="4204622"/>
                  <a:pt x="6032662" y="4202142"/>
                </a:cubicBezTo>
                <a:close/>
                <a:moveTo>
                  <a:pt x="4775469" y="4201019"/>
                </a:moveTo>
                <a:lnTo>
                  <a:pt x="4775469" y="4220888"/>
                </a:lnTo>
                <a:lnTo>
                  <a:pt x="4810071" y="4220888"/>
                </a:lnTo>
                <a:lnTo>
                  <a:pt x="4810071" y="4317626"/>
                </a:lnTo>
                <a:cubicBezTo>
                  <a:pt x="4810071" y="4319759"/>
                  <a:pt x="4809004" y="4320826"/>
                  <a:pt x="4806870" y="4320826"/>
                </a:cubicBezTo>
                <a:cubicBezTo>
                  <a:pt x="4805730" y="4320925"/>
                  <a:pt x="4803498" y="4320962"/>
                  <a:pt x="4800173" y="4320937"/>
                </a:cubicBezTo>
                <a:cubicBezTo>
                  <a:pt x="4796849" y="4320913"/>
                  <a:pt x="4793650" y="4320776"/>
                  <a:pt x="4790573" y="4320528"/>
                </a:cubicBezTo>
                <a:cubicBezTo>
                  <a:pt x="4791963" y="4323207"/>
                  <a:pt x="4793314" y="4326531"/>
                  <a:pt x="4794630" y="4330500"/>
                </a:cubicBezTo>
                <a:cubicBezTo>
                  <a:pt x="4795944" y="4334468"/>
                  <a:pt x="4796776" y="4337842"/>
                  <a:pt x="4797123" y="4340620"/>
                </a:cubicBezTo>
                <a:cubicBezTo>
                  <a:pt x="4803175" y="4340620"/>
                  <a:pt x="4808359" y="4340409"/>
                  <a:pt x="4812675" y="4339987"/>
                </a:cubicBezTo>
                <a:cubicBezTo>
                  <a:pt x="4816991" y="4339566"/>
                  <a:pt x="4820712" y="4338512"/>
                  <a:pt x="4823837" y="4336825"/>
                </a:cubicBezTo>
                <a:cubicBezTo>
                  <a:pt x="4826963" y="4335138"/>
                  <a:pt x="4829108" y="4332844"/>
                  <a:pt x="4830273" y="4329941"/>
                </a:cubicBezTo>
                <a:cubicBezTo>
                  <a:pt x="4831439" y="4327039"/>
                  <a:pt x="4832023" y="4323033"/>
                  <a:pt x="4832023" y="4317924"/>
                </a:cubicBezTo>
                <a:lnTo>
                  <a:pt x="4832023" y="4201019"/>
                </a:lnTo>
                <a:close/>
                <a:moveTo>
                  <a:pt x="4717276" y="4196629"/>
                </a:moveTo>
                <a:cubicBezTo>
                  <a:pt x="4714449" y="4207394"/>
                  <a:pt x="4710715" y="4217862"/>
                  <a:pt x="4706077" y="4228031"/>
                </a:cubicBezTo>
                <a:cubicBezTo>
                  <a:pt x="4701438" y="4238201"/>
                  <a:pt x="4696390" y="4246833"/>
                  <a:pt x="4690933" y="4253927"/>
                </a:cubicBezTo>
                <a:cubicBezTo>
                  <a:pt x="4692074" y="4255862"/>
                  <a:pt x="4693377" y="4258392"/>
                  <a:pt x="4694840" y="4261518"/>
                </a:cubicBezTo>
                <a:cubicBezTo>
                  <a:pt x="4696304" y="4264643"/>
                  <a:pt x="4697644" y="4267744"/>
                  <a:pt x="4698859" y="4270819"/>
                </a:cubicBezTo>
                <a:cubicBezTo>
                  <a:pt x="4700074" y="4273895"/>
                  <a:pt x="4700930" y="4276351"/>
                  <a:pt x="4701426" y="4278186"/>
                </a:cubicBezTo>
                <a:cubicBezTo>
                  <a:pt x="4701972" y="4277492"/>
                  <a:pt x="4702505" y="4276798"/>
                  <a:pt x="4703026" y="4276103"/>
                </a:cubicBezTo>
                <a:cubicBezTo>
                  <a:pt x="4703548" y="4275408"/>
                  <a:pt x="4704080" y="4274714"/>
                  <a:pt x="4704626" y="4274019"/>
                </a:cubicBezTo>
                <a:lnTo>
                  <a:pt x="4704626" y="4340992"/>
                </a:lnTo>
                <a:lnTo>
                  <a:pt x="4725686" y="4340992"/>
                </a:lnTo>
                <a:lnTo>
                  <a:pt x="4725686" y="4235770"/>
                </a:lnTo>
                <a:cubicBezTo>
                  <a:pt x="4728016" y="4230314"/>
                  <a:pt x="4730200" y="4224770"/>
                  <a:pt x="4732234" y="4219139"/>
                </a:cubicBezTo>
                <a:cubicBezTo>
                  <a:pt x="4734267" y="4213508"/>
                  <a:pt x="4736103" y="4207989"/>
                  <a:pt x="4737740" y="4202582"/>
                </a:cubicBezTo>
                <a:close/>
                <a:moveTo>
                  <a:pt x="11913424" y="4196331"/>
                </a:moveTo>
                <a:cubicBezTo>
                  <a:pt x="11910051" y="4206749"/>
                  <a:pt x="11905326" y="4216646"/>
                  <a:pt x="11899248" y="4226022"/>
                </a:cubicBezTo>
                <a:cubicBezTo>
                  <a:pt x="11893171" y="4235398"/>
                  <a:pt x="11886313" y="4243038"/>
                  <a:pt x="11878673" y="4248942"/>
                </a:cubicBezTo>
                <a:cubicBezTo>
                  <a:pt x="11880509" y="4249884"/>
                  <a:pt x="11882691" y="4251149"/>
                  <a:pt x="11885221" y="4252737"/>
                </a:cubicBezTo>
                <a:cubicBezTo>
                  <a:pt x="11887752" y="4254325"/>
                  <a:pt x="11890232" y="4255974"/>
                  <a:pt x="11892663" y="4257685"/>
                </a:cubicBezTo>
                <a:cubicBezTo>
                  <a:pt x="11895094" y="4259397"/>
                  <a:pt x="11897028" y="4260898"/>
                  <a:pt x="11898467" y="4262187"/>
                </a:cubicBezTo>
                <a:cubicBezTo>
                  <a:pt x="11898914" y="4261692"/>
                  <a:pt x="11899397" y="4261220"/>
                  <a:pt x="11899918" y="4260774"/>
                </a:cubicBezTo>
                <a:cubicBezTo>
                  <a:pt x="11900439" y="4260327"/>
                  <a:pt x="11900923" y="4259831"/>
                  <a:pt x="11901369" y="4259285"/>
                </a:cubicBezTo>
                <a:lnTo>
                  <a:pt x="11901369" y="4276177"/>
                </a:lnTo>
                <a:lnTo>
                  <a:pt x="11977123" y="4276177"/>
                </a:lnTo>
                <a:cubicBezTo>
                  <a:pt x="11977470" y="4285157"/>
                  <a:pt x="11978202" y="4293541"/>
                  <a:pt x="11979318" y="4301329"/>
                </a:cubicBezTo>
                <a:cubicBezTo>
                  <a:pt x="11980434" y="4309118"/>
                  <a:pt x="11982158" y="4315952"/>
                  <a:pt x="11984490" y="4321830"/>
                </a:cubicBezTo>
                <a:cubicBezTo>
                  <a:pt x="11986821" y="4327709"/>
                  <a:pt x="11989972" y="4332285"/>
                  <a:pt x="11993940" y="4335560"/>
                </a:cubicBezTo>
                <a:cubicBezTo>
                  <a:pt x="11997909" y="4338834"/>
                  <a:pt x="12002920" y="4340471"/>
                  <a:pt x="12008972" y="4340471"/>
                </a:cubicBezTo>
                <a:cubicBezTo>
                  <a:pt x="12015620" y="4340471"/>
                  <a:pt x="12020246" y="4338214"/>
                  <a:pt x="12022850" y="4333699"/>
                </a:cubicBezTo>
                <a:cubicBezTo>
                  <a:pt x="12025455" y="4329185"/>
                  <a:pt x="12027129" y="4322165"/>
                  <a:pt x="12027873" y="4312640"/>
                </a:cubicBezTo>
                <a:cubicBezTo>
                  <a:pt x="12025492" y="4311003"/>
                  <a:pt x="12023011" y="4308919"/>
                  <a:pt x="12020432" y="4306389"/>
                </a:cubicBezTo>
                <a:cubicBezTo>
                  <a:pt x="12017852" y="4303859"/>
                  <a:pt x="12015496" y="4301305"/>
                  <a:pt x="12013362" y="4298725"/>
                </a:cubicBezTo>
                <a:cubicBezTo>
                  <a:pt x="12013313" y="4304827"/>
                  <a:pt x="12013090" y="4309626"/>
                  <a:pt x="12012693" y="4313124"/>
                </a:cubicBezTo>
                <a:cubicBezTo>
                  <a:pt x="12012296" y="4316621"/>
                  <a:pt x="12011502" y="4318370"/>
                  <a:pt x="12010311" y="4318370"/>
                </a:cubicBezTo>
                <a:cubicBezTo>
                  <a:pt x="12008178" y="4318420"/>
                  <a:pt x="12006392" y="4316870"/>
                  <a:pt x="12004954" y="4313719"/>
                </a:cubicBezTo>
                <a:cubicBezTo>
                  <a:pt x="12003515" y="4310569"/>
                  <a:pt x="12002386" y="4306179"/>
                  <a:pt x="12001568" y="4300548"/>
                </a:cubicBezTo>
                <a:cubicBezTo>
                  <a:pt x="12000749" y="4294917"/>
                  <a:pt x="12000179" y="4288406"/>
                  <a:pt x="11999856" y="4281014"/>
                </a:cubicBezTo>
                <a:cubicBezTo>
                  <a:pt x="11999534" y="4273622"/>
                  <a:pt x="11999422" y="4265710"/>
                  <a:pt x="11999521" y="4257276"/>
                </a:cubicBezTo>
                <a:lnTo>
                  <a:pt x="11903230" y="4257276"/>
                </a:lnTo>
                <a:cubicBezTo>
                  <a:pt x="11908836" y="4251224"/>
                  <a:pt x="11914069" y="4244328"/>
                  <a:pt x="11918931" y="4236589"/>
                </a:cubicBezTo>
                <a:lnTo>
                  <a:pt x="11918931" y="4251472"/>
                </a:lnTo>
                <a:lnTo>
                  <a:pt x="12007484" y="4251472"/>
                </a:lnTo>
                <a:lnTo>
                  <a:pt x="12007484" y="4233687"/>
                </a:lnTo>
                <a:lnTo>
                  <a:pt x="11920717" y="4233687"/>
                </a:lnTo>
                <a:cubicBezTo>
                  <a:pt x="11921163" y="4232844"/>
                  <a:pt x="11921647" y="4232000"/>
                  <a:pt x="11922168" y="4231157"/>
                </a:cubicBezTo>
                <a:cubicBezTo>
                  <a:pt x="11922689" y="4230314"/>
                  <a:pt x="11923173" y="4229470"/>
                  <a:pt x="11923619" y="4228627"/>
                </a:cubicBezTo>
                <a:lnTo>
                  <a:pt x="12020878" y="4228627"/>
                </a:lnTo>
                <a:lnTo>
                  <a:pt x="12020878" y="4210172"/>
                </a:lnTo>
                <a:lnTo>
                  <a:pt x="11932623" y="4210172"/>
                </a:lnTo>
                <a:cubicBezTo>
                  <a:pt x="11933169" y="4208833"/>
                  <a:pt x="11933702" y="4207444"/>
                  <a:pt x="11934223" y="4206005"/>
                </a:cubicBezTo>
                <a:cubicBezTo>
                  <a:pt x="11934744" y="4204566"/>
                  <a:pt x="11935277" y="4203177"/>
                  <a:pt x="11935823" y="4201838"/>
                </a:cubicBezTo>
                <a:close/>
                <a:moveTo>
                  <a:pt x="4758130" y="4196033"/>
                </a:moveTo>
                <a:lnTo>
                  <a:pt x="4741386" y="4205930"/>
                </a:lnTo>
                <a:cubicBezTo>
                  <a:pt x="4743569" y="4209006"/>
                  <a:pt x="4745826" y="4212355"/>
                  <a:pt x="4748158" y="4215976"/>
                </a:cubicBezTo>
                <a:cubicBezTo>
                  <a:pt x="4750490" y="4219598"/>
                  <a:pt x="4752648" y="4223145"/>
                  <a:pt x="4754632" y="4226618"/>
                </a:cubicBezTo>
                <a:cubicBezTo>
                  <a:pt x="4756617" y="4230090"/>
                  <a:pt x="4758130" y="4233141"/>
                  <a:pt x="4759171" y="4235770"/>
                </a:cubicBezTo>
                <a:lnTo>
                  <a:pt x="4777180" y="4224534"/>
                </a:lnTo>
                <a:cubicBezTo>
                  <a:pt x="4775889" y="4221954"/>
                  <a:pt x="4774166" y="4218990"/>
                  <a:pt x="4772009" y="4215641"/>
                </a:cubicBezTo>
                <a:cubicBezTo>
                  <a:pt x="4769850" y="4212293"/>
                  <a:pt x="4767543" y="4208907"/>
                  <a:pt x="4765088" y="4205484"/>
                </a:cubicBezTo>
                <a:cubicBezTo>
                  <a:pt x="4762631" y="4202061"/>
                  <a:pt x="4760313" y="4198911"/>
                  <a:pt x="4758130" y="4196033"/>
                </a:cubicBezTo>
                <a:close/>
                <a:moveTo>
                  <a:pt x="8828429" y="4195617"/>
                </a:moveTo>
                <a:lnTo>
                  <a:pt x="8828429" y="4282756"/>
                </a:lnTo>
                <a:lnTo>
                  <a:pt x="8848967" y="4282756"/>
                </a:lnTo>
                <a:lnTo>
                  <a:pt x="8848967" y="4195617"/>
                </a:lnTo>
                <a:close/>
                <a:moveTo>
                  <a:pt x="2082833" y="4190371"/>
                </a:moveTo>
                <a:cubicBezTo>
                  <a:pt x="2079311" y="4195630"/>
                  <a:pt x="2074697" y="4201273"/>
                  <a:pt x="2068992" y="4207300"/>
                </a:cubicBezTo>
                <a:cubicBezTo>
                  <a:pt x="2063287" y="4213328"/>
                  <a:pt x="2056738" y="4218822"/>
                  <a:pt x="2049347" y="4223783"/>
                </a:cubicBezTo>
                <a:cubicBezTo>
                  <a:pt x="2051678" y="4225122"/>
                  <a:pt x="2054357" y="4227132"/>
                  <a:pt x="2057383" y="4229810"/>
                </a:cubicBezTo>
                <a:cubicBezTo>
                  <a:pt x="2060410" y="4232489"/>
                  <a:pt x="2062791" y="4234896"/>
                  <a:pt x="2064527" y="4237029"/>
                </a:cubicBezTo>
                <a:cubicBezTo>
                  <a:pt x="2066660" y="4235243"/>
                  <a:pt x="2068756" y="4233469"/>
                  <a:pt x="2070815" y="4231708"/>
                </a:cubicBezTo>
                <a:cubicBezTo>
                  <a:pt x="2072874" y="4229947"/>
                  <a:pt x="2074846" y="4228149"/>
                  <a:pt x="2076731" y="4226313"/>
                </a:cubicBezTo>
                <a:cubicBezTo>
                  <a:pt x="2078120" y="4227305"/>
                  <a:pt x="2079534" y="4228297"/>
                  <a:pt x="2080973" y="4229290"/>
                </a:cubicBezTo>
                <a:cubicBezTo>
                  <a:pt x="2082411" y="4230282"/>
                  <a:pt x="2083900" y="4231224"/>
                  <a:pt x="2085438" y="4232117"/>
                </a:cubicBezTo>
                <a:cubicBezTo>
                  <a:pt x="2073680" y="4236682"/>
                  <a:pt x="2061526" y="4240030"/>
                  <a:pt x="2048975" y="4242163"/>
                </a:cubicBezTo>
                <a:cubicBezTo>
                  <a:pt x="2050909" y="4244296"/>
                  <a:pt x="2052906" y="4247124"/>
                  <a:pt x="2054965" y="4250646"/>
                </a:cubicBezTo>
                <a:cubicBezTo>
                  <a:pt x="2057024" y="4254169"/>
                  <a:pt x="2058599" y="4257195"/>
                  <a:pt x="2059690" y="4259725"/>
                </a:cubicBezTo>
                <a:lnTo>
                  <a:pt x="2063485" y="4258832"/>
                </a:lnTo>
                <a:lnTo>
                  <a:pt x="2063485" y="4302662"/>
                </a:lnTo>
                <a:lnTo>
                  <a:pt x="2084396" y="4302662"/>
                </a:lnTo>
                <a:lnTo>
                  <a:pt x="2084396" y="4296783"/>
                </a:lnTo>
                <a:lnTo>
                  <a:pt x="2120785" y="4296783"/>
                </a:lnTo>
                <a:lnTo>
                  <a:pt x="2120785" y="4302662"/>
                </a:lnTo>
                <a:lnTo>
                  <a:pt x="2142588" y="4302662"/>
                </a:lnTo>
                <a:lnTo>
                  <a:pt x="2142588" y="4255483"/>
                </a:lnTo>
                <a:cubicBezTo>
                  <a:pt x="2143431" y="4255632"/>
                  <a:pt x="2144250" y="4255806"/>
                  <a:pt x="2145044" y="4256004"/>
                </a:cubicBezTo>
                <a:cubicBezTo>
                  <a:pt x="2145837" y="4256203"/>
                  <a:pt x="2146631" y="4256376"/>
                  <a:pt x="2147425" y="4256525"/>
                </a:cubicBezTo>
                <a:cubicBezTo>
                  <a:pt x="2148913" y="4253946"/>
                  <a:pt x="2150922" y="4250882"/>
                  <a:pt x="2153452" y="4247335"/>
                </a:cubicBezTo>
                <a:cubicBezTo>
                  <a:pt x="2155982" y="4243788"/>
                  <a:pt x="2158364" y="4240948"/>
                  <a:pt x="2160596" y="4238815"/>
                </a:cubicBezTo>
                <a:cubicBezTo>
                  <a:pt x="2149434" y="4236979"/>
                  <a:pt x="2138396" y="4234350"/>
                  <a:pt x="2127482" y="4230927"/>
                </a:cubicBezTo>
                <a:cubicBezTo>
                  <a:pt x="2132046" y="4227553"/>
                  <a:pt x="2136250" y="4223957"/>
                  <a:pt x="2140095" y="4220137"/>
                </a:cubicBezTo>
                <a:cubicBezTo>
                  <a:pt x="2143940" y="4216317"/>
                  <a:pt x="2147301" y="4212199"/>
                  <a:pt x="2150178" y="4207784"/>
                </a:cubicBezTo>
                <a:lnTo>
                  <a:pt x="2136188" y="4199226"/>
                </a:lnTo>
                <a:lnTo>
                  <a:pt x="2132840" y="4200119"/>
                </a:lnTo>
                <a:lnTo>
                  <a:pt x="2100098" y="4200119"/>
                </a:lnTo>
                <a:cubicBezTo>
                  <a:pt x="2100693" y="4199226"/>
                  <a:pt x="2101313" y="4198346"/>
                  <a:pt x="2101958" y="4197478"/>
                </a:cubicBezTo>
                <a:cubicBezTo>
                  <a:pt x="2102603" y="4196610"/>
                  <a:pt x="2103248" y="4195704"/>
                  <a:pt x="2103892" y="4194761"/>
                </a:cubicBezTo>
                <a:close/>
                <a:moveTo>
                  <a:pt x="2034836" y="4190073"/>
                </a:moveTo>
                <a:lnTo>
                  <a:pt x="2022185" y="4205031"/>
                </a:lnTo>
                <a:cubicBezTo>
                  <a:pt x="2024815" y="4206618"/>
                  <a:pt x="2027792" y="4208429"/>
                  <a:pt x="2031115" y="4210463"/>
                </a:cubicBezTo>
                <a:cubicBezTo>
                  <a:pt x="2034439" y="4212497"/>
                  <a:pt x="2037639" y="4214469"/>
                  <a:pt x="2040715" y="4216379"/>
                </a:cubicBezTo>
                <a:cubicBezTo>
                  <a:pt x="2043791" y="4218289"/>
                  <a:pt x="2046296" y="4219938"/>
                  <a:pt x="2048231" y="4221327"/>
                </a:cubicBezTo>
                <a:lnTo>
                  <a:pt x="2061327" y="4204733"/>
                </a:lnTo>
                <a:cubicBezTo>
                  <a:pt x="2059194" y="4203393"/>
                  <a:pt x="2056540" y="4201843"/>
                  <a:pt x="2053365" y="4200082"/>
                </a:cubicBezTo>
                <a:cubicBezTo>
                  <a:pt x="2050190" y="4198321"/>
                  <a:pt x="2046940" y="4196560"/>
                  <a:pt x="2043617" y="4194799"/>
                </a:cubicBezTo>
                <a:cubicBezTo>
                  <a:pt x="2040293" y="4193038"/>
                  <a:pt x="2037366" y="4191462"/>
                  <a:pt x="2034836" y="4190073"/>
                </a:cubicBezTo>
                <a:close/>
                <a:moveTo>
                  <a:pt x="8856037" y="4186911"/>
                </a:moveTo>
                <a:lnTo>
                  <a:pt x="8856037" y="4303518"/>
                </a:lnTo>
                <a:cubicBezTo>
                  <a:pt x="8856037" y="4305651"/>
                  <a:pt x="8854921" y="4306717"/>
                  <a:pt x="8852688" y="4306717"/>
                </a:cubicBezTo>
                <a:cubicBezTo>
                  <a:pt x="8851349" y="4306717"/>
                  <a:pt x="8849005" y="4306705"/>
                  <a:pt x="8845656" y="4306680"/>
                </a:cubicBezTo>
                <a:cubicBezTo>
                  <a:pt x="8842307" y="4306656"/>
                  <a:pt x="8838798" y="4306569"/>
                  <a:pt x="8835126" y="4306420"/>
                </a:cubicBezTo>
                <a:cubicBezTo>
                  <a:pt x="8836515" y="4309545"/>
                  <a:pt x="8837855" y="4313241"/>
                  <a:pt x="8839145" y="4317507"/>
                </a:cubicBezTo>
                <a:cubicBezTo>
                  <a:pt x="8840435" y="4321774"/>
                  <a:pt x="8841278" y="4325445"/>
                  <a:pt x="8841675" y="4328521"/>
                </a:cubicBezTo>
                <a:cubicBezTo>
                  <a:pt x="8847678" y="4328521"/>
                  <a:pt x="8852973" y="4328248"/>
                  <a:pt x="8857562" y="4327702"/>
                </a:cubicBezTo>
                <a:cubicBezTo>
                  <a:pt x="8862151" y="4327157"/>
                  <a:pt x="8866008" y="4325991"/>
                  <a:pt x="8869134" y="4324205"/>
                </a:cubicBezTo>
                <a:cubicBezTo>
                  <a:pt x="8872160" y="4322369"/>
                  <a:pt x="8874256" y="4319877"/>
                  <a:pt x="8875422" y="4316726"/>
                </a:cubicBezTo>
                <a:cubicBezTo>
                  <a:pt x="8876587" y="4313576"/>
                  <a:pt x="8877170" y="4309223"/>
                  <a:pt x="8877170" y="4303666"/>
                </a:cubicBezTo>
                <a:lnTo>
                  <a:pt x="8877170" y="4186911"/>
                </a:lnTo>
                <a:close/>
                <a:moveTo>
                  <a:pt x="10146889" y="4185972"/>
                </a:moveTo>
                <a:lnTo>
                  <a:pt x="10155149" y="4185972"/>
                </a:lnTo>
                <a:lnTo>
                  <a:pt x="10155149" y="4210231"/>
                </a:lnTo>
                <a:lnTo>
                  <a:pt x="10146889" y="4210231"/>
                </a:lnTo>
                <a:close/>
                <a:moveTo>
                  <a:pt x="8771577" y="4184902"/>
                </a:moveTo>
                <a:lnTo>
                  <a:pt x="8771577" y="4203059"/>
                </a:lnTo>
                <a:lnTo>
                  <a:pt x="8765326" y="4203059"/>
                </a:lnTo>
                <a:cubicBezTo>
                  <a:pt x="8765921" y="4200926"/>
                  <a:pt x="8766467" y="4198792"/>
                  <a:pt x="8766963" y="4196659"/>
                </a:cubicBezTo>
                <a:cubicBezTo>
                  <a:pt x="8767459" y="4194526"/>
                  <a:pt x="8767931" y="4192393"/>
                  <a:pt x="8768377" y="4190259"/>
                </a:cubicBezTo>
                <a:lnTo>
                  <a:pt x="8748136" y="4186167"/>
                </a:lnTo>
                <a:cubicBezTo>
                  <a:pt x="8746896" y="4193310"/>
                  <a:pt x="8745110" y="4200467"/>
                  <a:pt x="8742779" y="4207635"/>
                </a:cubicBezTo>
                <a:cubicBezTo>
                  <a:pt x="8740447" y="4214804"/>
                  <a:pt x="8737793" y="4220794"/>
                  <a:pt x="8734816" y="4225606"/>
                </a:cubicBezTo>
                <a:cubicBezTo>
                  <a:pt x="8736801" y="4226301"/>
                  <a:pt x="8739256" y="4227231"/>
                  <a:pt x="8742183" y="4228397"/>
                </a:cubicBezTo>
                <a:cubicBezTo>
                  <a:pt x="8745110" y="4229563"/>
                  <a:pt x="8747789" y="4230716"/>
                  <a:pt x="8750220" y="4231857"/>
                </a:cubicBezTo>
                <a:lnTo>
                  <a:pt x="8738239" y="4231857"/>
                </a:lnTo>
                <a:lnTo>
                  <a:pt x="8738239" y="4251800"/>
                </a:lnTo>
                <a:lnTo>
                  <a:pt x="8771577" y="4251800"/>
                </a:lnTo>
                <a:lnTo>
                  <a:pt x="8771577" y="4260209"/>
                </a:lnTo>
                <a:lnTo>
                  <a:pt x="8743523" y="4260209"/>
                </a:lnTo>
                <a:lnTo>
                  <a:pt x="8743523" y="4316466"/>
                </a:lnTo>
                <a:lnTo>
                  <a:pt x="8763168" y="4316466"/>
                </a:lnTo>
                <a:lnTo>
                  <a:pt x="8763168" y="4279854"/>
                </a:lnTo>
                <a:lnTo>
                  <a:pt x="8771577" y="4279854"/>
                </a:lnTo>
                <a:lnTo>
                  <a:pt x="8771577" y="4328372"/>
                </a:lnTo>
                <a:lnTo>
                  <a:pt x="8792636" y="4328372"/>
                </a:lnTo>
                <a:lnTo>
                  <a:pt x="8792636" y="4299053"/>
                </a:lnTo>
                <a:cubicBezTo>
                  <a:pt x="8793777" y="4301682"/>
                  <a:pt x="8794844" y="4304721"/>
                  <a:pt x="8795836" y="4308169"/>
                </a:cubicBezTo>
                <a:cubicBezTo>
                  <a:pt x="8796828" y="4311617"/>
                  <a:pt x="8797423" y="4314680"/>
                  <a:pt x="8797622" y="4317359"/>
                </a:cubicBezTo>
                <a:cubicBezTo>
                  <a:pt x="8801194" y="4317458"/>
                  <a:pt x="8804455" y="4317334"/>
                  <a:pt x="8807407" y="4316987"/>
                </a:cubicBezTo>
                <a:cubicBezTo>
                  <a:pt x="8810359" y="4316639"/>
                  <a:pt x="8813050" y="4315697"/>
                  <a:pt x="8815481" y="4314159"/>
                </a:cubicBezTo>
                <a:cubicBezTo>
                  <a:pt x="8817912" y="4312571"/>
                  <a:pt x="8819512" y="4310438"/>
                  <a:pt x="8820281" y="4307759"/>
                </a:cubicBezTo>
                <a:cubicBezTo>
                  <a:pt x="8821050" y="4305080"/>
                  <a:pt x="8821434" y="4301732"/>
                  <a:pt x="8821434" y="4297713"/>
                </a:cubicBezTo>
                <a:lnTo>
                  <a:pt x="8821434" y="4260209"/>
                </a:lnTo>
                <a:lnTo>
                  <a:pt x="8792636" y="4260209"/>
                </a:lnTo>
                <a:lnTo>
                  <a:pt x="8792636" y="4251800"/>
                </a:lnTo>
                <a:lnTo>
                  <a:pt x="8824039" y="4251800"/>
                </a:lnTo>
                <a:lnTo>
                  <a:pt x="8824039" y="4231857"/>
                </a:lnTo>
                <a:lnTo>
                  <a:pt x="8792636" y="4231857"/>
                </a:lnTo>
                <a:lnTo>
                  <a:pt x="8792636" y="4223002"/>
                </a:lnTo>
                <a:lnTo>
                  <a:pt x="8818086" y="4223002"/>
                </a:lnTo>
                <a:lnTo>
                  <a:pt x="8818086" y="4203059"/>
                </a:lnTo>
                <a:lnTo>
                  <a:pt x="8792636" y="4203059"/>
                </a:lnTo>
                <a:lnTo>
                  <a:pt x="8792636" y="4184902"/>
                </a:lnTo>
                <a:close/>
                <a:moveTo>
                  <a:pt x="4178611" y="4176255"/>
                </a:moveTo>
                <a:lnTo>
                  <a:pt x="4178611" y="4198654"/>
                </a:lnTo>
                <a:lnTo>
                  <a:pt x="4277506" y="4198654"/>
                </a:lnTo>
                <a:lnTo>
                  <a:pt x="4277506" y="4283858"/>
                </a:lnTo>
                <a:cubicBezTo>
                  <a:pt x="4277506" y="4285446"/>
                  <a:pt x="4277133" y="4286549"/>
                  <a:pt x="4276390" y="4287169"/>
                </a:cubicBezTo>
                <a:cubicBezTo>
                  <a:pt x="4275644" y="4287790"/>
                  <a:pt x="4274355" y="4288100"/>
                  <a:pt x="4272520" y="4288100"/>
                </a:cubicBezTo>
                <a:cubicBezTo>
                  <a:pt x="4271280" y="4288100"/>
                  <a:pt x="4269108" y="4288100"/>
                  <a:pt x="4266008" y="4288100"/>
                </a:cubicBezTo>
                <a:cubicBezTo>
                  <a:pt x="4262908" y="4288100"/>
                  <a:pt x="4259447" y="4288062"/>
                  <a:pt x="4255627" y="4287988"/>
                </a:cubicBezTo>
                <a:cubicBezTo>
                  <a:pt x="4251808" y="4287913"/>
                  <a:pt x="4248187" y="4287752"/>
                  <a:pt x="4244764" y="4287504"/>
                </a:cubicBezTo>
                <a:cubicBezTo>
                  <a:pt x="4245904" y="4289489"/>
                  <a:pt x="4247120" y="4291895"/>
                  <a:pt x="4248410" y="4294722"/>
                </a:cubicBezTo>
                <a:cubicBezTo>
                  <a:pt x="4249701" y="4297550"/>
                  <a:pt x="4250865" y="4300415"/>
                  <a:pt x="4251906" y="4303317"/>
                </a:cubicBezTo>
                <a:cubicBezTo>
                  <a:pt x="4252949" y="4306219"/>
                  <a:pt x="4253668" y="4308787"/>
                  <a:pt x="4254065" y="4311019"/>
                </a:cubicBezTo>
                <a:cubicBezTo>
                  <a:pt x="4262052" y="4311019"/>
                  <a:pt x="4268972" y="4310784"/>
                  <a:pt x="4274826" y="4310312"/>
                </a:cubicBezTo>
                <a:cubicBezTo>
                  <a:pt x="4280680" y="4309841"/>
                  <a:pt x="4285691" y="4308638"/>
                  <a:pt x="4289859" y="4306703"/>
                </a:cubicBezTo>
                <a:cubicBezTo>
                  <a:pt x="4293926" y="4304967"/>
                  <a:pt x="4296778" y="4302362"/>
                  <a:pt x="4298416" y="4298890"/>
                </a:cubicBezTo>
                <a:cubicBezTo>
                  <a:pt x="4300053" y="4295417"/>
                  <a:pt x="4300871" y="4290555"/>
                  <a:pt x="4300871" y="4284304"/>
                </a:cubicBezTo>
                <a:lnTo>
                  <a:pt x="4300871" y="4198654"/>
                </a:lnTo>
                <a:lnTo>
                  <a:pt x="4317912" y="4198654"/>
                </a:lnTo>
                <a:lnTo>
                  <a:pt x="4317912" y="4176255"/>
                </a:lnTo>
                <a:close/>
                <a:moveTo>
                  <a:pt x="1021325" y="4174639"/>
                </a:moveTo>
                <a:lnTo>
                  <a:pt x="1005773" y="4186024"/>
                </a:lnTo>
                <a:cubicBezTo>
                  <a:pt x="1011280" y="4191084"/>
                  <a:pt x="1015695" y="4196269"/>
                  <a:pt x="1019019" y="4201577"/>
                </a:cubicBezTo>
                <a:cubicBezTo>
                  <a:pt x="1016191" y="4204305"/>
                  <a:pt x="1013301" y="4206897"/>
                  <a:pt x="1010349" y="4209353"/>
                </a:cubicBezTo>
                <a:cubicBezTo>
                  <a:pt x="1007398" y="4211809"/>
                  <a:pt x="1004508" y="4213955"/>
                  <a:pt x="1001680" y="4215790"/>
                </a:cubicBezTo>
                <a:cubicBezTo>
                  <a:pt x="1003119" y="4217378"/>
                  <a:pt x="1004644" y="4219350"/>
                  <a:pt x="1006257" y="4221706"/>
                </a:cubicBezTo>
                <a:cubicBezTo>
                  <a:pt x="1007869" y="4224062"/>
                  <a:pt x="1009382" y="4226468"/>
                  <a:pt x="1010796" y="4228924"/>
                </a:cubicBezTo>
                <a:cubicBezTo>
                  <a:pt x="1012210" y="4231380"/>
                  <a:pt x="1013388" y="4233550"/>
                  <a:pt x="1014330" y="4235435"/>
                </a:cubicBezTo>
                <a:cubicBezTo>
                  <a:pt x="1016513" y="4233500"/>
                  <a:pt x="1018771" y="4231442"/>
                  <a:pt x="1021102" y="4229259"/>
                </a:cubicBezTo>
                <a:cubicBezTo>
                  <a:pt x="1023434" y="4227076"/>
                  <a:pt x="1025790" y="4224769"/>
                  <a:pt x="1028171" y="4222338"/>
                </a:cubicBezTo>
                <a:cubicBezTo>
                  <a:pt x="1028717" y="4224224"/>
                  <a:pt x="1029164" y="4226158"/>
                  <a:pt x="1029511" y="4228143"/>
                </a:cubicBezTo>
                <a:cubicBezTo>
                  <a:pt x="1029858" y="4230127"/>
                  <a:pt x="1030181" y="4232136"/>
                  <a:pt x="1030478" y="4234170"/>
                </a:cubicBezTo>
                <a:cubicBezTo>
                  <a:pt x="1027055" y="4240272"/>
                  <a:pt x="1022876" y="4246089"/>
                  <a:pt x="1017940" y="4251620"/>
                </a:cubicBezTo>
                <a:cubicBezTo>
                  <a:pt x="1013003" y="4257152"/>
                  <a:pt x="1007981" y="4261555"/>
                  <a:pt x="1002871" y="4264829"/>
                </a:cubicBezTo>
                <a:cubicBezTo>
                  <a:pt x="1005004" y="4267061"/>
                  <a:pt x="1007249" y="4269988"/>
                  <a:pt x="1009605" y="4273610"/>
                </a:cubicBezTo>
                <a:cubicBezTo>
                  <a:pt x="1011962" y="4277231"/>
                  <a:pt x="1013785" y="4280406"/>
                  <a:pt x="1015075" y="4283135"/>
                </a:cubicBezTo>
                <a:cubicBezTo>
                  <a:pt x="1020532" y="4278720"/>
                  <a:pt x="1025964" y="4273188"/>
                  <a:pt x="1031371" y="4266540"/>
                </a:cubicBezTo>
                <a:cubicBezTo>
                  <a:pt x="1031123" y="4272791"/>
                  <a:pt x="1030714" y="4278186"/>
                  <a:pt x="1030143" y="4282725"/>
                </a:cubicBezTo>
                <a:cubicBezTo>
                  <a:pt x="1029573" y="4287265"/>
                  <a:pt x="1028717" y="4290303"/>
                  <a:pt x="1027576" y="4291841"/>
                </a:cubicBezTo>
                <a:cubicBezTo>
                  <a:pt x="1026534" y="4293280"/>
                  <a:pt x="1025046" y="4294123"/>
                  <a:pt x="1023111" y="4294371"/>
                </a:cubicBezTo>
                <a:cubicBezTo>
                  <a:pt x="1021623" y="4294520"/>
                  <a:pt x="1019663" y="4294594"/>
                  <a:pt x="1017233" y="4294594"/>
                </a:cubicBezTo>
                <a:cubicBezTo>
                  <a:pt x="1014802" y="4294594"/>
                  <a:pt x="1011800" y="4294471"/>
                  <a:pt x="1008228" y="4294222"/>
                </a:cubicBezTo>
                <a:cubicBezTo>
                  <a:pt x="1010064" y="4297298"/>
                  <a:pt x="1011441" y="4300696"/>
                  <a:pt x="1012359" y="4304417"/>
                </a:cubicBezTo>
                <a:cubicBezTo>
                  <a:pt x="1013276" y="4308138"/>
                  <a:pt x="1013785" y="4311759"/>
                  <a:pt x="1013884" y="4315282"/>
                </a:cubicBezTo>
                <a:cubicBezTo>
                  <a:pt x="1017654" y="4315430"/>
                  <a:pt x="1021201" y="4315418"/>
                  <a:pt x="1024525" y="4315244"/>
                </a:cubicBezTo>
                <a:cubicBezTo>
                  <a:pt x="1027849" y="4315071"/>
                  <a:pt x="1030999" y="4314587"/>
                  <a:pt x="1033976" y="4313793"/>
                </a:cubicBezTo>
                <a:cubicBezTo>
                  <a:pt x="1035861" y="4313297"/>
                  <a:pt x="1037647" y="4312516"/>
                  <a:pt x="1039334" y="4311449"/>
                </a:cubicBezTo>
                <a:cubicBezTo>
                  <a:pt x="1041020" y="4310383"/>
                  <a:pt x="1042484" y="4309006"/>
                  <a:pt x="1043724" y="4307319"/>
                </a:cubicBezTo>
                <a:cubicBezTo>
                  <a:pt x="1046105" y="4304045"/>
                  <a:pt x="1047916" y="4299680"/>
                  <a:pt x="1049156" y="4294222"/>
                </a:cubicBezTo>
                <a:cubicBezTo>
                  <a:pt x="1050397" y="4288765"/>
                  <a:pt x="1051252" y="4282738"/>
                  <a:pt x="1051723" y="4276140"/>
                </a:cubicBezTo>
                <a:cubicBezTo>
                  <a:pt x="1052195" y="4269542"/>
                  <a:pt x="1052431" y="4262820"/>
                  <a:pt x="1052431" y="4255974"/>
                </a:cubicBezTo>
                <a:cubicBezTo>
                  <a:pt x="1052431" y="4246746"/>
                  <a:pt x="1051897" y="4237841"/>
                  <a:pt x="1050831" y="4229259"/>
                </a:cubicBezTo>
                <a:cubicBezTo>
                  <a:pt x="1049764" y="4220677"/>
                  <a:pt x="1047395" y="4212317"/>
                  <a:pt x="1043724" y="4204181"/>
                </a:cubicBezTo>
                <a:cubicBezTo>
                  <a:pt x="1046155" y="4201155"/>
                  <a:pt x="1048437" y="4198104"/>
                  <a:pt x="1050570" y="4195028"/>
                </a:cubicBezTo>
                <a:cubicBezTo>
                  <a:pt x="1052703" y="4191953"/>
                  <a:pt x="1054638" y="4188951"/>
                  <a:pt x="1056374" y="4186024"/>
                </a:cubicBezTo>
                <a:lnTo>
                  <a:pt x="1040078" y="4175532"/>
                </a:lnTo>
                <a:cubicBezTo>
                  <a:pt x="1039086" y="4177268"/>
                  <a:pt x="1037957" y="4179054"/>
                  <a:pt x="1036692" y="4180890"/>
                </a:cubicBezTo>
                <a:cubicBezTo>
                  <a:pt x="1035427" y="4182725"/>
                  <a:pt x="1034050" y="4184536"/>
                  <a:pt x="1032562" y="4186322"/>
                </a:cubicBezTo>
                <a:cubicBezTo>
                  <a:pt x="1029387" y="4182353"/>
                  <a:pt x="1025641" y="4178459"/>
                  <a:pt x="1021325" y="4174639"/>
                </a:cubicBezTo>
                <a:close/>
                <a:moveTo>
                  <a:pt x="1072969" y="4172332"/>
                </a:moveTo>
                <a:lnTo>
                  <a:pt x="1072969" y="4188629"/>
                </a:lnTo>
                <a:lnTo>
                  <a:pt x="1058830" y="4188629"/>
                </a:lnTo>
                <a:lnTo>
                  <a:pt x="1058830" y="4207828"/>
                </a:lnTo>
                <a:lnTo>
                  <a:pt x="1072969" y="4207828"/>
                </a:lnTo>
                <a:lnTo>
                  <a:pt x="1072969" y="4219139"/>
                </a:lnTo>
                <a:lnTo>
                  <a:pt x="1055481" y="4219139"/>
                </a:lnTo>
                <a:lnTo>
                  <a:pt x="1055481" y="4238784"/>
                </a:lnTo>
                <a:lnTo>
                  <a:pt x="1146713" y="4238784"/>
                </a:lnTo>
                <a:lnTo>
                  <a:pt x="1146713" y="4219139"/>
                </a:lnTo>
                <a:lnTo>
                  <a:pt x="1128482" y="4219139"/>
                </a:lnTo>
                <a:lnTo>
                  <a:pt x="1128482" y="4207828"/>
                </a:lnTo>
                <a:lnTo>
                  <a:pt x="1143216" y="4207828"/>
                </a:lnTo>
                <a:lnTo>
                  <a:pt x="1143216" y="4188629"/>
                </a:lnTo>
                <a:lnTo>
                  <a:pt x="1128482" y="4188629"/>
                </a:lnTo>
                <a:lnTo>
                  <a:pt x="1128482" y="4172332"/>
                </a:lnTo>
                <a:lnTo>
                  <a:pt x="1106976" y="4172332"/>
                </a:lnTo>
                <a:lnTo>
                  <a:pt x="1106976" y="4188629"/>
                </a:lnTo>
                <a:lnTo>
                  <a:pt x="1094177" y="4188629"/>
                </a:lnTo>
                <a:lnTo>
                  <a:pt x="1094177" y="4172332"/>
                </a:lnTo>
                <a:close/>
                <a:moveTo>
                  <a:pt x="10232688" y="4170717"/>
                </a:moveTo>
                <a:lnTo>
                  <a:pt x="10243032" y="4170717"/>
                </a:lnTo>
                <a:lnTo>
                  <a:pt x="10243032" y="4186865"/>
                </a:lnTo>
                <a:lnTo>
                  <a:pt x="10231200" y="4186865"/>
                </a:lnTo>
                <a:cubicBezTo>
                  <a:pt x="10231497" y="4184286"/>
                  <a:pt x="10231758" y="4181632"/>
                  <a:pt x="10231981" y="4178903"/>
                </a:cubicBezTo>
                <a:cubicBezTo>
                  <a:pt x="10232204" y="4176175"/>
                  <a:pt x="10232440" y="4173446"/>
                  <a:pt x="10232688" y="4170717"/>
                </a:cubicBezTo>
                <a:close/>
                <a:moveTo>
                  <a:pt x="10201285" y="4170717"/>
                </a:moveTo>
                <a:lnTo>
                  <a:pt x="10211926" y="4170717"/>
                </a:lnTo>
                <a:cubicBezTo>
                  <a:pt x="10211778" y="4173545"/>
                  <a:pt x="10211592" y="4176298"/>
                  <a:pt x="10211368" y="4178977"/>
                </a:cubicBezTo>
                <a:cubicBezTo>
                  <a:pt x="10211145" y="4181656"/>
                  <a:pt x="10210835" y="4184286"/>
                  <a:pt x="10210438" y="4186865"/>
                </a:cubicBezTo>
                <a:lnTo>
                  <a:pt x="10201285" y="4186865"/>
                </a:lnTo>
                <a:close/>
                <a:moveTo>
                  <a:pt x="3309345" y="4167554"/>
                </a:moveTo>
                <a:lnTo>
                  <a:pt x="3323707" y="4167554"/>
                </a:lnTo>
                <a:cubicBezTo>
                  <a:pt x="3323409" y="4169935"/>
                  <a:pt x="3323037" y="4171399"/>
                  <a:pt x="3322591" y="4171944"/>
                </a:cubicBezTo>
                <a:cubicBezTo>
                  <a:pt x="3321945" y="4172887"/>
                  <a:pt x="3321028" y="4173358"/>
                  <a:pt x="3319837" y="4173358"/>
                </a:cubicBezTo>
                <a:cubicBezTo>
                  <a:pt x="3319242" y="4173358"/>
                  <a:pt x="3318548" y="4173333"/>
                  <a:pt x="3317754" y="4173284"/>
                </a:cubicBezTo>
                <a:cubicBezTo>
                  <a:pt x="3316960" y="4173234"/>
                  <a:pt x="3315992" y="4173085"/>
                  <a:pt x="3314852" y="4172837"/>
                </a:cubicBezTo>
                <a:cubicBezTo>
                  <a:pt x="3315596" y="4174226"/>
                  <a:pt x="3316265" y="4175851"/>
                  <a:pt x="3316861" y="4177711"/>
                </a:cubicBezTo>
                <a:cubicBezTo>
                  <a:pt x="3317456" y="4179572"/>
                  <a:pt x="3317903" y="4181420"/>
                  <a:pt x="3318200" y="4183255"/>
                </a:cubicBezTo>
                <a:cubicBezTo>
                  <a:pt x="3314579" y="4178741"/>
                  <a:pt x="3311627" y="4173507"/>
                  <a:pt x="3309345" y="4167554"/>
                </a:cubicBezTo>
                <a:close/>
                <a:moveTo>
                  <a:pt x="2047784" y="4158224"/>
                </a:moveTo>
                <a:lnTo>
                  <a:pt x="2047784" y="4165517"/>
                </a:lnTo>
                <a:lnTo>
                  <a:pt x="2017274" y="4165517"/>
                </a:lnTo>
                <a:lnTo>
                  <a:pt x="2017274" y="4184864"/>
                </a:lnTo>
                <a:lnTo>
                  <a:pt x="2047784" y="4184864"/>
                </a:lnTo>
                <a:lnTo>
                  <a:pt x="2047784" y="4193273"/>
                </a:lnTo>
                <a:lnTo>
                  <a:pt x="2069438" y="4193273"/>
                </a:lnTo>
                <a:lnTo>
                  <a:pt x="2069438" y="4184864"/>
                </a:lnTo>
                <a:lnTo>
                  <a:pt x="2100842" y="4184864"/>
                </a:lnTo>
                <a:lnTo>
                  <a:pt x="2100842" y="4193273"/>
                </a:lnTo>
                <a:lnTo>
                  <a:pt x="2122496" y="4193273"/>
                </a:lnTo>
                <a:lnTo>
                  <a:pt x="2122496" y="4184864"/>
                </a:lnTo>
                <a:lnTo>
                  <a:pt x="2153899" y="4184864"/>
                </a:lnTo>
                <a:lnTo>
                  <a:pt x="2153899" y="4165517"/>
                </a:lnTo>
                <a:lnTo>
                  <a:pt x="2122496" y="4165517"/>
                </a:lnTo>
                <a:lnTo>
                  <a:pt x="2122496" y="4158224"/>
                </a:lnTo>
                <a:lnTo>
                  <a:pt x="2100842" y="4158224"/>
                </a:lnTo>
                <a:lnTo>
                  <a:pt x="2100842" y="4165517"/>
                </a:lnTo>
                <a:lnTo>
                  <a:pt x="2069438" y="4165517"/>
                </a:lnTo>
                <a:lnTo>
                  <a:pt x="2069438" y="4158224"/>
                </a:lnTo>
                <a:close/>
                <a:moveTo>
                  <a:pt x="2984761" y="4158075"/>
                </a:moveTo>
                <a:lnTo>
                  <a:pt x="2984761" y="4169982"/>
                </a:lnTo>
                <a:lnTo>
                  <a:pt x="2930067" y="4169982"/>
                </a:lnTo>
                <a:lnTo>
                  <a:pt x="2930067" y="4189925"/>
                </a:lnTo>
                <a:lnTo>
                  <a:pt x="2984761" y="4189925"/>
                </a:lnTo>
                <a:lnTo>
                  <a:pt x="2984761" y="4199375"/>
                </a:lnTo>
                <a:lnTo>
                  <a:pt x="2945619" y="4199375"/>
                </a:lnTo>
                <a:lnTo>
                  <a:pt x="2945619" y="4250274"/>
                </a:lnTo>
                <a:lnTo>
                  <a:pt x="2964074" y="4250274"/>
                </a:lnTo>
                <a:cubicBezTo>
                  <a:pt x="2963528" y="4254293"/>
                  <a:pt x="2962672" y="4257964"/>
                  <a:pt x="2961507" y="4261288"/>
                </a:cubicBezTo>
                <a:cubicBezTo>
                  <a:pt x="2960340" y="4264612"/>
                  <a:pt x="2958381" y="4267601"/>
                  <a:pt x="2955628" y="4270254"/>
                </a:cubicBezTo>
                <a:cubicBezTo>
                  <a:pt x="2952874" y="4272909"/>
                  <a:pt x="2948918" y="4275265"/>
                  <a:pt x="2943759" y="4277324"/>
                </a:cubicBezTo>
                <a:cubicBezTo>
                  <a:pt x="2938599" y="4279383"/>
                  <a:pt x="2931753" y="4281181"/>
                  <a:pt x="2923220" y="4282719"/>
                </a:cubicBezTo>
                <a:cubicBezTo>
                  <a:pt x="2924808" y="4284356"/>
                  <a:pt x="2926445" y="4286402"/>
                  <a:pt x="2928132" y="4288858"/>
                </a:cubicBezTo>
                <a:cubicBezTo>
                  <a:pt x="2929818" y="4291314"/>
                  <a:pt x="2931381" y="4293832"/>
                  <a:pt x="2932820" y="4296411"/>
                </a:cubicBezTo>
                <a:cubicBezTo>
                  <a:pt x="2934258" y="4298991"/>
                  <a:pt x="2935325" y="4301298"/>
                  <a:pt x="2936020" y="4303332"/>
                </a:cubicBezTo>
                <a:cubicBezTo>
                  <a:pt x="2946388" y="4300901"/>
                  <a:pt x="2954809" y="4297962"/>
                  <a:pt x="2961283" y="4294513"/>
                </a:cubicBezTo>
                <a:cubicBezTo>
                  <a:pt x="2967757" y="4291066"/>
                  <a:pt x="2972805" y="4287122"/>
                  <a:pt x="2976426" y="4282682"/>
                </a:cubicBezTo>
                <a:cubicBezTo>
                  <a:pt x="2980048" y="4278242"/>
                  <a:pt x="2982702" y="4273305"/>
                  <a:pt x="2984389" y="4267873"/>
                </a:cubicBezTo>
                <a:cubicBezTo>
                  <a:pt x="2986076" y="4262441"/>
                  <a:pt x="2987266" y="4256575"/>
                  <a:pt x="2987961" y="4250274"/>
                </a:cubicBezTo>
                <a:lnTo>
                  <a:pt x="3002620" y="4250274"/>
                </a:lnTo>
                <a:lnTo>
                  <a:pt x="3002620" y="4274682"/>
                </a:lnTo>
                <a:cubicBezTo>
                  <a:pt x="3002620" y="4281280"/>
                  <a:pt x="3003290" y="4286514"/>
                  <a:pt x="3004630" y="4290383"/>
                </a:cubicBezTo>
                <a:cubicBezTo>
                  <a:pt x="3005969" y="4294253"/>
                  <a:pt x="3008424" y="4297019"/>
                  <a:pt x="3011996" y="4298681"/>
                </a:cubicBezTo>
                <a:cubicBezTo>
                  <a:pt x="3015568" y="4300343"/>
                  <a:pt x="3020678" y="4301174"/>
                  <a:pt x="3027325" y="4301174"/>
                </a:cubicBezTo>
                <a:lnTo>
                  <a:pt x="3044217" y="4301174"/>
                </a:lnTo>
                <a:cubicBezTo>
                  <a:pt x="3049675" y="4301174"/>
                  <a:pt x="3054040" y="4300268"/>
                  <a:pt x="3057315" y="4298457"/>
                </a:cubicBezTo>
                <a:cubicBezTo>
                  <a:pt x="3060589" y="4296647"/>
                  <a:pt x="3063094" y="4293422"/>
                  <a:pt x="3064830" y="4288784"/>
                </a:cubicBezTo>
                <a:cubicBezTo>
                  <a:pt x="3066567" y="4284145"/>
                  <a:pt x="3067832" y="4277609"/>
                  <a:pt x="3068626" y="4269175"/>
                </a:cubicBezTo>
                <a:cubicBezTo>
                  <a:pt x="3066592" y="4268680"/>
                  <a:pt x="3064272" y="4267973"/>
                  <a:pt x="3061668" y="4267055"/>
                </a:cubicBezTo>
                <a:cubicBezTo>
                  <a:pt x="3059063" y="4266137"/>
                  <a:pt x="3056545" y="4265108"/>
                  <a:pt x="3054115" y="4263966"/>
                </a:cubicBezTo>
                <a:cubicBezTo>
                  <a:pt x="3051683" y="4262826"/>
                  <a:pt x="3049700" y="4261660"/>
                  <a:pt x="3048161" y="4260469"/>
                </a:cubicBezTo>
                <a:cubicBezTo>
                  <a:pt x="3047963" y="4266224"/>
                  <a:pt x="3047677" y="4270515"/>
                  <a:pt x="3047305" y="4273343"/>
                </a:cubicBezTo>
                <a:cubicBezTo>
                  <a:pt x="3046934" y="4276170"/>
                  <a:pt x="3046351" y="4278031"/>
                  <a:pt x="3045557" y="4278924"/>
                </a:cubicBezTo>
                <a:cubicBezTo>
                  <a:pt x="3044763" y="4279817"/>
                  <a:pt x="3043598" y="4280263"/>
                  <a:pt x="3042059" y="4280263"/>
                </a:cubicBezTo>
                <a:lnTo>
                  <a:pt x="3030823" y="4280263"/>
                </a:lnTo>
                <a:cubicBezTo>
                  <a:pt x="3028442" y="4280263"/>
                  <a:pt x="3026929" y="4279966"/>
                  <a:pt x="3026284" y="4279370"/>
                </a:cubicBezTo>
                <a:cubicBezTo>
                  <a:pt x="3025639" y="4278775"/>
                  <a:pt x="3025317" y="4277113"/>
                  <a:pt x="3025317" y="4274384"/>
                </a:cubicBezTo>
                <a:lnTo>
                  <a:pt x="3025317" y="4250274"/>
                </a:lnTo>
                <a:lnTo>
                  <a:pt x="3049426" y="4250274"/>
                </a:lnTo>
                <a:lnTo>
                  <a:pt x="3049426" y="4199375"/>
                </a:lnTo>
                <a:lnTo>
                  <a:pt x="3007308" y="4199375"/>
                </a:lnTo>
                <a:lnTo>
                  <a:pt x="3007308" y="4189925"/>
                </a:lnTo>
                <a:lnTo>
                  <a:pt x="3063863" y="4189925"/>
                </a:lnTo>
                <a:lnTo>
                  <a:pt x="3063863" y="4169982"/>
                </a:lnTo>
                <a:lnTo>
                  <a:pt x="3007308" y="4169982"/>
                </a:lnTo>
                <a:lnTo>
                  <a:pt x="3007308" y="4158075"/>
                </a:lnTo>
                <a:close/>
                <a:moveTo>
                  <a:pt x="3278091" y="4145453"/>
                </a:moveTo>
                <a:lnTo>
                  <a:pt x="3288137" y="4145453"/>
                </a:lnTo>
                <a:cubicBezTo>
                  <a:pt x="3288087" y="4146296"/>
                  <a:pt x="3288025" y="4147102"/>
                  <a:pt x="3287950" y="4147871"/>
                </a:cubicBezTo>
                <a:cubicBezTo>
                  <a:pt x="3287876" y="4148640"/>
                  <a:pt x="3287790" y="4149446"/>
                  <a:pt x="3287690" y="4150290"/>
                </a:cubicBezTo>
                <a:lnTo>
                  <a:pt x="3277644" y="4150290"/>
                </a:lnTo>
                <a:close/>
                <a:moveTo>
                  <a:pt x="10205750" y="4144375"/>
                </a:moveTo>
                <a:lnTo>
                  <a:pt x="10221749" y="4144375"/>
                </a:lnTo>
                <a:cubicBezTo>
                  <a:pt x="10220906" y="4145913"/>
                  <a:pt x="10220062" y="4147389"/>
                  <a:pt x="10219219" y="4148802"/>
                </a:cubicBezTo>
                <a:cubicBezTo>
                  <a:pt x="10218376" y="4150216"/>
                  <a:pt x="10217532" y="4151519"/>
                  <a:pt x="10216689" y="4152709"/>
                </a:cubicBezTo>
                <a:lnTo>
                  <a:pt x="10199499" y="4152709"/>
                </a:lnTo>
                <a:cubicBezTo>
                  <a:pt x="10200640" y="4151370"/>
                  <a:pt x="10201719" y="4150006"/>
                  <a:pt x="10202736" y="4148616"/>
                </a:cubicBezTo>
                <a:cubicBezTo>
                  <a:pt x="10203753" y="4147228"/>
                  <a:pt x="10204758" y="4145814"/>
                  <a:pt x="10205750" y="4144375"/>
                </a:cubicBezTo>
                <a:close/>
                <a:moveTo>
                  <a:pt x="10146889" y="4143780"/>
                </a:moveTo>
                <a:lnTo>
                  <a:pt x="10155149" y="4143780"/>
                </a:lnTo>
                <a:lnTo>
                  <a:pt x="10155149" y="4167071"/>
                </a:lnTo>
                <a:lnTo>
                  <a:pt x="10146889" y="4167071"/>
                </a:lnTo>
                <a:close/>
                <a:moveTo>
                  <a:pt x="3308898" y="4123798"/>
                </a:moveTo>
                <a:lnTo>
                  <a:pt x="3318647" y="4123798"/>
                </a:lnTo>
                <a:lnTo>
                  <a:pt x="3318647" y="4128338"/>
                </a:lnTo>
                <a:lnTo>
                  <a:pt x="3308898" y="4128338"/>
                </a:lnTo>
                <a:close/>
                <a:moveTo>
                  <a:pt x="3230838" y="4122905"/>
                </a:moveTo>
                <a:lnTo>
                  <a:pt x="3236345" y="4122905"/>
                </a:lnTo>
                <a:cubicBezTo>
                  <a:pt x="3235105" y="4137342"/>
                  <a:pt x="3232823" y="4150042"/>
                  <a:pt x="3229498" y="4161005"/>
                </a:cubicBezTo>
                <a:lnTo>
                  <a:pt x="3224736" y="4156541"/>
                </a:lnTo>
                <a:cubicBezTo>
                  <a:pt x="3225827" y="4151381"/>
                  <a:pt x="3226894" y="4145974"/>
                  <a:pt x="3227936" y="4140318"/>
                </a:cubicBezTo>
                <a:cubicBezTo>
                  <a:pt x="3228978" y="4134663"/>
                  <a:pt x="3229945" y="4128858"/>
                  <a:pt x="3230838" y="4122905"/>
                </a:cubicBezTo>
                <a:close/>
                <a:moveTo>
                  <a:pt x="10198532" y="4113121"/>
                </a:moveTo>
                <a:cubicBezTo>
                  <a:pt x="10196399" y="4119124"/>
                  <a:pt x="10193422" y="4125226"/>
                  <a:pt x="10189602" y="4131427"/>
                </a:cubicBezTo>
                <a:cubicBezTo>
                  <a:pt x="10185782" y="4137628"/>
                  <a:pt x="10180896" y="4143358"/>
                  <a:pt x="10174943" y="4148616"/>
                </a:cubicBezTo>
                <a:lnTo>
                  <a:pt x="10174943" y="4124581"/>
                </a:lnTo>
                <a:lnTo>
                  <a:pt x="10127392" y="4124581"/>
                </a:lnTo>
                <a:lnTo>
                  <a:pt x="10127392" y="4241113"/>
                </a:lnTo>
                <a:lnTo>
                  <a:pt x="10146889" y="4241113"/>
                </a:lnTo>
                <a:lnTo>
                  <a:pt x="10146889" y="4229430"/>
                </a:lnTo>
                <a:lnTo>
                  <a:pt x="10174943" y="4229430"/>
                </a:lnTo>
                <a:lnTo>
                  <a:pt x="10174943" y="4158365"/>
                </a:lnTo>
                <a:cubicBezTo>
                  <a:pt x="10176233" y="4159605"/>
                  <a:pt x="10177498" y="4160895"/>
                  <a:pt x="10178738" y="4162234"/>
                </a:cubicBezTo>
                <a:cubicBezTo>
                  <a:pt x="10179978" y="4163574"/>
                  <a:pt x="10181094" y="4164888"/>
                  <a:pt x="10182086" y="4166178"/>
                </a:cubicBezTo>
                <a:lnTo>
                  <a:pt x="10182086" y="4204725"/>
                </a:lnTo>
                <a:lnTo>
                  <a:pt x="10206048" y="4204725"/>
                </a:lnTo>
                <a:cubicBezTo>
                  <a:pt x="10203071" y="4212315"/>
                  <a:pt x="10198321" y="4219099"/>
                  <a:pt x="10191797" y="4225077"/>
                </a:cubicBezTo>
                <a:cubicBezTo>
                  <a:pt x="10185274" y="4231055"/>
                  <a:pt x="10175836" y="4236103"/>
                  <a:pt x="10163483" y="4240220"/>
                </a:cubicBezTo>
                <a:cubicBezTo>
                  <a:pt x="10165914" y="4242453"/>
                  <a:pt x="10168382" y="4245330"/>
                  <a:pt x="10170887" y="4248852"/>
                </a:cubicBezTo>
                <a:cubicBezTo>
                  <a:pt x="10173392" y="4252375"/>
                  <a:pt x="10175240" y="4255549"/>
                  <a:pt x="10176431" y="4258377"/>
                </a:cubicBezTo>
                <a:cubicBezTo>
                  <a:pt x="10186651" y="4254557"/>
                  <a:pt x="10195084" y="4250055"/>
                  <a:pt x="10201732" y="4244871"/>
                </a:cubicBezTo>
                <a:cubicBezTo>
                  <a:pt x="10208379" y="4239687"/>
                  <a:pt x="10213762" y="4233969"/>
                  <a:pt x="10217880" y="4227719"/>
                </a:cubicBezTo>
                <a:lnTo>
                  <a:pt x="10217880" y="4230918"/>
                </a:lnTo>
                <a:cubicBezTo>
                  <a:pt x="10217880" y="4236971"/>
                  <a:pt x="10218401" y="4241771"/>
                  <a:pt x="10219442" y="4245318"/>
                </a:cubicBezTo>
                <a:cubicBezTo>
                  <a:pt x="10220484" y="4248865"/>
                  <a:pt x="10222431" y="4251419"/>
                  <a:pt x="10225284" y="4252982"/>
                </a:cubicBezTo>
                <a:cubicBezTo>
                  <a:pt x="10228136" y="4254545"/>
                  <a:pt x="10232291" y="4255326"/>
                  <a:pt x="10237748" y="4255326"/>
                </a:cubicBezTo>
                <a:lnTo>
                  <a:pt x="10248985" y="4255326"/>
                </a:lnTo>
                <a:cubicBezTo>
                  <a:pt x="10253201" y="4255326"/>
                  <a:pt x="10256649" y="4254508"/>
                  <a:pt x="10259328" y="4252871"/>
                </a:cubicBezTo>
                <a:cubicBezTo>
                  <a:pt x="10262007" y="4251233"/>
                  <a:pt x="10264091" y="4248344"/>
                  <a:pt x="10265579" y="4244201"/>
                </a:cubicBezTo>
                <a:cubicBezTo>
                  <a:pt x="10267067" y="4240059"/>
                  <a:pt x="10268134" y="4234267"/>
                  <a:pt x="10268779" y="4226826"/>
                </a:cubicBezTo>
                <a:cubicBezTo>
                  <a:pt x="10266993" y="4226379"/>
                  <a:pt x="10264922" y="4225734"/>
                  <a:pt x="10262565" y="4224891"/>
                </a:cubicBezTo>
                <a:cubicBezTo>
                  <a:pt x="10260209" y="4224048"/>
                  <a:pt x="10257939" y="4223093"/>
                  <a:pt x="10255756" y="4222026"/>
                </a:cubicBezTo>
                <a:cubicBezTo>
                  <a:pt x="10253574" y="4220959"/>
                  <a:pt x="10251837" y="4219856"/>
                  <a:pt x="10250547" y="4218714"/>
                </a:cubicBezTo>
                <a:cubicBezTo>
                  <a:pt x="10250399" y="4223775"/>
                  <a:pt x="10250200" y="4227520"/>
                  <a:pt x="10249952" y="4229951"/>
                </a:cubicBezTo>
                <a:cubicBezTo>
                  <a:pt x="10249704" y="4232382"/>
                  <a:pt x="10249332" y="4233994"/>
                  <a:pt x="10248836" y="4234788"/>
                </a:cubicBezTo>
                <a:cubicBezTo>
                  <a:pt x="10248340" y="4235582"/>
                  <a:pt x="10247620" y="4235979"/>
                  <a:pt x="10246678" y="4235979"/>
                </a:cubicBezTo>
                <a:lnTo>
                  <a:pt x="10241394" y="4235979"/>
                </a:lnTo>
                <a:cubicBezTo>
                  <a:pt x="10240154" y="4235979"/>
                  <a:pt x="10239385" y="4235693"/>
                  <a:pt x="10239088" y="4235123"/>
                </a:cubicBezTo>
                <a:cubicBezTo>
                  <a:pt x="10238790" y="4234552"/>
                  <a:pt x="10238641" y="4233052"/>
                  <a:pt x="10238641" y="4230621"/>
                </a:cubicBezTo>
                <a:lnTo>
                  <a:pt x="10238641" y="4204725"/>
                </a:lnTo>
                <a:lnTo>
                  <a:pt x="10263495" y="4204725"/>
                </a:lnTo>
                <a:lnTo>
                  <a:pt x="10263495" y="4152709"/>
                </a:lnTo>
                <a:lnTo>
                  <a:pt x="10238046" y="4152709"/>
                </a:lnTo>
                <a:cubicBezTo>
                  <a:pt x="10240080" y="4149683"/>
                  <a:pt x="10242101" y="4146570"/>
                  <a:pt x="10244111" y="4143370"/>
                </a:cubicBezTo>
                <a:cubicBezTo>
                  <a:pt x="10246120" y="4140170"/>
                  <a:pt x="10247794" y="4137157"/>
                  <a:pt x="10249134" y="4134329"/>
                </a:cubicBezTo>
                <a:lnTo>
                  <a:pt x="10235590" y="4125623"/>
                </a:lnTo>
                <a:lnTo>
                  <a:pt x="10232539" y="4126367"/>
                </a:lnTo>
                <a:lnTo>
                  <a:pt x="10215945" y="4126367"/>
                </a:lnTo>
                <a:cubicBezTo>
                  <a:pt x="10216689" y="4124779"/>
                  <a:pt x="10217408" y="4123179"/>
                  <a:pt x="10218103" y="4121567"/>
                </a:cubicBezTo>
                <a:cubicBezTo>
                  <a:pt x="10218797" y="4119955"/>
                  <a:pt x="10219442" y="4118305"/>
                  <a:pt x="10220038" y="4116618"/>
                </a:cubicBezTo>
                <a:close/>
                <a:moveTo>
                  <a:pt x="10566515" y="4102679"/>
                </a:moveTo>
                <a:lnTo>
                  <a:pt x="10625153" y="4102679"/>
                </a:lnTo>
                <a:lnTo>
                  <a:pt x="10625153" y="4107367"/>
                </a:lnTo>
                <a:lnTo>
                  <a:pt x="10566515" y="4107367"/>
                </a:lnTo>
                <a:close/>
                <a:moveTo>
                  <a:pt x="10566515" y="4083331"/>
                </a:moveTo>
                <a:lnTo>
                  <a:pt x="10625153" y="4083331"/>
                </a:lnTo>
                <a:lnTo>
                  <a:pt x="10625153" y="4087871"/>
                </a:lnTo>
                <a:lnTo>
                  <a:pt x="10566515" y="4087871"/>
                </a:lnTo>
                <a:close/>
                <a:moveTo>
                  <a:pt x="3288509" y="4072899"/>
                </a:moveTo>
                <a:lnTo>
                  <a:pt x="3288509" y="4083243"/>
                </a:lnTo>
                <a:lnTo>
                  <a:pt x="3255097" y="4083243"/>
                </a:lnTo>
                <a:lnTo>
                  <a:pt x="3255097" y="4101697"/>
                </a:lnTo>
                <a:lnTo>
                  <a:pt x="3288509" y="4101697"/>
                </a:lnTo>
                <a:lnTo>
                  <a:pt x="3288509" y="4106758"/>
                </a:lnTo>
                <a:lnTo>
                  <a:pt x="3259785" y="4106758"/>
                </a:lnTo>
                <a:lnTo>
                  <a:pt x="3259785" y="4123798"/>
                </a:lnTo>
                <a:lnTo>
                  <a:pt x="3288509" y="4123798"/>
                </a:lnTo>
                <a:lnTo>
                  <a:pt x="3288509" y="4128338"/>
                </a:lnTo>
                <a:lnTo>
                  <a:pt x="3260604" y="4128338"/>
                </a:lnTo>
                <a:cubicBezTo>
                  <a:pt x="3260157" y="4134836"/>
                  <a:pt x="3259475" y="4141683"/>
                  <a:pt x="3258557" y="4148876"/>
                </a:cubicBezTo>
                <a:cubicBezTo>
                  <a:pt x="3257639" y="4156069"/>
                  <a:pt x="3256684" y="4162295"/>
                  <a:pt x="3255692" y="4167554"/>
                </a:cubicBezTo>
                <a:lnTo>
                  <a:pt x="3283895" y="4167554"/>
                </a:lnTo>
                <a:cubicBezTo>
                  <a:pt x="3281464" y="4174499"/>
                  <a:pt x="3277446" y="4180961"/>
                  <a:pt x="3271840" y="4186939"/>
                </a:cubicBezTo>
                <a:cubicBezTo>
                  <a:pt x="3266234" y="4192917"/>
                  <a:pt x="3258173" y="4197940"/>
                  <a:pt x="3247655" y="4202008"/>
                </a:cubicBezTo>
                <a:cubicBezTo>
                  <a:pt x="3249243" y="4203347"/>
                  <a:pt x="3250955" y="4205034"/>
                  <a:pt x="3252790" y="4207068"/>
                </a:cubicBezTo>
                <a:cubicBezTo>
                  <a:pt x="3254626" y="4209102"/>
                  <a:pt x="3256337" y="4211136"/>
                  <a:pt x="3257925" y="4213170"/>
                </a:cubicBezTo>
                <a:cubicBezTo>
                  <a:pt x="3259512" y="4215204"/>
                  <a:pt x="3260752" y="4216965"/>
                  <a:pt x="3261645" y="4218453"/>
                </a:cubicBezTo>
                <a:cubicBezTo>
                  <a:pt x="3270724" y="4214236"/>
                  <a:pt x="3278215" y="4209375"/>
                  <a:pt x="3284118" y="4203868"/>
                </a:cubicBezTo>
                <a:cubicBezTo>
                  <a:pt x="3290022" y="4198361"/>
                  <a:pt x="3294735" y="4192408"/>
                  <a:pt x="3298258" y="4186008"/>
                </a:cubicBezTo>
                <a:cubicBezTo>
                  <a:pt x="3301829" y="4193748"/>
                  <a:pt x="3306567" y="4200284"/>
                  <a:pt x="3312470" y="4205617"/>
                </a:cubicBezTo>
                <a:cubicBezTo>
                  <a:pt x="3318374" y="4210950"/>
                  <a:pt x="3325964" y="4215030"/>
                  <a:pt x="3335241" y="4217858"/>
                </a:cubicBezTo>
                <a:cubicBezTo>
                  <a:pt x="3336134" y="4215973"/>
                  <a:pt x="3337300" y="4213864"/>
                  <a:pt x="3338739" y="4211533"/>
                </a:cubicBezTo>
                <a:cubicBezTo>
                  <a:pt x="3340177" y="4209201"/>
                  <a:pt x="3341715" y="4206944"/>
                  <a:pt x="3343352" y="4204761"/>
                </a:cubicBezTo>
                <a:cubicBezTo>
                  <a:pt x="3344990" y="4202578"/>
                  <a:pt x="3346502" y="4200792"/>
                  <a:pt x="3347891" y="4199403"/>
                </a:cubicBezTo>
                <a:cubicBezTo>
                  <a:pt x="3336928" y="4197171"/>
                  <a:pt x="3328246" y="4193003"/>
                  <a:pt x="3321846" y="4186901"/>
                </a:cubicBezTo>
                <a:cubicBezTo>
                  <a:pt x="3323831" y="4186951"/>
                  <a:pt x="3325641" y="4186926"/>
                  <a:pt x="3327279" y="4186827"/>
                </a:cubicBezTo>
                <a:cubicBezTo>
                  <a:pt x="3328916" y="4186728"/>
                  <a:pt x="3330304" y="4186604"/>
                  <a:pt x="3331446" y="4186455"/>
                </a:cubicBezTo>
                <a:cubicBezTo>
                  <a:pt x="3332885" y="4186207"/>
                  <a:pt x="3334361" y="4185736"/>
                  <a:pt x="3335873" y="4185041"/>
                </a:cubicBezTo>
                <a:cubicBezTo>
                  <a:pt x="3337386" y="4184347"/>
                  <a:pt x="3338713" y="4183280"/>
                  <a:pt x="3339855" y="4181841"/>
                </a:cubicBezTo>
                <a:cubicBezTo>
                  <a:pt x="3341144" y="4180105"/>
                  <a:pt x="3342087" y="4177240"/>
                  <a:pt x="3342682" y="4173246"/>
                </a:cubicBezTo>
                <a:cubicBezTo>
                  <a:pt x="3343278" y="4169253"/>
                  <a:pt x="3343699" y="4163486"/>
                  <a:pt x="3343947" y="4155945"/>
                </a:cubicBezTo>
                <a:cubicBezTo>
                  <a:pt x="3344046" y="4154953"/>
                  <a:pt x="3344096" y="4153762"/>
                  <a:pt x="3344096" y="4152373"/>
                </a:cubicBezTo>
                <a:cubicBezTo>
                  <a:pt x="3344096" y="4150984"/>
                  <a:pt x="3344096" y="4150290"/>
                  <a:pt x="3344096" y="4150290"/>
                </a:cubicBezTo>
                <a:lnTo>
                  <a:pt x="3308154" y="4150290"/>
                </a:lnTo>
                <a:cubicBezTo>
                  <a:pt x="3308203" y="4149446"/>
                  <a:pt x="3308266" y="4148640"/>
                  <a:pt x="3308340" y="4147871"/>
                </a:cubicBezTo>
                <a:cubicBezTo>
                  <a:pt x="3308415" y="4147102"/>
                  <a:pt x="3308501" y="4146296"/>
                  <a:pt x="3308601" y="4145453"/>
                </a:cubicBezTo>
                <a:lnTo>
                  <a:pt x="3338441" y="4145453"/>
                </a:lnTo>
                <a:lnTo>
                  <a:pt x="3338441" y="4106758"/>
                </a:lnTo>
                <a:lnTo>
                  <a:pt x="3308898" y="4106758"/>
                </a:lnTo>
                <a:lnTo>
                  <a:pt x="3308898" y="4101697"/>
                </a:lnTo>
                <a:lnTo>
                  <a:pt x="3343352" y="4101697"/>
                </a:lnTo>
                <a:lnTo>
                  <a:pt x="3343352" y="4083243"/>
                </a:lnTo>
                <a:lnTo>
                  <a:pt x="3308898" y="4083243"/>
                </a:lnTo>
                <a:lnTo>
                  <a:pt x="3308898" y="4072899"/>
                </a:lnTo>
                <a:close/>
                <a:moveTo>
                  <a:pt x="3217443" y="4072601"/>
                </a:moveTo>
                <a:cubicBezTo>
                  <a:pt x="3217245" y="4077314"/>
                  <a:pt x="3216910" y="4082201"/>
                  <a:pt x="3216439" y="4087261"/>
                </a:cubicBezTo>
                <a:cubicBezTo>
                  <a:pt x="3215967" y="4092321"/>
                  <a:pt x="3215385" y="4097431"/>
                  <a:pt x="3214690" y="4102590"/>
                </a:cubicBezTo>
                <a:lnTo>
                  <a:pt x="3203454" y="4102590"/>
                </a:lnTo>
                <a:lnTo>
                  <a:pt x="3203454" y="4122905"/>
                </a:lnTo>
                <a:lnTo>
                  <a:pt x="3211788" y="4122905"/>
                </a:lnTo>
                <a:cubicBezTo>
                  <a:pt x="3210647" y="4130297"/>
                  <a:pt x="3209382" y="4137367"/>
                  <a:pt x="3207993" y="4144113"/>
                </a:cubicBezTo>
                <a:cubicBezTo>
                  <a:pt x="3206604" y="4150860"/>
                  <a:pt x="3205190" y="4156937"/>
                  <a:pt x="3203751" y="4162345"/>
                </a:cubicBezTo>
                <a:cubicBezTo>
                  <a:pt x="3206480" y="4165024"/>
                  <a:pt x="3209307" y="4167913"/>
                  <a:pt x="3212234" y="4171014"/>
                </a:cubicBezTo>
                <a:cubicBezTo>
                  <a:pt x="3215162" y="4174115"/>
                  <a:pt x="3218063" y="4177228"/>
                  <a:pt x="3220941" y="4180353"/>
                </a:cubicBezTo>
                <a:cubicBezTo>
                  <a:pt x="3215633" y="4189233"/>
                  <a:pt x="3208936" y="4195782"/>
                  <a:pt x="3200849" y="4199998"/>
                </a:cubicBezTo>
                <a:cubicBezTo>
                  <a:pt x="3202883" y="4201983"/>
                  <a:pt x="3205053" y="4204625"/>
                  <a:pt x="3207360" y="4207924"/>
                </a:cubicBezTo>
                <a:cubicBezTo>
                  <a:pt x="3209667" y="4211223"/>
                  <a:pt x="3211465" y="4214112"/>
                  <a:pt x="3212755" y="4216593"/>
                </a:cubicBezTo>
                <a:cubicBezTo>
                  <a:pt x="3221487" y="4211086"/>
                  <a:pt x="3228680" y="4204290"/>
                  <a:pt x="3234335" y="4196203"/>
                </a:cubicBezTo>
                <a:cubicBezTo>
                  <a:pt x="3235873" y="4198237"/>
                  <a:pt x="3237287" y="4200184"/>
                  <a:pt x="3238577" y="4202045"/>
                </a:cubicBezTo>
                <a:cubicBezTo>
                  <a:pt x="3239867" y="4203905"/>
                  <a:pt x="3241008" y="4205654"/>
                  <a:pt x="3242000" y="4207291"/>
                </a:cubicBezTo>
                <a:lnTo>
                  <a:pt x="3255990" y="4191292"/>
                </a:lnTo>
                <a:cubicBezTo>
                  <a:pt x="3253162" y="4186926"/>
                  <a:pt x="3249367" y="4182114"/>
                  <a:pt x="3244604" y="4176856"/>
                </a:cubicBezTo>
                <a:cubicBezTo>
                  <a:pt x="3248176" y="4167628"/>
                  <a:pt x="3250892" y="4156962"/>
                  <a:pt x="3252753" y="4144858"/>
                </a:cubicBezTo>
                <a:cubicBezTo>
                  <a:pt x="3254613" y="4132753"/>
                  <a:pt x="3255791" y="4118986"/>
                  <a:pt x="3256288" y="4103558"/>
                </a:cubicBezTo>
                <a:lnTo>
                  <a:pt x="3244307" y="4102293"/>
                </a:lnTo>
                <a:lnTo>
                  <a:pt x="3240959" y="4102590"/>
                </a:lnTo>
                <a:lnTo>
                  <a:pt x="3233740" y="4102590"/>
                </a:lnTo>
                <a:cubicBezTo>
                  <a:pt x="3234385" y="4097629"/>
                  <a:pt x="3234968" y="4092706"/>
                  <a:pt x="3235489" y="4087819"/>
                </a:cubicBezTo>
                <a:cubicBezTo>
                  <a:pt x="3236010" y="4082933"/>
                  <a:pt x="3236444" y="4078207"/>
                  <a:pt x="3236791" y="4073643"/>
                </a:cubicBezTo>
                <a:close/>
                <a:moveTo>
                  <a:pt x="10544265" y="4067035"/>
                </a:moveTo>
                <a:lnTo>
                  <a:pt x="10544265" y="4149188"/>
                </a:lnTo>
                <a:lnTo>
                  <a:pt x="10566515" y="4149188"/>
                </a:lnTo>
                <a:lnTo>
                  <a:pt x="10566515" y="4123366"/>
                </a:lnTo>
                <a:lnTo>
                  <a:pt x="10625153" y="4123366"/>
                </a:lnTo>
                <a:lnTo>
                  <a:pt x="10625153" y="4127831"/>
                </a:lnTo>
                <a:cubicBezTo>
                  <a:pt x="10625153" y="4128972"/>
                  <a:pt x="10624892" y="4129741"/>
                  <a:pt x="10624372" y="4130138"/>
                </a:cubicBezTo>
                <a:cubicBezTo>
                  <a:pt x="10623851" y="4130535"/>
                  <a:pt x="10622896" y="4130733"/>
                  <a:pt x="10621507" y="4130733"/>
                </a:cubicBezTo>
                <a:cubicBezTo>
                  <a:pt x="10620713" y="4130783"/>
                  <a:pt x="10619200" y="4130808"/>
                  <a:pt x="10616967" y="4130808"/>
                </a:cubicBezTo>
                <a:cubicBezTo>
                  <a:pt x="10614735" y="4130808"/>
                  <a:pt x="10612279" y="4130783"/>
                  <a:pt x="10609600" y="4130733"/>
                </a:cubicBezTo>
                <a:cubicBezTo>
                  <a:pt x="10606921" y="4130684"/>
                  <a:pt x="10604491" y="4130584"/>
                  <a:pt x="10602308" y="4130436"/>
                </a:cubicBezTo>
                <a:cubicBezTo>
                  <a:pt x="10603697" y="4133015"/>
                  <a:pt x="10605049" y="4136104"/>
                  <a:pt x="10606363" y="4139700"/>
                </a:cubicBezTo>
                <a:cubicBezTo>
                  <a:pt x="10607678" y="4143297"/>
                  <a:pt x="10608559" y="4146509"/>
                  <a:pt x="10609005" y="4149337"/>
                </a:cubicBezTo>
                <a:cubicBezTo>
                  <a:pt x="10615256" y="4149386"/>
                  <a:pt x="10620824" y="4149275"/>
                  <a:pt x="10625711" y="4149002"/>
                </a:cubicBezTo>
                <a:cubicBezTo>
                  <a:pt x="10630597" y="4148729"/>
                  <a:pt x="10634851" y="4147873"/>
                  <a:pt x="10638473" y="4146435"/>
                </a:cubicBezTo>
                <a:cubicBezTo>
                  <a:pt x="10642045" y="4144897"/>
                  <a:pt x="10644538" y="4142739"/>
                  <a:pt x="10645952" y="4139961"/>
                </a:cubicBezTo>
                <a:cubicBezTo>
                  <a:pt x="10647365" y="4137183"/>
                  <a:pt x="10648072" y="4133239"/>
                  <a:pt x="10648072" y="4128129"/>
                </a:cubicBezTo>
                <a:lnTo>
                  <a:pt x="10648072" y="4067035"/>
                </a:lnTo>
                <a:close/>
                <a:moveTo>
                  <a:pt x="341143" y="4026319"/>
                </a:moveTo>
                <a:lnTo>
                  <a:pt x="350445" y="4026319"/>
                </a:lnTo>
                <a:lnTo>
                  <a:pt x="350445" y="4034654"/>
                </a:lnTo>
                <a:lnTo>
                  <a:pt x="341143" y="4034654"/>
                </a:lnTo>
                <a:close/>
                <a:moveTo>
                  <a:pt x="312940" y="4026319"/>
                </a:moveTo>
                <a:lnTo>
                  <a:pt x="322391" y="4026319"/>
                </a:lnTo>
                <a:lnTo>
                  <a:pt x="322391" y="4034654"/>
                </a:lnTo>
                <a:lnTo>
                  <a:pt x="312940" y="4034654"/>
                </a:lnTo>
                <a:close/>
                <a:moveTo>
                  <a:pt x="11698128" y="4006472"/>
                </a:moveTo>
                <a:lnTo>
                  <a:pt x="11709662" y="4006472"/>
                </a:lnTo>
                <a:lnTo>
                  <a:pt x="11709662" y="4025671"/>
                </a:lnTo>
                <a:lnTo>
                  <a:pt x="11698128" y="4025671"/>
                </a:lnTo>
                <a:close/>
                <a:moveTo>
                  <a:pt x="8820467" y="4006382"/>
                </a:moveTo>
                <a:lnTo>
                  <a:pt x="8852986" y="4006382"/>
                </a:lnTo>
                <a:lnTo>
                  <a:pt x="8852986" y="4026995"/>
                </a:lnTo>
                <a:lnTo>
                  <a:pt x="8820467" y="4026995"/>
                </a:lnTo>
                <a:close/>
                <a:moveTo>
                  <a:pt x="10602308" y="4002369"/>
                </a:moveTo>
                <a:lnTo>
                  <a:pt x="10581025" y="4008173"/>
                </a:lnTo>
                <a:cubicBezTo>
                  <a:pt x="10581472" y="4009116"/>
                  <a:pt x="10581918" y="4010108"/>
                  <a:pt x="10582365" y="4011150"/>
                </a:cubicBezTo>
                <a:cubicBezTo>
                  <a:pt x="10582811" y="4012192"/>
                  <a:pt x="10583258" y="4013233"/>
                  <a:pt x="10583704" y="4014275"/>
                </a:cubicBezTo>
                <a:lnTo>
                  <a:pt x="10526108" y="4014275"/>
                </a:lnTo>
                <a:lnTo>
                  <a:pt x="10526108" y="4032879"/>
                </a:lnTo>
                <a:lnTo>
                  <a:pt x="10542404" y="4032879"/>
                </a:lnTo>
                <a:lnTo>
                  <a:pt x="10542404" y="4060933"/>
                </a:lnTo>
                <a:lnTo>
                  <a:pt x="10654026" y="4060933"/>
                </a:lnTo>
                <a:lnTo>
                  <a:pt x="10654026" y="4041585"/>
                </a:lnTo>
                <a:lnTo>
                  <a:pt x="10564505" y="4041585"/>
                </a:lnTo>
                <a:lnTo>
                  <a:pt x="10564505" y="4032879"/>
                </a:lnTo>
                <a:lnTo>
                  <a:pt x="10662062" y="4032879"/>
                </a:lnTo>
                <a:lnTo>
                  <a:pt x="10662062" y="4014275"/>
                </a:lnTo>
                <a:lnTo>
                  <a:pt x="10607963" y="4014275"/>
                </a:lnTo>
                <a:cubicBezTo>
                  <a:pt x="10607120" y="4012291"/>
                  <a:pt x="10606214" y="4010257"/>
                  <a:pt x="10605247" y="4008173"/>
                </a:cubicBezTo>
                <a:cubicBezTo>
                  <a:pt x="10604280" y="4006090"/>
                  <a:pt x="10603300" y="4004155"/>
                  <a:pt x="10602308" y="4002369"/>
                </a:cubicBezTo>
                <a:close/>
                <a:moveTo>
                  <a:pt x="341143" y="4001316"/>
                </a:moveTo>
                <a:lnTo>
                  <a:pt x="350445" y="4001316"/>
                </a:lnTo>
                <a:lnTo>
                  <a:pt x="350445" y="4009353"/>
                </a:lnTo>
                <a:lnTo>
                  <a:pt x="341143" y="4009353"/>
                </a:lnTo>
                <a:close/>
                <a:moveTo>
                  <a:pt x="312940" y="4001316"/>
                </a:moveTo>
                <a:lnTo>
                  <a:pt x="322391" y="4001316"/>
                </a:lnTo>
                <a:lnTo>
                  <a:pt x="322391" y="4009353"/>
                </a:lnTo>
                <a:lnTo>
                  <a:pt x="312940" y="4009353"/>
                </a:lnTo>
                <a:close/>
                <a:moveTo>
                  <a:pt x="6057442" y="4000331"/>
                </a:moveTo>
                <a:lnTo>
                  <a:pt x="6069795" y="4000331"/>
                </a:lnTo>
                <a:lnTo>
                  <a:pt x="6069795" y="4009037"/>
                </a:lnTo>
                <a:lnTo>
                  <a:pt x="6057293" y="4009037"/>
                </a:lnTo>
                <a:cubicBezTo>
                  <a:pt x="6057393" y="4008243"/>
                  <a:pt x="6057442" y="4007499"/>
                  <a:pt x="6057442" y="4006805"/>
                </a:cubicBezTo>
                <a:cubicBezTo>
                  <a:pt x="6057442" y="4006110"/>
                  <a:pt x="6057442" y="4005366"/>
                  <a:pt x="6057442" y="4004572"/>
                </a:cubicBezTo>
                <a:close/>
                <a:moveTo>
                  <a:pt x="6021947" y="4000331"/>
                </a:moveTo>
                <a:lnTo>
                  <a:pt x="6035490" y="4000331"/>
                </a:lnTo>
                <a:lnTo>
                  <a:pt x="6035490" y="4004275"/>
                </a:lnTo>
                <a:cubicBezTo>
                  <a:pt x="6035490" y="4005019"/>
                  <a:pt x="6035490" y="4005800"/>
                  <a:pt x="6035490" y="4006619"/>
                </a:cubicBezTo>
                <a:cubicBezTo>
                  <a:pt x="6035490" y="4007437"/>
                  <a:pt x="6035490" y="4008243"/>
                  <a:pt x="6035490" y="4009037"/>
                </a:cubicBezTo>
                <a:lnTo>
                  <a:pt x="6021947" y="4009037"/>
                </a:lnTo>
                <a:close/>
                <a:moveTo>
                  <a:pt x="11677366" y="3987571"/>
                </a:moveTo>
                <a:lnTo>
                  <a:pt x="11677366" y="4054172"/>
                </a:lnTo>
                <a:lnTo>
                  <a:pt x="11698128" y="4054172"/>
                </a:lnTo>
                <a:lnTo>
                  <a:pt x="11698128" y="4044572"/>
                </a:lnTo>
                <a:lnTo>
                  <a:pt x="11730126" y="4044572"/>
                </a:lnTo>
                <a:lnTo>
                  <a:pt x="11730126" y="3987571"/>
                </a:lnTo>
                <a:close/>
                <a:moveTo>
                  <a:pt x="8800524" y="3987035"/>
                </a:moveTo>
                <a:lnTo>
                  <a:pt x="8800524" y="4052147"/>
                </a:lnTo>
                <a:lnTo>
                  <a:pt x="8820467" y="4052147"/>
                </a:lnTo>
                <a:lnTo>
                  <a:pt x="8820467" y="4046343"/>
                </a:lnTo>
                <a:lnTo>
                  <a:pt x="8852986" y="4046343"/>
                </a:lnTo>
                <a:lnTo>
                  <a:pt x="8852986" y="4052147"/>
                </a:lnTo>
                <a:lnTo>
                  <a:pt x="8873971" y="4052147"/>
                </a:lnTo>
                <a:lnTo>
                  <a:pt x="8873971" y="3987035"/>
                </a:lnTo>
                <a:close/>
                <a:moveTo>
                  <a:pt x="4697334" y="3984102"/>
                </a:moveTo>
                <a:lnTo>
                  <a:pt x="4697334" y="4003450"/>
                </a:lnTo>
                <a:lnTo>
                  <a:pt x="4755376" y="4003450"/>
                </a:lnTo>
                <a:lnTo>
                  <a:pt x="4755376" y="4038201"/>
                </a:lnTo>
                <a:cubicBezTo>
                  <a:pt x="4751408" y="4036763"/>
                  <a:pt x="4747861" y="4034766"/>
                  <a:pt x="4744735" y="4032211"/>
                </a:cubicBezTo>
                <a:cubicBezTo>
                  <a:pt x="4741609" y="4029656"/>
                  <a:pt x="4739005" y="4026270"/>
                  <a:pt x="4736921" y="4022053"/>
                </a:cubicBezTo>
                <a:cubicBezTo>
                  <a:pt x="4737616" y="4019920"/>
                  <a:pt x="4738261" y="4017750"/>
                  <a:pt x="4738856" y="4015542"/>
                </a:cubicBezTo>
                <a:cubicBezTo>
                  <a:pt x="4739452" y="4013334"/>
                  <a:pt x="4739972" y="4011090"/>
                  <a:pt x="4740419" y="4008808"/>
                </a:cubicBezTo>
                <a:lnTo>
                  <a:pt x="4718318" y="4005608"/>
                </a:lnTo>
                <a:cubicBezTo>
                  <a:pt x="4716682" y="4015282"/>
                  <a:pt x="4713581" y="4023914"/>
                  <a:pt x="4709016" y="4031504"/>
                </a:cubicBezTo>
                <a:cubicBezTo>
                  <a:pt x="4704452" y="4039094"/>
                  <a:pt x="4698375" y="4045147"/>
                  <a:pt x="4690785" y="4049661"/>
                </a:cubicBezTo>
                <a:cubicBezTo>
                  <a:pt x="4692373" y="4050752"/>
                  <a:pt x="4694258" y="4052265"/>
                  <a:pt x="4696440" y="4054200"/>
                </a:cubicBezTo>
                <a:cubicBezTo>
                  <a:pt x="4698623" y="4056135"/>
                  <a:pt x="4700707" y="4058107"/>
                  <a:pt x="4702691" y="4060116"/>
                </a:cubicBezTo>
                <a:cubicBezTo>
                  <a:pt x="4704676" y="4062125"/>
                  <a:pt x="4706238" y="4063825"/>
                  <a:pt x="4707379" y="4065213"/>
                </a:cubicBezTo>
                <a:cubicBezTo>
                  <a:pt x="4711398" y="4062386"/>
                  <a:pt x="4715093" y="4059111"/>
                  <a:pt x="4718467" y="4055391"/>
                </a:cubicBezTo>
                <a:cubicBezTo>
                  <a:pt x="4721840" y="4051670"/>
                  <a:pt x="4724892" y="4047577"/>
                  <a:pt x="4727620" y="4043112"/>
                </a:cubicBezTo>
                <a:cubicBezTo>
                  <a:pt x="4731936" y="4048470"/>
                  <a:pt x="4736909" y="4052563"/>
                  <a:pt x="4742540" y="4055391"/>
                </a:cubicBezTo>
                <a:cubicBezTo>
                  <a:pt x="4748171" y="4058218"/>
                  <a:pt x="4754532" y="4060153"/>
                  <a:pt x="4761627" y="4061195"/>
                </a:cubicBezTo>
                <a:cubicBezTo>
                  <a:pt x="4768721" y="4062237"/>
                  <a:pt x="4776709" y="4062758"/>
                  <a:pt x="4785589" y="4062758"/>
                </a:cubicBezTo>
                <a:lnTo>
                  <a:pt x="4830237" y="4062758"/>
                </a:lnTo>
                <a:cubicBezTo>
                  <a:pt x="4830584" y="4060625"/>
                  <a:pt x="4831142" y="4058231"/>
                  <a:pt x="4831910" y="4055577"/>
                </a:cubicBezTo>
                <a:cubicBezTo>
                  <a:pt x="4832679" y="4052923"/>
                  <a:pt x="4833548" y="4050356"/>
                  <a:pt x="4834515" y="4047875"/>
                </a:cubicBezTo>
                <a:cubicBezTo>
                  <a:pt x="4835483" y="4045395"/>
                  <a:pt x="4836487" y="4043336"/>
                  <a:pt x="4837529" y="4041699"/>
                </a:cubicBezTo>
                <a:cubicBezTo>
                  <a:pt x="4834354" y="4041848"/>
                  <a:pt x="4830435" y="4041959"/>
                  <a:pt x="4825772" y="4042034"/>
                </a:cubicBezTo>
                <a:cubicBezTo>
                  <a:pt x="4821108" y="4042108"/>
                  <a:pt x="4816259" y="4042158"/>
                  <a:pt x="4811224" y="4042182"/>
                </a:cubicBezTo>
                <a:cubicBezTo>
                  <a:pt x="4806188" y="4042207"/>
                  <a:pt x="4801501" y="4042220"/>
                  <a:pt x="4797159" y="4042220"/>
                </a:cubicBezTo>
                <a:cubicBezTo>
                  <a:pt x="4792819" y="4042220"/>
                  <a:pt x="4789409" y="4042195"/>
                  <a:pt x="4786927" y="4042145"/>
                </a:cubicBezTo>
                <a:cubicBezTo>
                  <a:pt x="4785340" y="4042145"/>
                  <a:pt x="4783778" y="4042120"/>
                  <a:pt x="4782240" y="4042071"/>
                </a:cubicBezTo>
                <a:cubicBezTo>
                  <a:pt x="4780701" y="4042021"/>
                  <a:pt x="4779213" y="4041996"/>
                  <a:pt x="4777775" y="4041996"/>
                </a:cubicBezTo>
                <a:lnTo>
                  <a:pt x="4777775" y="4030760"/>
                </a:lnTo>
                <a:lnTo>
                  <a:pt x="4822870" y="4030760"/>
                </a:lnTo>
                <a:lnTo>
                  <a:pt x="4822870" y="4011710"/>
                </a:lnTo>
                <a:lnTo>
                  <a:pt x="4777775" y="4011710"/>
                </a:lnTo>
                <a:lnTo>
                  <a:pt x="4777775" y="4003450"/>
                </a:lnTo>
                <a:lnTo>
                  <a:pt x="4832468" y="4003450"/>
                </a:lnTo>
                <a:lnTo>
                  <a:pt x="4832468" y="3984102"/>
                </a:lnTo>
                <a:close/>
                <a:moveTo>
                  <a:pt x="293444" y="3983308"/>
                </a:moveTo>
                <a:lnTo>
                  <a:pt x="293444" y="4058169"/>
                </a:lnTo>
                <a:lnTo>
                  <a:pt x="312940" y="4058169"/>
                </a:lnTo>
                <a:lnTo>
                  <a:pt x="312940" y="4052662"/>
                </a:lnTo>
                <a:lnTo>
                  <a:pt x="350445" y="4052662"/>
                </a:lnTo>
                <a:lnTo>
                  <a:pt x="350445" y="4057350"/>
                </a:lnTo>
                <a:lnTo>
                  <a:pt x="370909" y="4057350"/>
                </a:lnTo>
                <a:lnTo>
                  <a:pt x="370909" y="3983308"/>
                </a:lnTo>
                <a:close/>
                <a:moveTo>
                  <a:pt x="6057442" y="3977039"/>
                </a:moveTo>
                <a:lnTo>
                  <a:pt x="6069795" y="3977039"/>
                </a:lnTo>
                <a:lnTo>
                  <a:pt x="6069795" y="3985522"/>
                </a:lnTo>
                <a:lnTo>
                  <a:pt x="6057442" y="3985522"/>
                </a:lnTo>
                <a:close/>
                <a:moveTo>
                  <a:pt x="6021947" y="3977039"/>
                </a:moveTo>
                <a:lnTo>
                  <a:pt x="6035490" y="3977039"/>
                </a:lnTo>
                <a:lnTo>
                  <a:pt x="6035490" y="3985522"/>
                </a:lnTo>
                <a:lnTo>
                  <a:pt x="6021947" y="3985522"/>
                </a:lnTo>
                <a:close/>
                <a:moveTo>
                  <a:pt x="257353" y="3964407"/>
                </a:moveTo>
                <a:lnTo>
                  <a:pt x="257353" y="3975867"/>
                </a:lnTo>
                <a:lnTo>
                  <a:pt x="252144" y="3975867"/>
                </a:lnTo>
                <a:cubicBezTo>
                  <a:pt x="253086" y="3974031"/>
                  <a:pt x="253979" y="3972158"/>
                  <a:pt x="254823" y="3970248"/>
                </a:cubicBezTo>
                <a:cubicBezTo>
                  <a:pt x="255666" y="3968339"/>
                  <a:pt x="256509" y="3966391"/>
                  <a:pt x="257353" y="3964407"/>
                </a:cubicBezTo>
                <a:close/>
                <a:moveTo>
                  <a:pt x="4731936" y="3959099"/>
                </a:moveTo>
                <a:lnTo>
                  <a:pt x="4796527" y="3959099"/>
                </a:lnTo>
                <a:lnTo>
                  <a:pt x="4796527" y="3964010"/>
                </a:lnTo>
                <a:lnTo>
                  <a:pt x="4731936" y="3964010"/>
                </a:lnTo>
                <a:close/>
                <a:moveTo>
                  <a:pt x="8766368" y="3957492"/>
                </a:moveTo>
                <a:lnTo>
                  <a:pt x="8772321" y="3957492"/>
                </a:lnTo>
                <a:cubicBezTo>
                  <a:pt x="8771279" y="3969151"/>
                  <a:pt x="8769468" y="3979767"/>
                  <a:pt x="8766889" y="3989341"/>
                </a:cubicBezTo>
                <a:cubicBezTo>
                  <a:pt x="8765897" y="3988399"/>
                  <a:pt x="8764892" y="3987469"/>
                  <a:pt x="8763875" y="3986551"/>
                </a:cubicBezTo>
                <a:cubicBezTo>
                  <a:pt x="8762858" y="3985633"/>
                  <a:pt x="8761829" y="3984728"/>
                  <a:pt x="8760787" y="3983835"/>
                </a:cubicBezTo>
                <a:cubicBezTo>
                  <a:pt x="8761779" y="3979717"/>
                  <a:pt x="8762759" y="3975451"/>
                  <a:pt x="8763726" y="3971036"/>
                </a:cubicBezTo>
                <a:cubicBezTo>
                  <a:pt x="8764694" y="3966620"/>
                  <a:pt x="8765574" y="3962106"/>
                  <a:pt x="8766368" y="3957492"/>
                </a:cubicBezTo>
                <a:close/>
                <a:moveTo>
                  <a:pt x="1547786" y="3957197"/>
                </a:moveTo>
                <a:lnTo>
                  <a:pt x="1547786" y="4074251"/>
                </a:lnTo>
                <a:lnTo>
                  <a:pt x="1516681" y="4074251"/>
                </a:lnTo>
                <a:lnTo>
                  <a:pt x="1528513" y="4064056"/>
                </a:lnTo>
                <a:cubicBezTo>
                  <a:pt x="1527471" y="4061923"/>
                  <a:pt x="1526305" y="4058983"/>
                  <a:pt x="1525016" y="4055238"/>
                </a:cubicBezTo>
                <a:cubicBezTo>
                  <a:pt x="1523726" y="4051492"/>
                  <a:pt x="1522758" y="4048082"/>
                  <a:pt x="1522113" y="4045006"/>
                </a:cubicBezTo>
                <a:lnTo>
                  <a:pt x="1509314" y="4055647"/>
                </a:lnTo>
                <a:lnTo>
                  <a:pt x="1509314" y="4002218"/>
                </a:lnTo>
                <a:lnTo>
                  <a:pt x="1468684" y="4002218"/>
                </a:lnTo>
                <a:lnTo>
                  <a:pt x="1468684" y="4023351"/>
                </a:lnTo>
                <a:lnTo>
                  <a:pt x="1488627" y="4023351"/>
                </a:lnTo>
                <a:lnTo>
                  <a:pt x="1488627" y="4061600"/>
                </a:lnTo>
                <a:cubicBezTo>
                  <a:pt x="1488627" y="4065271"/>
                  <a:pt x="1487883" y="4068744"/>
                  <a:pt x="1486395" y="4072018"/>
                </a:cubicBezTo>
                <a:cubicBezTo>
                  <a:pt x="1484906" y="4075292"/>
                  <a:pt x="1483170" y="4078207"/>
                  <a:pt x="1481186" y="4080762"/>
                </a:cubicBezTo>
                <a:cubicBezTo>
                  <a:pt x="1479201" y="4083317"/>
                  <a:pt x="1477415" y="4085313"/>
                  <a:pt x="1475828" y="4086752"/>
                </a:cubicBezTo>
                <a:cubicBezTo>
                  <a:pt x="1477068" y="4087546"/>
                  <a:pt x="1478631" y="4088699"/>
                  <a:pt x="1480516" y="4090212"/>
                </a:cubicBezTo>
                <a:cubicBezTo>
                  <a:pt x="1482401" y="4091725"/>
                  <a:pt x="1484212" y="4093313"/>
                  <a:pt x="1485948" y="4094975"/>
                </a:cubicBezTo>
                <a:cubicBezTo>
                  <a:pt x="1487684" y="4096637"/>
                  <a:pt x="1488974" y="4098063"/>
                  <a:pt x="1489818" y="4099254"/>
                </a:cubicBezTo>
                <a:cubicBezTo>
                  <a:pt x="1490661" y="4098113"/>
                  <a:pt x="1491827" y="4096761"/>
                  <a:pt x="1493315" y="4095198"/>
                </a:cubicBezTo>
                <a:cubicBezTo>
                  <a:pt x="1494803" y="4093635"/>
                  <a:pt x="1497123" y="4091440"/>
                  <a:pt x="1500273" y="4088613"/>
                </a:cubicBezTo>
                <a:cubicBezTo>
                  <a:pt x="1503423" y="4085785"/>
                  <a:pt x="1507875" y="4081866"/>
                  <a:pt x="1513630" y="4076855"/>
                </a:cubicBezTo>
                <a:lnTo>
                  <a:pt x="1513630" y="4096054"/>
                </a:lnTo>
                <a:lnTo>
                  <a:pt x="1612526" y="4096054"/>
                </a:lnTo>
                <a:lnTo>
                  <a:pt x="1612526" y="4074251"/>
                </a:lnTo>
                <a:lnTo>
                  <a:pt x="1570631" y="4074251"/>
                </a:lnTo>
                <a:lnTo>
                  <a:pt x="1570631" y="4023649"/>
                </a:lnTo>
                <a:lnTo>
                  <a:pt x="1603522" y="4023649"/>
                </a:lnTo>
                <a:lnTo>
                  <a:pt x="1603522" y="4002367"/>
                </a:lnTo>
                <a:lnTo>
                  <a:pt x="1570631" y="4002367"/>
                </a:lnTo>
                <a:lnTo>
                  <a:pt x="1570631" y="3957197"/>
                </a:lnTo>
                <a:close/>
                <a:moveTo>
                  <a:pt x="2060286" y="3956860"/>
                </a:moveTo>
                <a:lnTo>
                  <a:pt x="2104637" y="3956860"/>
                </a:lnTo>
                <a:lnTo>
                  <a:pt x="2104637" y="3997787"/>
                </a:lnTo>
                <a:lnTo>
                  <a:pt x="2060286" y="3997787"/>
                </a:lnTo>
                <a:close/>
                <a:moveTo>
                  <a:pt x="1491678" y="3956453"/>
                </a:moveTo>
                <a:lnTo>
                  <a:pt x="1478581" y="3970815"/>
                </a:lnTo>
                <a:cubicBezTo>
                  <a:pt x="1481061" y="3973246"/>
                  <a:pt x="1483815" y="3975937"/>
                  <a:pt x="1486841" y="3978889"/>
                </a:cubicBezTo>
                <a:cubicBezTo>
                  <a:pt x="1489867" y="3981841"/>
                  <a:pt x="1492770" y="3984718"/>
                  <a:pt x="1495547" y="3987521"/>
                </a:cubicBezTo>
                <a:cubicBezTo>
                  <a:pt x="1498326" y="3990324"/>
                  <a:pt x="1500583" y="3992767"/>
                  <a:pt x="1502319" y="3994851"/>
                </a:cubicBezTo>
                <a:lnTo>
                  <a:pt x="1516235" y="3978703"/>
                </a:lnTo>
                <a:cubicBezTo>
                  <a:pt x="1514349" y="3976719"/>
                  <a:pt x="1511943" y="3974412"/>
                  <a:pt x="1509016" y="3971782"/>
                </a:cubicBezTo>
                <a:cubicBezTo>
                  <a:pt x="1506090" y="3969153"/>
                  <a:pt x="1503076" y="3966487"/>
                  <a:pt x="1499975" y="3963783"/>
                </a:cubicBezTo>
                <a:cubicBezTo>
                  <a:pt x="1496874" y="3961079"/>
                  <a:pt x="1494109" y="3958636"/>
                  <a:pt x="1491678" y="3956453"/>
                </a:cubicBezTo>
                <a:close/>
                <a:moveTo>
                  <a:pt x="4225415" y="3953087"/>
                </a:moveTo>
                <a:lnTo>
                  <a:pt x="4269469" y="3953087"/>
                </a:lnTo>
                <a:lnTo>
                  <a:pt x="4269469" y="3961422"/>
                </a:lnTo>
                <a:lnTo>
                  <a:pt x="4225415" y="3961422"/>
                </a:lnTo>
                <a:close/>
                <a:moveTo>
                  <a:pt x="4731936" y="3940049"/>
                </a:moveTo>
                <a:lnTo>
                  <a:pt x="4796527" y="3940049"/>
                </a:lnTo>
                <a:lnTo>
                  <a:pt x="4796527" y="3944960"/>
                </a:lnTo>
                <a:lnTo>
                  <a:pt x="4731936" y="3944960"/>
                </a:lnTo>
                <a:close/>
                <a:moveTo>
                  <a:pt x="11658763" y="3940021"/>
                </a:moveTo>
                <a:cubicBezTo>
                  <a:pt x="11656282" y="3946916"/>
                  <a:pt x="11653268" y="3953725"/>
                  <a:pt x="11649721" y="3960447"/>
                </a:cubicBezTo>
                <a:cubicBezTo>
                  <a:pt x="11646174" y="3967169"/>
                  <a:pt x="11642292" y="3973457"/>
                  <a:pt x="11638076" y="3979311"/>
                </a:cubicBezTo>
                <a:cubicBezTo>
                  <a:pt x="11633859" y="3985165"/>
                  <a:pt x="11629543" y="3990250"/>
                  <a:pt x="11625127" y="3994566"/>
                </a:cubicBezTo>
                <a:cubicBezTo>
                  <a:pt x="11626318" y="3996451"/>
                  <a:pt x="11627695" y="3998882"/>
                  <a:pt x="11629257" y="4001859"/>
                </a:cubicBezTo>
                <a:cubicBezTo>
                  <a:pt x="11630820" y="4004835"/>
                  <a:pt x="11632271" y="4007812"/>
                  <a:pt x="11633611" y="4010788"/>
                </a:cubicBezTo>
                <a:cubicBezTo>
                  <a:pt x="11634950" y="4013765"/>
                  <a:pt x="11635918" y="4016121"/>
                  <a:pt x="11636513" y="4017858"/>
                </a:cubicBezTo>
                <a:cubicBezTo>
                  <a:pt x="11638051" y="4016369"/>
                  <a:pt x="11639551" y="4014782"/>
                  <a:pt x="11641015" y="4013095"/>
                </a:cubicBezTo>
                <a:cubicBezTo>
                  <a:pt x="11642478" y="4011409"/>
                  <a:pt x="11643929" y="4009647"/>
                  <a:pt x="11645368" y="4007812"/>
                </a:cubicBezTo>
                <a:lnTo>
                  <a:pt x="11645368" y="4084756"/>
                </a:lnTo>
                <a:lnTo>
                  <a:pt x="11667469" y="4084756"/>
                </a:lnTo>
                <a:lnTo>
                  <a:pt x="11667469" y="3973358"/>
                </a:lnTo>
                <a:cubicBezTo>
                  <a:pt x="11669205" y="3970034"/>
                  <a:pt x="11670905" y="3966636"/>
                  <a:pt x="11672566" y="3963163"/>
                </a:cubicBezTo>
                <a:cubicBezTo>
                  <a:pt x="11674228" y="3959691"/>
                  <a:pt x="11675729" y="3956243"/>
                  <a:pt x="11677069" y="3952820"/>
                </a:cubicBezTo>
                <a:lnTo>
                  <a:pt x="11677069" y="3973804"/>
                </a:lnTo>
                <a:lnTo>
                  <a:pt x="11740767" y="3973804"/>
                </a:lnTo>
                <a:lnTo>
                  <a:pt x="11740767" y="4060125"/>
                </a:lnTo>
                <a:cubicBezTo>
                  <a:pt x="11740767" y="4061464"/>
                  <a:pt x="11740469" y="4062382"/>
                  <a:pt x="11739874" y="4062878"/>
                </a:cubicBezTo>
                <a:cubicBezTo>
                  <a:pt x="11739279" y="4063374"/>
                  <a:pt x="11738262" y="4063622"/>
                  <a:pt x="11736823" y="4063622"/>
                </a:cubicBezTo>
                <a:cubicBezTo>
                  <a:pt x="11735831" y="4063622"/>
                  <a:pt x="11734144" y="4063610"/>
                  <a:pt x="11731763" y="4063585"/>
                </a:cubicBezTo>
                <a:cubicBezTo>
                  <a:pt x="11729382" y="4063560"/>
                  <a:pt x="11726690" y="4063523"/>
                  <a:pt x="11723689" y="4063473"/>
                </a:cubicBezTo>
                <a:cubicBezTo>
                  <a:pt x="11720688" y="4063424"/>
                  <a:pt x="11717748" y="4063325"/>
                  <a:pt x="11714871" y="4063176"/>
                </a:cubicBezTo>
                <a:cubicBezTo>
                  <a:pt x="11716409" y="4066301"/>
                  <a:pt x="11717922" y="4070034"/>
                  <a:pt x="11719410" y="4074375"/>
                </a:cubicBezTo>
                <a:cubicBezTo>
                  <a:pt x="11720898" y="4078716"/>
                  <a:pt x="11721816" y="4082449"/>
                  <a:pt x="11722163" y="4085574"/>
                </a:cubicBezTo>
                <a:cubicBezTo>
                  <a:pt x="11729059" y="4085624"/>
                  <a:pt x="11735124" y="4085388"/>
                  <a:pt x="11740358" y="4084867"/>
                </a:cubicBezTo>
                <a:cubicBezTo>
                  <a:pt x="11745591" y="4084347"/>
                  <a:pt x="11749994" y="4083243"/>
                  <a:pt x="11753566" y="4081556"/>
                </a:cubicBezTo>
                <a:cubicBezTo>
                  <a:pt x="11757138" y="4079820"/>
                  <a:pt x="11759606" y="4077352"/>
                  <a:pt x="11760970" y="4074152"/>
                </a:cubicBezTo>
                <a:cubicBezTo>
                  <a:pt x="11762335" y="4070952"/>
                  <a:pt x="11763017" y="4066376"/>
                  <a:pt x="11763017" y="4060422"/>
                </a:cubicBezTo>
                <a:lnTo>
                  <a:pt x="11763017" y="3973804"/>
                </a:lnTo>
                <a:lnTo>
                  <a:pt x="11771128" y="3973804"/>
                </a:lnTo>
                <a:lnTo>
                  <a:pt x="11771128" y="3952671"/>
                </a:lnTo>
                <a:lnTo>
                  <a:pt x="11677217" y="3952671"/>
                </a:lnTo>
                <a:cubicBezTo>
                  <a:pt x="11677614" y="3951679"/>
                  <a:pt x="11677999" y="3950687"/>
                  <a:pt x="11678371" y="3949694"/>
                </a:cubicBezTo>
                <a:cubicBezTo>
                  <a:pt x="11678743" y="3948702"/>
                  <a:pt x="11679127" y="3947710"/>
                  <a:pt x="11679524" y="3946718"/>
                </a:cubicBezTo>
                <a:close/>
                <a:moveTo>
                  <a:pt x="4204803" y="3936642"/>
                </a:moveTo>
                <a:lnTo>
                  <a:pt x="4204803" y="3978090"/>
                </a:lnTo>
                <a:lnTo>
                  <a:pt x="4236503" y="3978090"/>
                </a:lnTo>
                <a:lnTo>
                  <a:pt x="4236503" y="3984937"/>
                </a:lnTo>
                <a:lnTo>
                  <a:pt x="4194459" y="3984937"/>
                </a:lnTo>
                <a:lnTo>
                  <a:pt x="4194459" y="4003838"/>
                </a:lnTo>
                <a:lnTo>
                  <a:pt x="4236503" y="4003838"/>
                </a:lnTo>
                <a:lnTo>
                  <a:pt x="4236503" y="4012023"/>
                </a:lnTo>
                <a:lnTo>
                  <a:pt x="4180173" y="4012023"/>
                </a:lnTo>
                <a:lnTo>
                  <a:pt x="4180173" y="4031073"/>
                </a:lnTo>
                <a:lnTo>
                  <a:pt x="4316722" y="4031073"/>
                </a:lnTo>
                <a:lnTo>
                  <a:pt x="4316722" y="4012023"/>
                </a:lnTo>
                <a:lnTo>
                  <a:pt x="4258753" y="4012023"/>
                </a:lnTo>
                <a:lnTo>
                  <a:pt x="4258753" y="4003838"/>
                </a:lnTo>
                <a:lnTo>
                  <a:pt x="4304369" y="4003838"/>
                </a:lnTo>
                <a:lnTo>
                  <a:pt x="4304369" y="3984937"/>
                </a:lnTo>
                <a:lnTo>
                  <a:pt x="4258753" y="3984937"/>
                </a:lnTo>
                <a:lnTo>
                  <a:pt x="4258753" y="3978090"/>
                </a:lnTo>
                <a:lnTo>
                  <a:pt x="4291421" y="3978090"/>
                </a:lnTo>
                <a:lnTo>
                  <a:pt x="4291421" y="3936642"/>
                </a:lnTo>
                <a:close/>
                <a:moveTo>
                  <a:pt x="5982210" y="3928224"/>
                </a:moveTo>
                <a:cubicBezTo>
                  <a:pt x="5979928" y="3935169"/>
                  <a:pt x="5977137" y="3942040"/>
                  <a:pt x="5973838" y="3948836"/>
                </a:cubicBezTo>
                <a:cubicBezTo>
                  <a:pt x="5970539" y="3955633"/>
                  <a:pt x="5966942" y="3961995"/>
                  <a:pt x="5963048" y="3967923"/>
                </a:cubicBezTo>
                <a:cubicBezTo>
                  <a:pt x="5959154" y="3973852"/>
                  <a:pt x="5955123" y="3979073"/>
                  <a:pt x="5950956" y="3983588"/>
                </a:cubicBezTo>
                <a:cubicBezTo>
                  <a:pt x="5952147" y="3985374"/>
                  <a:pt x="5953535" y="3987755"/>
                  <a:pt x="5955123" y="3990731"/>
                </a:cubicBezTo>
                <a:cubicBezTo>
                  <a:pt x="5956710" y="3993708"/>
                  <a:pt x="5958199" y="3996684"/>
                  <a:pt x="5959588" y="3999661"/>
                </a:cubicBezTo>
                <a:cubicBezTo>
                  <a:pt x="5960977" y="4002638"/>
                  <a:pt x="5962019" y="4005044"/>
                  <a:pt x="5962713" y="4006879"/>
                </a:cubicBezTo>
                <a:cubicBezTo>
                  <a:pt x="5963606" y="4005887"/>
                  <a:pt x="5964512" y="4004833"/>
                  <a:pt x="5965429" y="4003717"/>
                </a:cubicBezTo>
                <a:cubicBezTo>
                  <a:pt x="5966347" y="4002600"/>
                  <a:pt x="5967252" y="4001472"/>
                  <a:pt x="5968145" y="4000331"/>
                </a:cubicBezTo>
                <a:lnTo>
                  <a:pt x="5968145" y="4072289"/>
                </a:lnTo>
                <a:lnTo>
                  <a:pt x="5989205" y="4072289"/>
                </a:lnTo>
                <a:lnTo>
                  <a:pt x="5989205" y="3966770"/>
                </a:lnTo>
                <a:cubicBezTo>
                  <a:pt x="5991338" y="3962603"/>
                  <a:pt x="5993359" y="3958361"/>
                  <a:pt x="5995269" y="3954045"/>
                </a:cubicBezTo>
                <a:cubicBezTo>
                  <a:pt x="5997179" y="3949729"/>
                  <a:pt x="5998953" y="3945438"/>
                  <a:pt x="6000590" y="3941172"/>
                </a:cubicBezTo>
                <a:lnTo>
                  <a:pt x="6000590" y="3954120"/>
                </a:lnTo>
                <a:lnTo>
                  <a:pt x="6035490" y="3954120"/>
                </a:lnTo>
                <a:lnTo>
                  <a:pt x="6035490" y="3961189"/>
                </a:lnTo>
                <a:lnTo>
                  <a:pt x="6001557" y="3961189"/>
                </a:lnTo>
                <a:lnTo>
                  <a:pt x="6001557" y="4024887"/>
                </a:lnTo>
                <a:lnTo>
                  <a:pt x="6033109" y="4024887"/>
                </a:lnTo>
                <a:cubicBezTo>
                  <a:pt x="6032018" y="4028757"/>
                  <a:pt x="6030182" y="4032353"/>
                  <a:pt x="6027602" y="4035677"/>
                </a:cubicBezTo>
                <a:cubicBezTo>
                  <a:pt x="6022492" y="4032899"/>
                  <a:pt x="6018226" y="4029650"/>
                  <a:pt x="6014803" y="4025929"/>
                </a:cubicBezTo>
                <a:lnTo>
                  <a:pt x="5995455" y="4032478"/>
                </a:lnTo>
                <a:cubicBezTo>
                  <a:pt x="6000168" y="4038431"/>
                  <a:pt x="6005501" y="4043615"/>
                  <a:pt x="6011454" y="4048030"/>
                </a:cubicBezTo>
                <a:cubicBezTo>
                  <a:pt x="6008627" y="4049320"/>
                  <a:pt x="6005452" y="4050486"/>
                  <a:pt x="6001929" y="4051528"/>
                </a:cubicBezTo>
                <a:cubicBezTo>
                  <a:pt x="5998407" y="4052569"/>
                  <a:pt x="5994464" y="4053487"/>
                  <a:pt x="5990098" y="4054281"/>
                </a:cubicBezTo>
                <a:cubicBezTo>
                  <a:pt x="5991635" y="4055769"/>
                  <a:pt x="5993310" y="4057617"/>
                  <a:pt x="5995120" y="4059825"/>
                </a:cubicBezTo>
                <a:cubicBezTo>
                  <a:pt x="5996931" y="4062032"/>
                  <a:pt x="5998630" y="4064277"/>
                  <a:pt x="6000218" y="4066559"/>
                </a:cubicBezTo>
                <a:cubicBezTo>
                  <a:pt x="6001805" y="4068841"/>
                  <a:pt x="6003070" y="4070801"/>
                  <a:pt x="6004013" y="4072438"/>
                </a:cubicBezTo>
                <a:cubicBezTo>
                  <a:pt x="6015026" y="4068965"/>
                  <a:pt x="6024204" y="4064624"/>
                  <a:pt x="6031546" y="4059415"/>
                </a:cubicBezTo>
                <a:cubicBezTo>
                  <a:pt x="6039186" y="4062640"/>
                  <a:pt x="6047558" y="4065220"/>
                  <a:pt x="6056661" y="4067155"/>
                </a:cubicBezTo>
                <a:cubicBezTo>
                  <a:pt x="6065764" y="4069089"/>
                  <a:pt x="6075748" y="4070478"/>
                  <a:pt x="6086613" y="4071322"/>
                </a:cubicBezTo>
                <a:cubicBezTo>
                  <a:pt x="6087506" y="4069288"/>
                  <a:pt x="6088696" y="4066981"/>
                  <a:pt x="6090184" y="4064401"/>
                </a:cubicBezTo>
                <a:cubicBezTo>
                  <a:pt x="6091673" y="4061821"/>
                  <a:pt x="6093273" y="4059291"/>
                  <a:pt x="6094984" y="4056811"/>
                </a:cubicBezTo>
                <a:cubicBezTo>
                  <a:pt x="6096696" y="4054330"/>
                  <a:pt x="6098370" y="4052272"/>
                  <a:pt x="6100007" y="4050635"/>
                </a:cubicBezTo>
                <a:cubicBezTo>
                  <a:pt x="6089788" y="4050238"/>
                  <a:pt x="6080250" y="4049456"/>
                  <a:pt x="6071395" y="4048291"/>
                </a:cubicBezTo>
                <a:cubicBezTo>
                  <a:pt x="6062540" y="4047125"/>
                  <a:pt x="6054441" y="4045500"/>
                  <a:pt x="6047099" y="4043416"/>
                </a:cubicBezTo>
                <a:cubicBezTo>
                  <a:pt x="6049033" y="4040638"/>
                  <a:pt x="6050658" y="4037674"/>
                  <a:pt x="6051973" y="4034524"/>
                </a:cubicBezTo>
                <a:cubicBezTo>
                  <a:pt x="6053287" y="4031374"/>
                  <a:pt x="6054366" y="4028162"/>
                  <a:pt x="6055210" y="4024887"/>
                </a:cubicBezTo>
                <a:lnTo>
                  <a:pt x="6091301" y="4024887"/>
                </a:lnTo>
                <a:lnTo>
                  <a:pt x="6091301" y="3961189"/>
                </a:lnTo>
                <a:lnTo>
                  <a:pt x="6057442" y="3961189"/>
                </a:lnTo>
                <a:lnTo>
                  <a:pt x="6057442" y="3954120"/>
                </a:lnTo>
                <a:lnTo>
                  <a:pt x="6094054" y="3954120"/>
                </a:lnTo>
                <a:lnTo>
                  <a:pt x="6094054" y="3934921"/>
                </a:lnTo>
                <a:lnTo>
                  <a:pt x="6002897" y="3934921"/>
                </a:lnTo>
                <a:lnTo>
                  <a:pt x="6003046" y="3934623"/>
                </a:lnTo>
                <a:close/>
                <a:moveTo>
                  <a:pt x="7278084" y="3928146"/>
                </a:moveTo>
                <a:lnTo>
                  <a:pt x="7278084" y="3952405"/>
                </a:lnTo>
                <a:lnTo>
                  <a:pt x="7253081" y="3952405"/>
                </a:lnTo>
                <a:lnTo>
                  <a:pt x="7253081" y="3973390"/>
                </a:lnTo>
                <a:lnTo>
                  <a:pt x="7278084" y="3973390"/>
                </a:lnTo>
                <a:cubicBezTo>
                  <a:pt x="7277985" y="3976515"/>
                  <a:pt x="7277849" y="3979740"/>
                  <a:pt x="7277675" y="3983063"/>
                </a:cubicBezTo>
                <a:cubicBezTo>
                  <a:pt x="7277501" y="3986387"/>
                  <a:pt x="7277167" y="3989786"/>
                  <a:pt x="7276670" y="3993258"/>
                </a:cubicBezTo>
                <a:lnTo>
                  <a:pt x="7248170" y="3993258"/>
                </a:lnTo>
                <a:lnTo>
                  <a:pt x="7248170" y="4014243"/>
                </a:lnTo>
                <a:lnTo>
                  <a:pt x="7271982" y="4014243"/>
                </a:lnTo>
                <a:cubicBezTo>
                  <a:pt x="7269254" y="4022032"/>
                  <a:pt x="7265260" y="4029486"/>
                  <a:pt x="7260002" y="4036604"/>
                </a:cubicBezTo>
                <a:cubicBezTo>
                  <a:pt x="7254743" y="4043723"/>
                  <a:pt x="7247599" y="4049987"/>
                  <a:pt x="7238570" y="4055394"/>
                </a:cubicBezTo>
                <a:cubicBezTo>
                  <a:pt x="7240208" y="4056684"/>
                  <a:pt x="7242043" y="4058395"/>
                  <a:pt x="7244077" y="4060528"/>
                </a:cubicBezTo>
                <a:cubicBezTo>
                  <a:pt x="7246111" y="4062662"/>
                  <a:pt x="7248058" y="4064894"/>
                  <a:pt x="7249919" y="4067226"/>
                </a:cubicBezTo>
                <a:cubicBezTo>
                  <a:pt x="7251779" y="4069558"/>
                  <a:pt x="7253230" y="4071616"/>
                  <a:pt x="7254272" y="4073402"/>
                </a:cubicBezTo>
                <a:cubicBezTo>
                  <a:pt x="7263201" y="4067846"/>
                  <a:pt x="7270519" y="4061570"/>
                  <a:pt x="7276224" y="4054575"/>
                </a:cubicBezTo>
                <a:cubicBezTo>
                  <a:pt x="7281929" y="4047580"/>
                  <a:pt x="7286493" y="4040238"/>
                  <a:pt x="7289916" y="4032549"/>
                </a:cubicBezTo>
                <a:cubicBezTo>
                  <a:pt x="7293389" y="4040983"/>
                  <a:pt x="7297655" y="4048536"/>
                  <a:pt x="7302715" y="4055208"/>
                </a:cubicBezTo>
                <a:cubicBezTo>
                  <a:pt x="7307776" y="4061880"/>
                  <a:pt x="7313927" y="4067375"/>
                  <a:pt x="7321170" y="4071691"/>
                </a:cubicBezTo>
                <a:cubicBezTo>
                  <a:pt x="7322261" y="4069706"/>
                  <a:pt x="7323663" y="4067523"/>
                  <a:pt x="7325374" y="4065142"/>
                </a:cubicBezTo>
                <a:cubicBezTo>
                  <a:pt x="7327086" y="4062761"/>
                  <a:pt x="7328909" y="4060467"/>
                  <a:pt x="7330844" y="4058259"/>
                </a:cubicBezTo>
                <a:cubicBezTo>
                  <a:pt x="7332779" y="4056051"/>
                  <a:pt x="7334589" y="4054228"/>
                  <a:pt x="7336276" y="4052789"/>
                </a:cubicBezTo>
                <a:cubicBezTo>
                  <a:pt x="7328587" y="4048970"/>
                  <a:pt x="7322088" y="4043686"/>
                  <a:pt x="7316780" y="4036939"/>
                </a:cubicBezTo>
                <a:cubicBezTo>
                  <a:pt x="7311471" y="4030192"/>
                  <a:pt x="7307255" y="4022627"/>
                  <a:pt x="7304129" y="4014243"/>
                </a:cubicBezTo>
                <a:lnTo>
                  <a:pt x="7332630" y="4014243"/>
                </a:lnTo>
                <a:lnTo>
                  <a:pt x="7332630" y="3993258"/>
                </a:lnTo>
                <a:lnTo>
                  <a:pt x="7299590" y="3993258"/>
                </a:lnTo>
                <a:cubicBezTo>
                  <a:pt x="7300185" y="3986363"/>
                  <a:pt x="7300483" y="3979740"/>
                  <a:pt x="7300483" y="3973390"/>
                </a:cubicBezTo>
                <a:lnTo>
                  <a:pt x="7327867" y="3973390"/>
                </a:lnTo>
                <a:lnTo>
                  <a:pt x="7327867" y="3952405"/>
                </a:lnTo>
                <a:lnTo>
                  <a:pt x="7300483" y="3952405"/>
                </a:lnTo>
                <a:lnTo>
                  <a:pt x="7300483" y="3928146"/>
                </a:lnTo>
                <a:close/>
                <a:moveTo>
                  <a:pt x="7209475" y="3927997"/>
                </a:moveTo>
                <a:lnTo>
                  <a:pt x="7209475" y="3956051"/>
                </a:lnTo>
                <a:lnTo>
                  <a:pt x="7192136" y="3956051"/>
                </a:lnTo>
                <a:lnTo>
                  <a:pt x="7192136" y="3976441"/>
                </a:lnTo>
                <a:lnTo>
                  <a:pt x="7209475" y="3976441"/>
                </a:lnTo>
                <a:lnTo>
                  <a:pt x="7209475" y="3999807"/>
                </a:lnTo>
                <a:cubicBezTo>
                  <a:pt x="7205952" y="4000551"/>
                  <a:pt x="7202579" y="4001258"/>
                  <a:pt x="7199354" y="4001927"/>
                </a:cubicBezTo>
                <a:cubicBezTo>
                  <a:pt x="7196130" y="4002597"/>
                  <a:pt x="7193153" y="4003155"/>
                  <a:pt x="7190425" y="4003602"/>
                </a:cubicBezTo>
                <a:lnTo>
                  <a:pt x="7193624" y="4025256"/>
                </a:lnTo>
                <a:lnTo>
                  <a:pt x="7209475" y="4021387"/>
                </a:lnTo>
                <a:lnTo>
                  <a:pt x="7209475" y="4048845"/>
                </a:lnTo>
                <a:cubicBezTo>
                  <a:pt x="7209475" y="4050780"/>
                  <a:pt x="7208507" y="4051748"/>
                  <a:pt x="7206572" y="4051748"/>
                </a:cubicBezTo>
                <a:cubicBezTo>
                  <a:pt x="7205580" y="4051748"/>
                  <a:pt x="7203745" y="4051735"/>
                  <a:pt x="7201066" y="4051710"/>
                </a:cubicBezTo>
                <a:cubicBezTo>
                  <a:pt x="7198387" y="4051686"/>
                  <a:pt x="7195708" y="4051648"/>
                  <a:pt x="7193029" y="4051599"/>
                </a:cubicBezTo>
                <a:cubicBezTo>
                  <a:pt x="7194319" y="4054327"/>
                  <a:pt x="7195559" y="4057626"/>
                  <a:pt x="7196750" y="4061496"/>
                </a:cubicBezTo>
                <a:cubicBezTo>
                  <a:pt x="7197940" y="4065365"/>
                  <a:pt x="7198684" y="4068714"/>
                  <a:pt x="7198982" y="4071542"/>
                </a:cubicBezTo>
                <a:cubicBezTo>
                  <a:pt x="7204439" y="4071542"/>
                  <a:pt x="7209189" y="4071306"/>
                  <a:pt x="7213232" y="4070835"/>
                </a:cubicBezTo>
                <a:cubicBezTo>
                  <a:pt x="7217276" y="4070364"/>
                  <a:pt x="7220761" y="4069285"/>
                  <a:pt x="7223688" y="4067598"/>
                </a:cubicBezTo>
                <a:cubicBezTo>
                  <a:pt x="7226565" y="4066010"/>
                  <a:pt x="7228525" y="4063765"/>
                  <a:pt x="7229566" y="4060863"/>
                </a:cubicBezTo>
                <a:cubicBezTo>
                  <a:pt x="7230608" y="4057961"/>
                  <a:pt x="7231129" y="4054005"/>
                  <a:pt x="7231129" y="4048994"/>
                </a:cubicBezTo>
                <a:lnTo>
                  <a:pt x="7231129" y="4016103"/>
                </a:lnTo>
                <a:cubicBezTo>
                  <a:pt x="7233709" y="4015409"/>
                  <a:pt x="7236264" y="4014739"/>
                  <a:pt x="7238794" y="4014094"/>
                </a:cubicBezTo>
                <a:cubicBezTo>
                  <a:pt x="7241324" y="4013449"/>
                  <a:pt x="7243854" y="4012780"/>
                  <a:pt x="7246384" y="4012085"/>
                </a:cubicBezTo>
                <a:lnTo>
                  <a:pt x="7243779" y="3991993"/>
                </a:lnTo>
                <a:lnTo>
                  <a:pt x="7231129" y="3994895"/>
                </a:lnTo>
                <a:lnTo>
                  <a:pt x="7231129" y="3976441"/>
                </a:lnTo>
                <a:lnTo>
                  <a:pt x="7247128" y="3976441"/>
                </a:lnTo>
                <a:lnTo>
                  <a:pt x="7247128" y="3956051"/>
                </a:lnTo>
                <a:lnTo>
                  <a:pt x="7231129" y="3956051"/>
                </a:lnTo>
                <a:lnTo>
                  <a:pt x="7231129" y="3927997"/>
                </a:lnTo>
                <a:close/>
                <a:moveTo>
                  <a:pt x="4710431" y="3924645"/>
                </a:moveTo>
                <a:lnTo>
                  <a:pt x="4710431" y="3979414"/>
                </a:lnTo>
                <a:lnTo>
                  <a:pt x="4819075" y="3979414"/>
                </a:lnTo>
                <a:lnTo>
                  <a:pt x="4819075" y="3924645"/>
                </a:lnTo>
                <a:close/>
                <a:moveTo>
                  <a:pt x="11917219" y="3922711"/>
                </a:moveTo>
                <a:lnTo>
                  <a:pt x="11896830" y="3930599"/>
                </a:lnTo>
                <a:cubicBezTo>
                  <a:pt x="11898864" y="3934170"/>
                  <a:pt x="11900848" y="3937990"/>
                  <a:pt x="11902783" y="3942058"/>
                </a:cubicBezTo>
                <a:cubicBezTo>
                  <a:pt x="11904718" y="3946126"/>
                  <a:pt x="11906417" y="3950095"/>
                  <a:pt x="11907881" y="3953965"/>
                </a:cubicBezTo>
                <a:cubicBezTo>
                  <a:pt x="11909344" y="3957834"/>
                  <a:pt x="11910373" y="3961282"/>
                  <a:pt x="11910969" y="3964308"/>
                </a:cubicBezTo>
                <a:lnTo>
                  <a:pt x="11933070" y="3955453"/>
                </a:lnTo>
                <a:cubicBezTo>
                  <a:pt x="11932276" y="3952377"/>
                  <a:pt x="11931036" y="3948929"/>
                  <a:pt x="11929349" y="3945109"/>
                </a:cubicBezTo>
                <a:cubicBezTo>
                  <a:pt x="11927662" y="3941289"/>
                  <a:pt x="11925752" y="3937432"/>
                  <a:pt x="11923619" y="3933538"/>
                </a:cubicBezTo>
                <a:cubicBezTo>
                  <a:pt x="11921486" y="3929643"/>
                  <a:pt x="11919353" y="3926034"/>
                  <a:pt x="11917219" y="3922711"/>
                </a:cubicBezTo>
                <a:close/>
                <a:moveTo>
                  <a:pt x="11990517" y="3921743"/>
                </a:moveTo>
                <a:cubicBezTo>
                  <a:pt x="11989525" y="3925414"/>
                  <a:pt x="11988248" y="3929296"/>
                  <a:pt x="11986685" y="3933389"/>
                </a:cubicBezTo>
                <a:cubicBezTo>
                  <a:pt x="11985122" y="3937482"/>
                  <a:pt x="11983460" y="3941463"/>
                  <a:pt x="11981699" y="3945332"/>
                </a:cubicBezTo>
                <a:cubicBezTo>
                  <a:pt x="11979938" y="3949202"/>
                  <a:pt x="11978214" y="3952625"/>
                  <a:pt x="11976527" y="3955602"/>
                </a:cubicBezTo>
                <a:lnTo>
                  <a:pt x="11996917" y="3962597"/>
                </a:lnTo>
                <a:cubicBezTo>
                  <a:pt x="11999497" y="3958429"/>
                  <a:pt x="12002349" y="3953382"/>
                  <a:pt x="12005475" y="3947453"/>
                </a:cubicBezTo>
                <a:cubicBezTo>
                  <a:pt x="12008600" y="3941525"/>
                  <a:pt x="12011651" y="3935411"/>
                  <a:pt x="12014627" y="3929110"/>
                </a:cubicBezTo>
                <a:close/>
                <a:moveTo>
                  <a:pt x="11942669" y="3919957"/>
                </a:moveTo>
                <a:lnTo>
                  <a:pt x="11942669" y="3966913"/>
                </a:lnTo>
                <a:lnTo>
                  <a:pt x="11894374" y="3966913"/>
                </a:lnTo>
                <a:lnTo>
                  <a:pt x="11894374" y="3988865"/>
                </a:lnTo>
                <a:lnTo>
                  <a:pt x="11942669" y="3988865"/>
                </a:lnTo>
                <a:lnTo>
                  <a:pt x="11942669" y="4003450"/>
                </a:lnTo>
                <a:lnTo>
                  <a:pt x="11885370" y="4003450"/>
                </a:lnTo>
                <a:lnTo>
                  <a:pt x="11885370" y="4025849"/>
                </a:lnTo>
                <a:lnTo>
                  <a:pt x="11942669" y="4025849"/>
                </a:lnTo>
                <a:lnTo>
                  <a:pt x="11942669" y="4064767"/>
                </a:lnTo>
                <a:lnTo>
                  <a:pt x="11966184" y="4064767"/>
                </a:lnTo>
                <a:lnTo>
                  <a:pt x="11966184" y="4025849"/>
                </a:lnTo>
                <a:lnTo>
                  <a:pt x="12024673" y="4025849"/>
                </a:lnTo>
                <a:lnTo>
                  <a:pt x="12024673" y="4003450"/>
                </a:lnTo>
                <a:lnTo>
                  <a:pt x="11966184" y="4003450"/>
                </a:lnTo>
                <a:lnTo>
                  <a:pt x="11966184" y="3988865"/>
                </a:lnTo>
                <a:lnTo>
                  <a:pt x="12017232" y="3988865"/>
                </a:lnTo>
                <a:lnTo>
                  <a:pt x="12017232" y="3966913"/>
                </a:lnTo>
                <a:lnTo>
                  <a:pt x="11966184" y="3966913"/>
                </a:lnTo>
                <a:lnTo>
                  <a:pt x="11966184" y="3919957"/>
                </a:lnTo>
                <a:close/>
                <a:moveTo>
                  <a:pt x="10140191" y="3917635"/>
                </a:moveTo>
                <a:lnTo>
                  <a:pt x="10140191" y="3934899"/>
                </a:lnTo>
                <a:lnTo>
                  <a:pt x="10225842" y="3934899"/>
                </a:lnTo>
                <a:lnTo>
                  <a:pt x="10225842" y="3939290"/>
                </a:lnTo>
                <a:lnTo>
                  <a:pt x="10143689" y="3939290"/>
                </a:lnTo>
                <a:lnTo>
                  <a:pt x="10143689" y="3955586"/>
                </a:lnTo>
                <a:lnTo>
                  <a:pt x="10225842" y="3955586"/>
                </a:lnTo>
                <a:lnTo>
                  <a:pt x="10225842" y="3960349"/>
                </a:lnTo>
                <a:lnTo>
                  <a:pt x="10138331" y="3960349"/>
                </a:lnTo>
                <a:lnTo>
                  <a:pt x="10138331" y="3977836"/>
                </a:lnTo>
                <a:lnTo>
                  <a:pt x="10225842" y="3977836"/>
                </a:lnTo>
                <a:lnTo>
                  <a:pt x="10225842" y="3982152"/>
                </a:lnTo>
                <a:lnTo>
                  <a:pt x="10247943" y="3982152"/>
                </a:lnTo>
                <a:lnTo>
                  <a:pt x="10247943" y="3917635"/>
                </a:lnTo>
                <a:close/>
                <a:moveTo>
                  <a:pt x="3274295" y="3917299"/>
                </a:moveTo>
                <a:cubicBezTo>
                  <a:pt x="3273849" y="3921764"/>
                  <a:pt x="3272783" y="3924914"/>
                  <a:pt x="3271096" y="3926750"/>
                </a:cubicBezTo>
                <a:cubicBezTo>
                  <a:pt x="3270203" y="3928437"/>
                  <a:pt x="3269149" y="3929516"/>
                  <a:pt x="3267933" y="3929987"/>
                </a:cubicBezTo>
                <a:cubicBezTo>
                  <a:pt x="3266718" y="3930458"/>
                  <a:pt x="3265292" y="3930694"/>
                  <a:pt x="3263654" y="3930694"/>
                </a:cubicBezTo>
                <a:cubicBezTo>
                  <a:pt x="3261968" y="3930694"/>
                  <a:pt x="3260132" y="3930657"/>
                  <a:pt x="3258148" y="3930582"/>
                </a:cubicBezTo>
                <a:cubicBezTo>
                  <a:pt x="3256163" y="3930508"/>
                  <a:pt x="3253981" y="3930347"/>
                  <a:pt x="3251599" y="3930099"/>
                </a:cubicBezTo>
                <a:cubicBezTo>
                  <a:pt x="3255618" y="3928114"/>
                  <a:pt x="3259549" y="3926055"/>
                  <a:pt x="3263394" y="3923922"/>
                </a:cubicBezTo>
                <a:cubicBezTo>
                  <a:pt x="3267239" y="3921789"/>
                  <a:pt x="3270873" y="3919581"/>
                  <a:pt x="3274295" y="3917299"/>
                </a:cubicBezTo>
                <a:close/>
                <a:moveTo>
                  <a:pt x="354538" y="3915666"/>
                </a:moveTo>
                <a:cubicBezTo>
                  <a:pt x="352652" y="3919932"/>
                  <a:pt x="350048" y="3924955"/>
                  <a:pt x="346724" y="3930734"/>
                </a:cubicBezTo>
                <a:cubicBezTo>
                  <a:pt x="343400" y="3936514"/>
                  <a:pt x="340027" y="3942008"/>
                  <a:pt x="336604" y="3947217"/>
                </a:cubicBezTo>
                <a:cubicBezTo>
                  <a:pt x="341466" y="3953220"/>
                  <a:pt x="345918" y="3959297"/>
                  <a:pt x="349961" y="3965449"/>
                </a:cubicBezTo>
                <a:cubicBezTo>
                  <a:pt x="354004" y="3971600"/>
                  <a:pt x="357068" y="3977008"/>
                  <a:pt x="359151" y="3981671"/>
                </a:cubicBezTo>
                <a:lnTo>
                  <a:pt x="377457" y="3973709"/>
                </a:lnTo>
                <a:cubicBezTo>
                  <a:pt x="375473" y="3970038"/>
                  <a:pt x="372707" y="3965796"/>
                  <a:pt x="369160" y="3960984"/>
                </a:cubicBezTo>
                <a:cubicBezTo>
                  <a:pt x="365613" y="3956172"/>
                  <a:pt x="361880" y="3951484"/>
                  <a:pt x="357961" y="3946920"/>
                </a:cubicBezTo>
                <a:cubicBezTo>
                  <a:pt x="360590" y="3942852"/>
                  <a:pt x="363306" y="3938622"/>
                  <a:pt x="366109" y="3934232"/>
                </a:cubicBezTo>
                <a:cubicBezTo>
                  <a:pt x="368912" y="3929842"/>
                  <a:pt x="371628" y="3925166"/>
                  <a:pt x="374257" y="3920205"/>
                </a:cubicBezTo>
                <a:close/>
                <a:moveTo>
                  <a:pt x="327749" y="3915517"/>
                </a:moveTo>
                <a:cubicBezTo>
                  <a:pt x="325913" y="3919783"/>
                  <a:pt x="323408" y="3924757"/>
                  <a:pt x="320233" y="3930437"/>
                </a:cubicBezTo>
                <a:cubicBezTo>
                  <a:pt x="317058" y="3936117"/>
                  <a:pt x="313833" y="3941562"/>
                  <a:pt x="310559" y="3946771"/>
                </a:cubicBezTo>
                <a:cubicBezTo>
                  <a:pt x="314875" y="3952774"/>
                  <a:pt x="318782" y="3958801"/>
                  <a:pt x="322279" y="3964853"/>
                </a:cubicBezTo>
                <a:cubicBezTo>
                  <a:pt x="325776" y="3970906"/>
                  <a:pt x="328418" y="3976239"/>
                  <a:pt x="330204" y="3980852"/>
                </a:cubicBezTo>
                <a:lnTo>
                  <a:pt x="348957" y="3973262"/>
                </a:lnTo>
                <a:cubicBezTo>
                  <a:pt x="347171" y="3969690"/>
                  <a:pt x="344727" y="3965498"/>
                  <a:pt x="341627" y="3960686"/>
                </a:cubicBezTo>
                <a:cubicBezTo>
                  <a:pt x="338526" y="3955874"/>
                  <a:pt x="335215" y="3951161"/>
                  <a:pt x="331693" y="3946547"/>
                </a:cubicBezTo>
                <a:cubicBezTo>
                  <a:pt x="334272" y="3942529"/>
                  <a:pt x="336914" y="3938288"/>
                  <a:pt x="339618" y="3933823"/>
                </a:cubicBezTo>
                <a:cubicBezTo>
                  <a:pt x="342321" y="3929358"/>
                  <a:pt x="344913" y="3924719"/>
                  <a:pt x="347394" y="3919907"/>
                </a:cubicBezTo>
                <a:close/>
                <a:moveTo>
                  <a:pt x="251400" y="3913210"/>
                </a:moveTo>
                <a:cubicBezTo>
                  <a:pt x="251102" y="3915790"/>
                  <a:pt x="250755" y="3918407"/>
                  <a:pt x="250358" y="3921061"/>
                </a:cubicBezTo>
                <a:cubicBezTo>
                  <a:pt x="249961" y="3923715"/>
                  <a:pt x="249490" y="3926332"/>
                  <a:pt x="248944" y="3928911"/>
                </a:cubicBezTo>
                <a:lnTo>
                  <a:pt x="231159" y="3928911"/>
                </a:lnTo>
                <a:lnTo>
                  <a:pt x="231159" y="3949152"/>
                </a:lnTo>
                <a:lnTo>
                  <a:pt x="244405" y="3949152"/>
                </a:lnTo>
                <a:cubicBezTo>
                  <a:pt x="243165" y="3953716"/>
                  <a:pt x="241986" y="3957672"/>
                  <a:pt x="240870" y="3961021"/>
                </a:cubicBezTo>
                <a:cubicBezTo>
                  <a:pt x="239754" y="3964370"/>
                  <a:pt x="238898" y="3966714"/>
                  <a:pt x="238303" y="3968053"/>
                </a:cubicBezTo>
                <a:cubicBezTo>
                  <a:pt x="236914" y="3971327"/>
                  <a:pt x="235612" y="3973944"/>
                  <a:pt x="234396" y="3975904"/>
                </a:cubicBezTo>
                <a:cubicBezTo>
                  <a:pt x="233181" y="3977864"/>
                  <a:pt x="231680" y="3979116"/>
                  <a:pt x="229894" y="3979662"/>
                </a:cubicBezTo>
                <a:cubicBezTo>
                  <a:pt x="230737" y="3981398"/>
                  <a:pt x="231605" y="3983469"/>
                  <a:pt x="232499" y="3985875"/>
                </a:cubicBezTo>
                <a:cubicBezTo>
                  <a:pt x="233391" y="3988282"/>
                  <a:pt x="234198" y="3990613"/>
                  <a:pt x="234917" y="3992870"/>
                </a:cubicBezTo>
                <a:cubicBezTo>
                  <a:pt x="235636" y="3995128"/>
                  <a:pt x="236145" y="3996876"/>
                  <a:pt x="236443" y="3998116"/>
                </a:cubicBezTo>
                <a:cubicBezTo>
                  <a:pt x="237137" y="3997323"/>
                  <a:pt x="238787" y="3996715"/>
                  <a:pt x="241391" y="3996293"/>
                </a:cubicBezTo>
                <a:cubicBezTo>
                  <a:pt x="243996" y="3995872"/>
                  <a:pt x="246464" y="3995661"/>
                  <a:pt x="248795" y="3995661"/>
                </a:cubicBezTo>
                <a:lnTo>
                  <a:pt x="257353" y="3995661"/>
                </a:lnTo>
                <a:lnTo>
                  <a:pt x="257353" y="4010469"/>
                </a:lnTo>
                <a:cubicBezTo>
                  <a:pt x="252094" y="4011114"/>
                  <a:pt x="247071" y="4011709"/>
                  <a:pt x="242284" y="4012255"/>
                </a:cubicBezTo>
                <a:cubicBezTo>
                  <a:pt x="237497" y="4012801"/>
                  <a:pt x="233168" y="4013322"/>
                  <a:pt x="229299" y="4013818"/>
                </a:cubicBezTo>
                <a:lnTo>
                  <a:pt x="233540" y="4034951"/>
                </a:lnTo>
                <a:cubicBezTo>
                  <a:pt x="237162" y="4034356"/>
                  <a:pt x="240969" y="4033711"/>
                  <a:pt x="244963" y="4033017"/>
                </a:cubicBezTo>
                <a:cubicBezTo>
                  <a:pt x="248956" y="4032322"/>
                  <a:pt x="253086" y="4031603"/>
                  <a:pt x="257353" y="4030859"/>
                </a:cubicBezTo>
                <a:lnTo>
                  <a:pt x="257353" y="4057201"/>
                </a:lnTo>
                <a:lnTo>
                  <a:pt x="277147" y="4057201"/>
                </a:lnTo>
                <a:lnTo>
                  <a:pt x="277147" y="4027510"/>
                </a:lnTo>
                <a:lnTo>
                  <a:pt x="290988" y="4024905"/>
                </a:lnTo>
                <a:lnTo>
                  <a:pt x="289946" y="4006004"/>
                </a:lnTo>
                <a:lnTo>
                  <a:pt x="277147" y="4007716"/>
                </a:lnTo>
                <a:lnTo>
                  <a:pt x="277147" y="3995661"/>
                </a:lnTo>
                <a:lnTo>
                  <a:pt x="290095" y="3995661"/>
                </a:lnTo>
                <a:lnTo>
                  <a:pt x="290095" y="3975867"/>
                </a:lnTo>
                <a:lnTo>
                  <a:pt x="277147" y="3975867"/>
                </a:lnTo>
                <a:lnTo>
                  <a:pt x="277147" y="3954956"/>
                </a:lnTo>
                <a:lnTo>
                  <a:pt x="261148" y="3954956"/>
                </a:lnTo>
                <a:cubicBezTo>
                  <a:pt x="261545" y="3953964"/>
                  <a:pt x="261929" y="3952997"/>
                  <a:pt x="262301" y="3952054"/>
                </a:cubicBezTo>
                <a:cubicBezTo>
                  <a:pt x="262673" y="3951112"/>
                  <a:pt x="263008" y="3950144"/>
                  <a:pt x="263306" y="3949152"/>
                </a:cubicBezTo>
                <a:lnTo>
                  <a:pt x="285705" y="3949152"/>
                </a:lnTo>
                <a:cubicBezTo>
                  <a:pt x="289425" y="3955056"/>
                  <a:pt x="292761" y="3960897"/>
                  <a:pt x="295713" y="3966676"/>
                </a:cubicBezTo>
                <a:cubicBezTo>
                  <a:pt x="298665" y="3972456"/>
                  <a:pt x="300860" y="3977603"/>
                  <a:pt x="302299" y="3982117"/>
                </a:cubicBezTo>
                <a:lnTo>
                  <a:pt x="321349" y="3974602"/>
                </a:lnTo>
                <a:cubicBezTo>
                  <a:pt x="319761" y="3970980"/>
                  <a:pt x="317517" y="3966689"/>
                  <a:pt x="314614" y="3961728"/>
                </a:cubicBezTo>
                <a:cubicBezTo>
                  <a:pt x="311712" y="3956767"/>
                  <a:pt x="308624" y="3951930"/>
                  <a:pt x="305350" y="3947217"/>
                </a:cubicBezTo>
                <a:cubicBezTo>
                  <a:pt x="307930" y="3943001"/>
                  <a:pt x="310546" y="3938573"/>
                  <a:pt x="313201" y="3933934"/>
                </a:cubicBezTo>
                <a:cubicBezTo>
                  <a:pt x="315855" y="3929296"/>
                  <a:pt x="318372" y="3924620"/>
                  <a:pt x="320754" y="3919907"/>
                </a:cubicBezTo>
                <a:lnTo>
                  <a:pt x="301257" y="3915517"/>
                </a:lnTo>
                <a:cubicBezTo>
                  <a:pt x="299967" y="3918692"/>
                  <a:pt x="298281" y="3922351"/>
                  <a:pt x="296197" y="3926493"/>
                </a:cubicBezTo>
                <a:cubicBezTo>
                  <a:pt x="294113" y="3930635"/>
                  <a:pt x="291881" y="3934790"/>
                  <a:pt x="289500" y="3938957"/>
                </a:cubicBezTo>
                <a:lnTo>
                  <a:pt x="289500" y="3928911"/>
                </a:lnTo>
                <a:lnTo>
                  <a:pt x="269706" y="3928911"/>
                </a:lnTo>
                <a:cubicBezTo>
                  <a:pt x="270301" y="3926927"/>
                  <a:pt x="270834" y="3924918"/>
                  <a:pt x="271305" y="3922884"/>
                </a:cubicBezTo>
                <a:cubicBezTo>
                  <a:pt x="271777" y="3920850"/>
                  <a:pt x="272260" y="3918841"/>
                  <a:pt x="272756" y="3916856"/>
                </a:cubicBezTo>
                <a:close/>
                <a:moveTo>
                  <a:pt x="8752676" y="3908528"/>
                </a:moveTo>
                <a:cubicBezTo>
                  <a:pt x="8752378" y="3913092"/>
                  <a:pt x="8751969" y="3917792"/>
                  <a:pt x="8751448" y="3922629"/>
                </a:cubicBezTo>
                <a:cubicBezTo>
                  <a:pt x="8750927" y="3927466"/>
                  <a:pt x="8750319" y="3932316"/>
                  <a:pt x="8749625" y="3937177"/>
                </a:cubicBezTo>
                <a:lnTo>
                  <a:pt x="8738388" y="3937177"/>
                </a:lnTo>
                <a:lnTo>
                  <a:pt x="8738388" y="3957492"/>
                </a:lnTo>
                <a:lnTo>
                  <a:pt x="8746276" y="3957492"/>
                </a:lnTo>
                <a:cubicBezTo>
                  <a:pt x="8745234" y="3963644"/>
                  <a:pt x="8744056" y="3969547"/>
                  <a:pt x="8742741" y="3975203"/>
                </a:cubicBezTo>
                <a:cubicBezTo>
                  <a:pt x="8741427" y="3980858"/>
                  <a:pt x="8740124" y="3985968"/>
                  <a:pt x="8738835" y="3990532"/>
                </a:cubicBezTo>
                <a:cubicBezTo>
                  <a:pt x="8742010" y="3993410"/>
                  <a:pt x="8745346" y="3996510"/>
                  <a:pt x="8748843" y="3999834"/>
                </a:cubicBezTo>
                <a:cubicBezTo>
                  <a:pt x="8752341" y="4003158"/>
                  <a:pt x="8755801" y="4006556"/>
                  <a:pt x="8759224" y="4010029"/>
                </a:cubicBezTo>
                <a:cubicBezTo>
                  <a:pt x="8756396" y="4015535"/>
                  <a:pt x="8753135" y="4020360"/>
                  <a:pt x="8749439" y="4024502"/>
                </a:cubicBezTo>
                <a:cubicBezTo>
                  <a:pt x="8745743" y="4028645"/>
                  <a:pt x="8741538" y="4032006"/>
                  <a:pt x="8736825" y="4034585"/>
                </a:cubicBezTo>
                <a:cubicBezTo>
                  <a:pt x="8738959" y="4036619"/>
                  <a:pt x="8741265" y="4039385"/>
                  <a:pt x="8743746" y="4042882"/>
                </a:cubicBezTo>
                <a:cubicBezTo>
                  <a:pt x="8746226" y="4046380"/>
                  <a:pt x="8748186" y="4049468"/>
                  <a:pt x="8749625" y="4052147"/>
                </a:cubicBezTo>
                <a:cubicBezTo>
                  <a:pt x="8754685" y="4048774"/>
                  <a:pt x="8759237" y="4044966"/>
                  <a:pt x="8763280" y="4040724"/>
                </a:cubicBezTo>
                <a:cubicBezTo>
                  <a:pt x="8767323" y="4036483"/>
                  <a:pt x="8770907" y="4031683"/>
                  <a:pt x="8774033" y="4026325"/>
                </a:cubicBezTo>
                <a:cubicBezTo>
                  <a:pt x="8775719" y="4028409"/>
                  <a:pt x="8777269" y="4030393"/>
                  <a:pt x="8778683" y="4032278"/>
                </a:cubicBezTo>
                <a:cubicBezTo>
                  <a:pt x="8780097" y="4034164"/>
                  <a:pt x="8781325" y="4035950"/>
                  <a:pt x="8782367" y="4037636"/>
                </a:cubicBezTo>
                <a:lnTo>
                  <a:pt x="8795538" y="4019479"/>
                </a:lnTo>
                <a:cubicBezTo>
                  <a:pt x="8794050" y="4017346"/>
                  <a:pt x="8792276" y="4015077"/>
                  <a:pt x="8790218" y="4012670"/>
                </a:cubicBezTo>
                <a:cubicBezTo>
                  <a:pt x="8788159" y="4010264"/>
                  <a:pt x="8785914" y="4007771"/>
                  <a:pt x="8783483" y="4005192"/>
                </a:cubicBezTo>
                <a:cubicBezTo>
                  <a:pt x="8786360" y="3996361"/>
                  <a:pt x="8788593" y="3986415"/>
                  <a:pt x="8790180" y="3975352"/>
                </a:cubicBezTo>
                <a:cubicBezTo>
                  <a:pt x="8791768" y="3964289"/>
                  <a:pt x="8792834" y="3951986"/>
                  <a:pt x="8793380" y="3938442"/>
                </a:cubicBezTo>
                <a:lnTo>
                  <a:pt x="8780730" y="3936880"/>
                </a:lnTo>
                <a:lnTo>
                  <a:pt x="8777083" y="3937177"/>
                </a:lnTo>
                <a:lnTo>
                  <a:pt x="8769940" y="3937177"/>
                </a:lnTo>
                <a:cubicBezTo>
                  <a:pt x="8770684" y="3932564"/>
                  <a:pt x="8771354" y="3927950"/>
                  <a:pt x="8771949" y="3923336"/>
                </a:cubicBezTo>
                <a:cubicBezTo>
                  <a:pt x="8772544" y="3918723"/>
                  <a:pt x="8773090" y="3914208"/>
                  <a:pt x="8773586" y="3909793"/>
                </a:cubicBezTo>
                <a:close/>
                <a:moveTo>
                  <a:pt x="8820988" y="3907635"/>
                </a:moveTo>
                <a:cubicBezTo>
                  <a:pt x="8819103" y="3913886"/>
                  <a:pt x="8816907" y="3920000"/>
                  <a:pt x="8814402" y="3925978"/>
                </a:cubicBezTo>
                <a:cubicBezTo>
                  <a:pt x="8811897" y="3931956"/>
                  <a:pt x="8809503" y="3937165"/>
                  <a:pt x="8807221" y="3941605"/>
                </a:cubicBezTo>
                <a:cubicBezTo>
                  <a:pt x="8804939" y="3946045"/>
                  <a:pt x="8803228" y="3949108"/>
                  <a:pt x="8802087" y="3950795"/>
                </a:cubicBezTo>
                <a:cubicBezTo>
                  <a:pt x="8800301" y="3953424"/>
                  <a:pt x="8798676" y="3955520"/>
                  <a:pt x="8797212" y="3957083"/>
                </a:cubicBezTo>
                <a:cubicBezTo>
                  <a:pt x="8795749" y="3958646"/>
                  <a:pt x="8794124" y="3959700"/>
                  <a:pt x="8792338" y="3960246"/>
                </a:cubicBezTo>
                <a:cubicBezTo>
                  <a:pt x="8793132" y="3962081"/>
                  <a:pt x="8794013" y="3964326"/>
                  <a:pt x="8794980" y="3966980"/>
                </a:cubicBezTo>
                <a:cubicBezTo>
                  <a:pt x="8795947" y="3969634"/>
                  <a:pt x="8796840" y="3972214"/>
                  <a:pt x="8797659" y="3974719"/>
                </a:cubicBezTo>
                <a:cubicBezTo>
                  <a:pt x="8798478" y="3977224"/>
                  <a:pt x="8799085" y="3979196"/>
                  <a:pt x="8799482" y="3980635"/>
                </a:cubicBezTo>
                <a:cubicBezTo>
                  <a:pt x="8801070" y="3979990"/>
                  <a:pt x="8803004" y="3979420"/>
                  <a:pt x="8805286" y="3978923"/>
                </a:cubicBezTo>
                <a:cubicBezTo>
                  <a:pt x="8807568" y="3978428"/>
                  <a:pt x="8810855" y="3977907"/>
                  <a:pt x="8815146" y="3977361"/>
                </a:cubicBezTo>
                <a:cubicBezTo>
                  <a:pt x="8819437" y="3976815"/>
                  <a:pt x="8825316" y="3976158"/>
                  <a:pt x="8832782" y="3975389"/>
                </a:cubicBezTo>
                <a:cubicBezTo>
                  <a:pt x="8840249" y="3974620"/>
                  <a:pt x="8849984" y="3973665"/>
                  <a:pt x="8861990" y="3972524"/>
                </a:cubicBezTo>
                <a:cubicBezTo>
                  <a:pt x="8863429" y="3976046"/>
                  <a:pt x="8864644" y="3979370"/>
                  <a:pt x="8865636" y="3982495"/>
                </a:cubicBezTo>
                <a:lnTo>
                  <a:pt x="8884686" y="3972226"/>
                </a:lnTo>
                <a:cubicBezTo>
                  <a:pt x="8883198" y="3968059"/>
                  <a:pt x="8881164" y="3963458"/>
                  <a:pt x="8878584" y="3958422"/>
                </a:cubicBezTo>
                <a:cubicBezTo>
                  <a:pt x="8876005" y="3953387"/>
                  <a:pt x="8873078" y="3948290"/>
                  <a:pt x="8869803" y="3943130"/>
                </a:cubicBezTo>
                <a:cubicBezTo>
                  <a:pt x="8866529" y="3937971"/>
                  <a:pt x="8863156" y="3933159"/>
                  <a:pt x="8859683" y="3928694"/>
                </a:cubicBezTo>
                <a:lnTo>
                  <a:pt x="8841973" y="3937475"/>
                </a:lnTo>
                <a:cubicBezTo>
                  <a:pt x="8843758" y="3939856"/>
                  <a:pt x="8845520" y="3942399"/>
                  <a:pt x="8847256" y="3945102"/>
                </a:cubicBezTo>
                <a:cubicBezTo>
                  <a:pt x="8848992" y="3947806"/>
                  <a:pt x="8850679" y="3950547"/>
                  <a:pt x="8852316" y="3953325"/>
                </a:cubicBezTo>
                <a:lnTo>
                  <a:pt x="8822923" y="3955334"/>
                </a:lnTo>
                <a:cubicBezTo>
                  <a:pt x="8826842" y="3949183"/>
                  <a:pt x="8830649" y="3942510"/>
                  <a:pt x="8834345" y="3935317"/>
                </a:cubicBezTo>
                <a:cubicBezTo>
                  <a:pt x="8838041" y="3928124"/>
                  <a:pt x="8841303" y="3920881"/>
                  <a:pt x="8844131" y="3913588"/>
                </a:cubicBezTo>
                <a:close/>
                <a:moveTo>
                  <a:pt x="10208280" y="3899999"/>
                </a:moveTo>
                <a:lnTo>
                  <a:pt x="10208280" y="3913989"/>
                </a:lnTo>
                <a:lnTo>
                  <a:pt x="10242734" y="3913989"/>
                </a:lnTo>
                <a:lnTo>
                  <a:pt x="10242734" y="3899999"/>
                </a:lnTo>
                <a:close/>
                <a:moveTo>
                  <a:pt x="10145847" y="3899999"/>
                </a:moveTo>
                <a:lnTo>
                  <a:pt x="10145847" y="3913989"/>
                </a:lnTo>
                <a:lnTo>
                  <a:pt x="10180226" y="3913989"/>
                </a:lnTo>
                <a:lnTo>
                  <a:pt x="10180226" y="3899999"/>
                </a:lnTo>
                <a:close/>
                <a:moveTo>
                  <a:pt x="1062476" y="3896256"/>
                </a:moveTo>
                <a:lnTo>
                  <a:pt x="1062476" y="3944402"/>
                </a:lnTo>
                <a:lnTo>
                  <a:pt x="1042831" y="3944402"/>
                </a:lnTo>
                <a:lnTo>
                  <a:pt x="1042831" y="3908609"/>
                </a:lnTo>
                <a:lnTo>
                  <a:pt x="1019167" y="3908609"/>
                </a:lnTo>
                <a:lnTo>
                  <a:pt x="1019167" y="3965907"/>
                </a:lnTo>
                <a:lnTo>
                  <a:pt x="1062476" y="3965907"/>
                </a:lnTo>
                <a:lnTo>
                  <a:pt x="1062476" y="4010705"/>
                </a:lnTo>
                <a:lnTo>
                  <a:pt x="1035613" y="4010705"/>
                </a:lnTo>
                <a:lnTo>
                  <a:pt x="1035613" y="3973051"/>
                </a:lnTo>
                <a:lnTo>
                  <a:pt x="1010684" y="3973051"/>
                </a:lnTo>
                <a:lnTo>
                  <a:pt x="1010684" y="4032806"/>
                </a:lnTo>
                <a:lnTo>
                  <a:pt x="1114269" y="4032806"/>
                </a:lnTo>
                <a:lnTo>
                  <a:pt x="1114269" y="4040917"/>
                </a:lnTo>
                <a:lnTo>
                  <a:pt x="1139272" y="4040917"/>
                </a:lnTo>
                <a:lnTo>
                  <a:pt x="1139272" y="3972902"/>
                </a:lnTo>
                <a:lnTo>
                  <a:pt x="1114269" y="3972902"/>
                </a:lnTo>
                <a:lnTo>
                  <a:pt x="1114269" y="4010705"/>
                </a:lnTo>
                <a:lnTo>
                  <a:pt x="1087331" y="4010705"/>
                </a:lnTo>
                <a:lnTo>
                  <a:pt x="1087331" y="3965907"/>
                </a:lnTo>
                <a:lnTo>
                  <a:pt x="1133170" y="3965907"/>
                </a:lnTo>
                <a:lnTo>
                  <a:pt x="1133170" y="3908460"/>
                </a:lnTo>
                <a:lnTo>
                  <a:pt x="1108315" y="3908460"/>
                </a:lnTo>
                <a:lnTo>
                  <a:pt x="1108315" y="3944402"/>
                </a:lnTo>
                <a:lnTo>
                  <a:pt x="1087331" y="3944402"/>
                </a:lnTo>
                <a:lnTo>
                  <a:pt x="1087331" y="3896256"/>
                </a:lnTo>
                <a:close/>
                <a:moveTo>
                  <a:pt x="4236503" y="3889984"/>
                </a:moveTo>
                <a:lnTo>
                  <a:pt x="4236503" y="3911787"/>
                </a:lnTo>
                <a:lnTo>
                  <a:pt x="4217602" y="3911787"/>
                </a:lnTo>
                <a:lnTo>
                  <a:pt x="4223406" y="3909183"/>
                </a:lnTo>
                <a:cubicBezTo>
                  <a:pt x="4222365" y="3906504"/>
                  <a:pt x="4220739" y="3903466"/>
                  <a:pt x="4218532" y="3900067"/>
                </a:cubicBezTo>
                <a:cubicBezTo>
                  <a:pt x="4216325" y="3896669"/>
                  <a:pt x="4214055" y="3893606"/>
                  <a:pt x="4211723" y="3890877"/>
                </a:cubicBezTo>
                <a:lnTo>
                  <a:pt x="4192005" y="3898542"/>
                </a:lnTo>
                <a:cubicBezTo>
                  <a:pt x="4195079" y="3902560"/>
                  <a:pt x="4197783" y="3906976"/>
                  <a:pt x="4200115" y="3911787"/>
                </a:cubicBezTo>
                <a:lnTo>
                  <a:pt x="4179206" y="3911787"/>
                </a:lnTo>
                <a:lnTo>
                  <a:pt x="4179206" y="3950036"/>
                </a:lnTo>
                <a:lnTo>
                  <a:pt x="4199371" y="3950036"/>
                </a:lnTo>
                <a:lnTo>
                  <a:pt x="4199371" y="3930689"/>
                </a:lnTo>
                <a:lnTo>
                  <a:pt x="4296406" y="3930689"/>
                </a:lnTo>
                <a:lnTo>
                  <a:pt x="4296406" y="3950036"/>
                </a:lnTo>
                <a:lnTo>
                  <a:pt x="4317614" y="3950036"/>
                </a:lnTo>
                <a:lnTo>
                  <a:pt x="4317614" y="3911787"/>
                </a:lnTo>
                <a:lnTo>
                  <a:pt x="4294472" y="3911787"/>
                </a:lnTo>
                <a:cubicBezTo>
                  <a:pt x="4296259" y="3909704"/>
                  <a:pt x="4298205" y="3907397"/>
                  <a:pt x="4300313" y="3904867"/>
                </a:cubicBezTo>
                <a:cubicBezTo>
                  <a:pt x="4302422" y="3902337"/>
                  <a:pt x="4304568" y="3899708"/>
                  <a:pt x="4306750" y="3896979"/>
                </a:cubicBezTo>
                <a:lnTo>
                  <a:pt x="4282863" y="3890282"/>
                </a:lnTo>
                <a:cubicBezTo>
                  <a:pt x="4281623" y="3893159"/>
                  <a:pt x="4280011" y="3896372"/>
                  <a:pt x="4278026" y="3899918"/>
                </a:cubicBezTo>
                <a:cubicBezTo>
                  <a:pt x="4276043" y="3903466"/>
                  <a:pt x="4274108" y="3906603"/>
                  <a:pt x="4272221" y="3909332"/>
                </a:cubicBezTo>
                <a:lnTo>
                  <a:pt x="4279813" y="3911787"/>
                </a:lnTo>
                <a:lnTo>
                  <a:pt x="4258902" y="3911787"/>
                </a:lnTo>
                <a:lnTo>
                  <a:pt x="4258902" y="3889984"/>
                </a:lnTo>
                <a:close/>
                <a:moveTo>
                  <a:pt x="2122794" y="3882743"/>
                </a:moveTo>
                <a:cubicBezTo>
                  <a:pt x="2115352" y="3885224"/>
                  <a:pt x="2106968" y="3887394"/>
                  <a:pt x="2097642" y="3889254"/>
                </a:cubicBezTo>
                <a:cubicBezTo>
                  <a:pt x="2088315" y="3891115"/>
                  <a:pt x="2078517" y="3892653"/>
                  <a:pt x="2068248" y="3893868"/>
                </a:cubicBezTo>
                <a:cubicBezTo>
                  <a:pt x="2057979" y="3895084"/>
                  <a:pt x="2047710" y="3896014"/>
                  <a:pt x="2037440" y="3896659"/>
                </a:cubicBezTo>
                <a:lnTo>
                  <a:pt x="2037440" y="3997787"/>
                </a:lnTo>
                <a:lnTo>
                  <a:pt x="2014595" y="3997787"/>
                </a:lnTo>
                <a:lnTo>
                  <a:pt x="2014595" y="4019591"/>
                </a:lnTo>
                <a:lnTo>
                  <a:pt x="2156577" y="4019591"/>
                </a:lnTo>
                <a:lnTo>
                  <a:pt x="2156577" y="3997787"/>
                </a:lnTo>
                <a:lnTo>
                  <a:pt x="2127482" y="3997787"/>
                </a:lnTo>
                <a:lnTo>
                  <a:pt x="2127482" y="3956860"/>
                </a:lnTo>
                <a:lnTo>
                  <a:pt x="2147648" y="3956860"/>
                </a:lnTo>
                <a:lnTo>
                  <a:pt x="2147648" y="3935205"/>
                </a:lnTo>
                <a:lnTo>
                  <a:pt x="2060286" y="3935205"/>
                </a:lnTo>
                <a:lnTo>
                  <a:pt x="2060286" y="3915560"/>
                </a:lnTo>
                <a:cubicBezTo>
                  <a:pt x="2073482" y="3914617"/>
                  <a:pt x="2086678" y="3913092"/>
                  <a:pt x="2099874" y="3910983"/>
                </a:cubicBezTo>
                <a:cubicBezTo>
                  <a:pt x="2113071" y="3908875"/>
                  <a:pt x="2125225" y="3906060"/>
                  <a:pt x="2136337" y="3902537"/>
                </a:cubicBezTo>
                <a:close/>
                <a:moveTo>
                  <a:pt x="10208280" y="3882437"/>
                </a:moveTo>
                <a:lnTo>
                  <a:pt x="10208280" y="3896501"/>
                </a:lnTo>
                <a:lnTo>
                  <a:pt x="10239236" y="3896501"/>
                </a:lnTo>
                <a:lnTo>
                  <a:pt x="10239236" y="3882437"/>
                </a:lnTo>
                <a:close/>
                <a:moveTo>
                  <a:pt x="10149195" y="3882437"/>
                </a:moveTo>
                <a:lnTo>
                  <a:pt x="10149195" y="3896501"/>
                </a:lnTo>
                <a:lnTo>
                  <a:pt x="10180077" y="3896501"/>
                </a:lnTo>
                <a:lnTo>
                  <a:pt x="10180077" y="3882437"/>
                </a:lnTo>
                <a:close/>
                <a:moveTo>
                  <a:pt x="2944875" y="3882297"/>
                </a:moveTo>
                <a:cubicBezTo>
                  <a:pt x="2942593" y="3888845"/>
                  <a:pt x="2939530" y="3895084"/>
                  <a:pt x="2935685" y="3901012"/>
                </a:cubicBezTo>
                <a:cubicBezTo>
                  <a:pt x="2931840" y="3906940"/>
                  <a:pt x="2927685" y="3911938"/>
                  <a:pt x="2923220" y="3916006"/>
                </a:cubicBezTo>
                <a:cubicBezTo>
                  <a:pt x="2924262" y="3917792"/>
                  <a:pt x="2925465" y="3920099"/>
                  <a:pt x="2926830" y="3922927"/>
                </a:cubicBezTo>
                <a:cubicBezTo>
                  <a:pt x="2928194" y="3925754"/>
                  <a:pt x="2929459" y="3928557"/>
                  <a:pt x="2930625" y="3931336"/>
                </a:cubicBezTo>
                <a:cubicBezTo>
                  <a:pt x="2931791" y="3934114"/>
                  <a:pt x="2932621" y="3936321"/>
                  <a:pt x="2933117" y="3937958"/>
                </a:cubicBezTo>
                <a:cubicBezTo>
                  <a:pt x="2934507" y="3936718"/>
                  <a:pt x="2935871" y="3935329"/>
                  <a:pt x="2937210" y="3933791"/>
                </a:cubicBezTo>
                <a:lnTo>
                  <a:pt x="2937210" y="3944209"/>
                </a:lnTo>
                <a:lnTo>
                  <a:pt x="2947256" y="3944209"/>
                </a:lnTo>
                <a:lnTo>
                  <a:pt x="2947256" y="3955892"/>
                </a:lnTo>
                <a:lnTo>
                  <a:pt x="2928727" y="3955892"/>
                </a:lnTo>
                <a:lnTo>
                  <a:pt x="2928727" y="3975537"/>
                </a:lnTo>
                <a:lnTo>
                  <a:pt x="2947256" y="3975537"/>
                </a:lnTo>
                <a:lnTo>
                  <a:pt x="2947256" y="3994587"/>
                </a:lnTo>
                <a:cubicBezTo>
                  <a:pt x="2947256" y="3998854"/>
                  <a:pt x="2946252" y="4002513"/>
                  <a:pt x="2944243" y="4005564"/>
                </a:cubicBezTo>
                <a:cubicBezTo>
                  <a:pt x="2942233" y="4008615"/>
                  <a:pt x="2940311" y="4010909"/>
                  <a:pt x="2938475" y="4012447"/>
                </a:cubicBezTo>
                <a:cubicBezTo>
                  <a:pt x="2939517" y="4013439"/>
                  <a:pt x="2940720" y="4014779"/>
                  <a:pt x="2942084" y="4016465"/>
                </a:cubicBezTo>
                <a:cubicBezTo>
                  <a:pt x="2943448" y="4018152"/>
                  <a:pt x="2944739" y="4019925"/>
                  <a:pt x="2945954" y="4021786"/>
                </a:cubicBezTo>
                <a:cubicBezTo>
                  <a:pt x="2947169" y="4023646"/>
                  <a:pt x="2948075" y="4025271"/>
                  <a:pt x="2948670" y="4026660"/>
                </a:cubicBezTo>
                <a:cubicBezTo>
                  <a:pt x="2949464" y="4025817"/>
                  <a:pt x="2950568" y="4024862"/>
                  <a:pt x="2951981" y="4023795"/>
                </a:cubicBezTo>
                <a:cubicBezTo>
                  <a:pt x="2953395" y="4022728"/>
                  <a:pt x="2955492" y="4021327"/>
                  <a:pt x="2958269" y="4019591"/>
                </a:cubicBezTo>
                <a:cubicBezTo>
                  <a:pt x="2961048" y="4017854"/>
                  <a:pt x="2964842" y="4015560"/>
                  <a:pt x="2969655" y="4012707"/>
                </a:cubicBezTo>
                <a:cubicBezTo>
                  <a:pt x="2974467" y="4009855"/>
                  <a:pt x="2980668" y="4006221"/>
                  <a:pt x="2988259" y="4001806"/>
                </a:cubicBezTo>
                <a:cubicBezTo>
                  <a:pt x="2987415" y="3999573"/>
                  <a:pt x="2986547" y="3996559"/>
                  <a:pt x="2985654" y="3992764"/>
                </a:cubicBezTo>
                <a:cubicBezTo>
                  <a:pt x="2984761" y="3988969"/>
                  <a:pt x="2984166" y="3985583"/>
                  <a:pt x="2983868" y="3982607"/>
                </a:cubicBezTo>
                <a:lnTo>
                  <a:pt x="2966976" y="3991760"/>
                </a:lnTo>
                <a:lnTo>
                  <a:pt x="2966976" y="3975537"/>
                </a:lnTo>
                <a:lnTo>
                  <a:pt x="2983719" y="3975537"/>
                </a:lnTo>
                <a:lnTo>
                  <a:pt x="2983719" y="3955892"/>
                </a:lnTo>
                <a:lnTo>
                  <a:pt x="2966976" y="3955892"/>
                </a:lnTo>
                <a:lnTo>
                  <a:pt x="2966976" y="3944209"/>
                </a:lnTo>
                <a:lnTo>
                  <a:pt x="2982677" y="3944209"/>
                </a:lnTo>
                <a:lnTo>
                  <a:pt x="2982677" y="3924489"/>
                </a:lnTo>
                <a:lnTo>
                  <a:pt x="2945024" y="3924489"/>
                </a:lnTo>
                <a:cubicBezTo>
                  <a:pt x="2946016" y="3923150"/>
                  <a:pt x="2946995" y="3921749"/>
                  <a:pt x="2947963" y="3920285"/>
                </a:cubicBezTo>
                <a:cubicBezTo>
                  <a:pt x="2948930" y="3918822"/>
                  <a:pt x="2949886" y="3917346"/>
                  <a:pt x="2950828" y="3915857"/>
                </a:cubicBezTo>
                <a:lnTo>
                  <a:pt x="2984761" y="3915857"/>
                </a:lnTo>
                <a:lnTo>
                  <a:pt x="2984761" y="3894798"/>
                </a:lnTo>
                <a:lnTo>
                  <a:pt x="2961618" y="3894798"/>
                </a:lnTo>
                <a:cubicBezTo>
                  <a:pt x="2962610" y="3892467"/>
                  <a:pt x="2963478" y="3890284"/>
                  <a:pt x="2964223" y="3888250"/>
                </a:cubicBezTo>
                <a:close/>
                <a:moveTo>
                  <a:pt x="3006415" y="3881255"/>
                </a:moveTo>
                <a:cubicBezTo>
                  <a:pt x="3006415" y="3891921"/>
                  <a:pt x="3006713" y="3902587"/>
                  <a:pt x="3007308" y="3913253"/>
                </a:cubicBezTo>
                <a:lnTo>
                  <a:pt x="2988110" y="3916304"/>
                </a:lnTo>
                <a:lnTo>
                  <a:pt x="2991756" y="3935949"/>
                </a:lnTo>
                <a:lnTo>
                  <a:pt x="3008722" y="3933196"/>
                </a:lnTo>
                <a:cubicBezTo>
                  <a:pt x="3008921" y="3935081"/>
                  <a:pt x="3009119" y="3937003"/>
                  <a:pt x="3009317" y="3938963"/>
                </a:cubicBezTo>
                <a:cubicBezTo>
                  <a:pt x="3009516" y="3940923"/>
                  <a:pt x="3009714" y="3942820"/>
                  <a:pt x="3009913" y="3944656"/>
                </a:cubicBezTo>
                <a:lnTo>
                  <a:pt x="2984761" y="3949195"/>
                </a:lnTo>
                <a:lnTo>
                  <a:pt x="2988259" y="3968691"/>
                </a:lnTo>
                <a:lnTo>
                  <a:pt x="3012666" y="3964152"/>
                </a:lnTo>
                <a:cubicBezTo>
                  <a:pt x="3014352" y="3973876"/>
                  <a:pt x="3016337" y="3982657"/>
                  <a:pt x="3018619" y="3990495"/>
                </a:cubicBezTo>
                <a:cubicBezTo>
                  <a:pt x="3013212" y="3994067"/>
                  <a:pt x="3007469" y="3997266"/>
                  <a:pt x="3001392" y="4000094"/>
                </a:cubicBezTo>
                <a:cubicBezTo>
                  <a:pt x="2995316" y="4002922"/>
                  <a:pt x="2989127" y="4005353"/>
                  <a:pt x="2982826" y="4007387"/>
                </a:cubicBezTo>
                <a:cubicBezTo>
                  <a:pt x="2985406" y="4009867"/>
                  <a:pt x="2987948" y="4012782"/>
                  <a:pt x="2990454" y="4016130"/>
                </a:cubicBezTo>
                <a:cubicBezTo>
                  <a:pt x="2992959" y="4019479"/>
                  <a:pt x="2994931" y="4022518"/>
                  <a:pt x="2996369" y="4025246"/>
                </a:cubicBezTo>
                <a:cubicBezTo>
                  <a:pt x="3006937" y="4020980"/>
                  <a:pt x="3016883" y="4015845"/>
                  <a:pt x="3026210" y="4009842"/>
                </a:cubicBezTo>
                <a:cubicBezTo>
                  <a:pt x="3029037" y="4015051"/>
                  <a:pt x="3032249" y="4019119"/>
                  <a:pt x="3035846" y="4022046"/>
                </a:cubicBezTo>
                <a:cubicBezTo>
                  <a:pt x="3039443" y="4024973"/>
                  <a:pt x="3043399" y="4026437"/>
                  <a:pt x="3047715" y="4026437"/>
                </a:cubicBezTo>
                <a:cubicBezTo>
                  <a:pt x="3051982" y="4026437"/>
                  <a:pt x="3055491" y="4025755"/>
                  <a:pt x="3058245" y="4024390"/>
                </a:cubicBezTo>
                <a:cubicBezTo>
                  <a:pt x="3060998" y="4023026"/>
                  <a:pt x="3063231" y="4020570"/>
                  <a:pt x="3064942" y="4017023"/>
                </a:cubicBezTo>
                <a:cubicBezTo>
                  <a:pt x="3066654" y="4013476"/>
                  <a:pt x="3068080" y="4008453"/>
                  <a:pt x="3069221" y="4001954"/>
                </a:cubicBezTo>
                <a:cubicBezTo>
                  <a:pt x="3066939" y="4000814"/>
                  <a:pt x="3064396" y="3999176"/>
                  <a:pt x="3061593" y="3997043"/>
                </a:cubicBezTo>
                <a:cubicBezTo>
                  <a:pt x="3058790" y="3994910"/>
                  <a:pt x="3056347" y="3992578"/>
                  <a:pt x="3054264" y="3990048"/>
                </a:cubicBezTo>
                <a:cubicBezTo>
                  <a:pt x="3053966" y="3995853"/>
                  <a:pt x="3053470" y="3999921"/>
                  <a:pt x="3052775" y="4002252"/>
                </a:cubicBezTo>
                <a:cubicBezTo>
                  <a:pt x="3052081" y="4004584"/>
                  <a:pt x="3051213" y="4005750"/>
                  <a:pt x="3050171" y="4005750"/>
                </a:cubicBezTo>
                <a:cubicBezTo>
                  <a:pt x="3048931" y="4005750"/>
                  <a:pt x="3047703" y="4004993"/>
                  <a:pt x="3046487" y="4003480"/>
                </a:cubicBezTo>
                <a:cubicBezTo>
                  <a:pt x="3045272" y="4001967"/>
                  <a:pt x="3044069" y="3999871"/>
                  <a:pt x="3042878" y="3997192"/>
                </a:cubicBezTo>
                <a:cubicBezTo>
                  <a:pt x="3047789" y="3992876"/>
                  <a:pt x="3052391" y="3988151"/>
                  <a:pt x="3056682" y="3983016"/>
                </a:cubicBezTo>
                <a:cubicBezTo>
                  <a:pt x="3060973" y="3977882"/>
                  <a:pt x="3064855" y="3972363"/>
                  <a:pt x="3068328" y="3966459"/>
                </a:cubicBezTo>
                <a:lnTo>
                  <a:pt x="3049724" y="3958497"/>
                </a:lnTo>
                <a:cubicBezTo>
                  <a:pt x="3046053" y="3964896"/>
                  <a:pt x="3041638" y="3970701"/>
                  <a:pt x="3036479" y="3975910"/>
                </a:cubicBezTo>
                <a:cubicBezTo>
                  <a:pt x="3035933" y="3973528"/>
                  <a:pt x="3035399" y="3971035"/>
                  <a:pt x="3034878" y="3968431"/>
                </a:cubicBezTo>
                <a:cubicBezTo>
                  <a:pt x="3034358" y="3965826"/>
                  <a:pt x="3033874" y="3963135"/>
                  <a:pt x="3033428" y="3960357"/>
                </a:cubicBezTo>
                <a:lnTo>
                  <a:pt x="3067211" y="3954106"/>
                </a:lnTo>
                <a:lnTo>
                  <a:pt x="3063863" y="3935056"/>
                </a:lnTo>
                <a:lnTo>
                  <a:pt x="3030674" y="3941009"/>
                </a:lnTo>
                <a:cubicBezTo>
                  <a:pt x="3030426" y="3939174"/>
                  <a:pt x="3030216" y="3937326"/>
                  <a:pt x="3030042" y="3935465"/>
                </a:cubicBezTo>
                <a:cubicBezTo>
                  <a:pt x="3029868" y="3933605"/>
                  <a:pt x="3029707" y="3931733"/>
                  <a:pt x="3029558" y="3929847"/>
                </a:cubicBezTo>
                <a:lnTo>
                  <a:pt x="3063416" y="3924341"/>
                </a:lnTo>
                <a:lnTo>
                  <a:pt x="3059919" y="3905142"/>
                </a:lnTo>
                <a:lnTo>
                  <a:pt x="3047418" y="3907151"/>
                </a:lnTo>
                <a:lnTo>
                  <a:pt x="3059026" y="3895989"/>
                </a:lnTo>
                <a:cubicBezTo>
                  <a:pt x="3056943" y="3894203"/>
                  <a:pt x="3054152" y="3892008"/>
                  <a:pt x="3050655" y="3889403"/>
                </a:cubicBezTo>
                <a:cubicBezTo>
                  <a:pt x="3047157" y="3886799"/>
                  <a:pt x="3044044" y="3884529"/>
                  <a:pt x="3041316" y="3882594"/>
                </a:cubicBezTo>
                <a:lnTo>
                  <a:pt x="3028367" y="3894054"/>
                </a:lnTo>
                <a:cubicBezTo>
                  <a:pt x="3030799" y="3896039"/>
                  <a:pt x="3033564" y="3898296"/>
                  <a:pt x="3036664" y="3900826"/>
                </a:cubicBezTo>
                <a:cubicBezTo>
                  <a:pt x="3039765" y="3903356"/>
                  <a:pt x="3042333" y="3905613"/>
                  <a:pt x="3044367" y="3907597"/>
                </a:cubicBezTo>
                <a:lnTo>
                  <a:pt x="3028218" y="3910053"/>
                </a:lnTo>
                <a:cubicBezTo>
                  <a:pt x="3027971" y="3905241"/>
                  <a:pt x="3027797" y="3900416"/>
                  <a:pt x="3027697" y="3895580"/>
                </a:cubicBezTo>
                <a:cubicBezTo>
                  <a:pt x="3027599" y="3890743"/>
                  <a:pt x="3027623" y="3885968"/>
                  <a:pt x="3027772" y="3881255"/>
                </a:cubicBezTo>
                <a:close/>
                <a:moveTo>
                  <a:pt x="3231656" y="3842290"/>
                </a:moveTo>
                <a:lnTo>
                  <a:pt x="3231656" y="3860893"/>
                </a:lnTo>
                <a:lnTo>
                  <a:pt x="3252641" y="3860893"/>
                </a:lnTo>
                <a:cubicBezTo>
                  <a:pt x="3246093" y="3864118"/>
                  <a:pt x="3238862" y="3866871"/>
                  <a:pt x="3230950" y="3869153"/>
                </a:cubicBezTo>
                <a:cubicBezTo>
                  <a:pt x="3223037" y="3871435"/>
                  <a:pt x="3215087" y="3873321"/>
                  <a:pt x="3207100" y="3874809"/>
                </a:cubicBezTo>
                <a:cubicBezTo>
                  <a:pt x="3208241" y="3876148"/>
                  <a:pt x="3209543" y="3877897"/>
                  <a:pt x="3211007" y="3880055"/>
                </a:cubicBezTo>
                <a:cubicBezTo>
                  <a:pt x="3212470" y="3882213"/>
                  <a:pt x="3213859" y="3884383"/>
                  <a:pt x="3215174" y="3886566"/>
                </a:cubicBezTo>
                <a:cubicBezTo>
                  <a:pt x="3216488" y="3888749"/>
                  <a:pt x="3217493" y="3890560"/>
                  <a:pt x="3218187" y="3891999"/>
                </a:cubicBezTo>
                <a:cubicBezTo>
                  <a:pt x="3225133" y="3890262"/>
                  <a:pt x="3232140" y="3888141"/>
                  <a:pt x="3239210" y="3885636"/>
                </a:cubicBezTo>
                <a:cubicBezTo>
                  <a:pt x="3246279" y="3883131"/>
                  <a:pt x="3253038" y="3880266"/>
                  <a:pt x="3259487" y="3877041"/>
                </a:cubicBezTo>
                <a:cubicBezTo>
                  <a:pt x="3259984" y="3877488"/>
                  <a:pt x="3260418" y="3877947"/>
                  <a:pt x="3260789" y="3878418"/>
                </a:cubicBezTo>
                <a:cubicBezTo>
                  <a:pt x="3261162" y="3878889"/>
                  <a:pt x="3261546" y="3879348"/>
                  <a:pt x="3261943" y="3879795"/>
                </a:cubicBezTo>
                <a:cubicBezTo>
                  <a:pt x="3257528" y="3882573"/>
                  <a:pt x="3252095" y="3885338"/>
                  <a:pt x="3245646" y="3888092"/>
                </a:cubicBezTo>
                <a:cubicBezTo>
                  <a:pt x="3239197" y="3890845"/>
                  <a:pt x="3232438" y="3893326"/>
                  <a:pt x="3225368" y="3895533"/>
                </a:cubicBezTo>
                <a:cubicBezTo>
                  <a:pt x="3218299" y="3897741"/>
                  <a:pt x="3211639" y="3899465"/>
                  <a:pt x="3205388" y="3900705"/>
                </a:cubicBezTo>
                <a:cubicBezTo>
                  <a:pt x="3207373" y="3902987"/>
                  <a:pt x="3209369" y="3905765"/>
                  <a:pt x="3211379" y="3909039"/>
                </a:cubicBezTo>
                <a:cubicBezTo>
                  <a:pt x="3213388" y="3912314"/>
                  <a:pt x="3215012" y="3915166"/>
                  <a:pt x="3216253" y="3917597"/>
                </a:cubicBezTo>
                <a:cubicBezTo>
                  <a:pt x="3221908" y="3915861"/>
                  <a:pt x="3227961" y="3913715"/>
                  <a:pt x="3234410" y="3911160"/>
                </a:cubicBezTo>
                <a:cubicBezTo>
                  <a:pt x="3240859" y="3908605"/>
                  <a:pt x="3247197" y="3905827"/>
                  <a:pt x="3253423" y="3902826"/>
                </a:cubicBezTo>
                <a:cubicBezTo>
                  <a:pt x="3259649" y="3899824"/>
                  <a:pt x="3265341" y="3896786"/>
                  <a:pt x="3270501" y="3893710"/>
                </a:cubicBezTo>
                <a:cubicBezTo>
                  <a:pt x="3270699" y="3894206"/>
                  <a:pt x="3270910" y="3894727"/>
                  <a:pt x="3271134" y="3895273"/>
                </a:cubicBezTo>
                <a:cubicBezTo>
                  <a:pt x="3271356" y="3895818"/>
                  <a:pt x="3271542" y="3896364"/>
                  <a:pt x="3271691" y="3896910"/>
                </a:cubicBezTo>
                <a:cubicBezTo>
                  <a:pt x="3267871" y="3899986"/>
                  <a:pt x="3263320" y="3903024"/>
                  <a:pt x="3258036" y="3906026"/>
                </a:cubicBezTo>
                <a:cubicBezTo>
                  <a:pt x="3252753" y="3909027"/>
                  <a:pt x="3247035" y="3911855"/>
                  <a:pt x="3240884" y="3914509"/>
                </a:cubicBezTo>
                <a:cubicBezTo>
                  <a:pt x="3234733" y="3917163"/>
                  <a:pt x="3228457" y="3919544"/>
                  <a:pt x="3222057" y="3921653"/>
                </a:cubicBezTo>
                <a:cubicBezTo>
                  <a:pt x="3215657" y="3923761"/>
                  <a:pt x="3209456" y="3925460"/>
                  <a:pt x="3203454" y="3926750"/>
                </a:cubicBezTo>
                <a:cubicBezTo>
                  <a:pt x="3205587" y="3929181"/>
                  <a:pt x="3207720" y="3932145"/>
                  <a:pt x="3209853" y="3935642"/>
                </a:cubicBezTo>
                <a:cubicBezTo>
                  <a:pt x="3211987" y="3939140"/>
                  <a:pt x="3213648" y="3942278"/>
                  <a:pt x="3214839" y="3945056"/>
                </a:cubicBezTo>
                <a:cubicBezTo>
                  <a:pt x="3220395" y="3943270"/>
                  <a:pt x="3226212" y="3941161"/>
                  <a:pt x="3232289" y="3938731"/>
                </a:cubicBezTo>
                <a:cubicBezTo>
                  <a:pt x="3238366" y="3936300"/>
                  <a:pt x="3244332" y="3933670"/>
                  <a:pt x="3250186" y="3930843"/>
                </a:cubicBezTo>
                <a:cubicBezTo>
                  <a:pt x="3252021" y="3933819"/>
                  <a:pt x="3253385" y="3937168"/>
                  <a:pt x="3254278" y="3940889"/>
                </a:cubicBezTo>
                <a:cubicBezTo>
                  <a:pt x="3255171" y="3944609"/>
                  <a:pt x="3255692" y="3947933"/>
                  <a:pt x="3255841" y="3950860"/>
                </a:cubicBezTo>
                <a:cubicBezTo>
                  <a:pt x="3257974" y="3950910"/>
                  <a:pt x="3260083" y="3950959"/>
                  <a:pt x="3262166" y="3951009"/>
                </a:cubicBezTo>
                <a:cubicBezTo>
                  <a:pt x="3264250" y="3951058"/>
                  <a:pt x="3266160" y="3951058"/>
                  <a:pt x="3267896" y="3951009"/>
                </a:cubicBezTo>
                <a:cubicBezTo>
                  <a:pt x="3272162" y="3950910"/>
                  <a:pt x="3275772" y="3950290"/>
                  <a:pt x="3278723" y="3949149"/>
                </a:cubicBezTo>
                <a:cubicBezTo>
                  <a:pt x="3281675" y="3948008"/>
                  <a:pt x="3284565" y="3945924"/>
                  <a:pt x="3287393" y="3942898"/>
                </a:cubicBezTo>
                <a:cubicBezTo>
                  <a:pt x="3289923" y="3940616"/>
                  <a:pt x="3291957" y="3937354"/>
                  <a:pt x="3293495" y="3933112"/>
                </a:cubicBezTo>
                <a:cubicBezTo>
                  <a:pt x="3295032" y="3928871"/>
                  <a:pt x="3295950" y="3924034"/>
                  <a:pt x="3296248" y="3918602"/>
                </a:cubicBezTo>
                <a:cubicBezTo>
                  <a:pt x="3296546" y="3913169"/>
                  <a:pt x="3296099" y="3907501"/>
                  <a:pt x="3294909" y="3901598"/>
                </a:cubicBezTo>
                <a:lnTo>
                  <a:pt x="3297885" y="3899738"/>
                </a:lnTo>
                <a:cubicBezTo>
                  <a:pt x="3301506" y="3909808"/>
                  <a:pt x="3306182" y="3918639"/>
                  <a:pt x="3311912" y="3926229"/>
                </a:cubicBezTo>
                <a:cubicBezTo>
                  <a:pt x="3317642" y="3933819"/>
                  <a:pt x="3324922" y="3939822"/>
                  <a:pt x="3333752" y="3944237"/>
                </a:cubicBezTo>
                <a:cubicBezTo>
                  <a:pt x="3334745" y="3942402"/>
                  <a:pt x="3336072" y="3940330"/>
                  <a:pt x="3337734" y="3938024"/>
                </a:cubicBezTo>
                <a:cubicBezTo>
                  <a:pt x="3339396" y="3935717"/>
                  <a:pt x="3341157" y="3933497"/>
                  <a:pt x="3343017" y="3931364"/>
                </a:cubicBezTo>
                <a:cubicBezTo>
                  <a:pt x="3344877" y="3929230"/>
                  <a:pt x="3346602" y="3927494"/>
                  <a:pt x="3348189" y="3926155"/>
                </a:cubicBezTo>
                <a:cubicBezTo>
                  <a:pt x="3339904" y="3922732"/>
                  <a:pt x="3333058" y="3917684"/>
                  <a:pt x="3327651" y="3911011"/>
                </a:cubicBezTo>
                <a:cubicBezTo>
                  <a:pt x="3322243" y="3904339"/>
                  <a:pt x="3318175" y="3896885"/>
                  <a:pt x="3315447" y="3888650"/>
                </a:cubicBezTo>
                <a:cubicBezTo>
                  <a:pt x="3318423" y="3886566"/>
                  <a:pt x="3321400" y="3884470"/>
                  <a:pt x="3324376" y="3882362"/>
                </a:cubicBezTo>
                <a:cubicBezTo>
                  <a:pt x="3327353" y="3880254"/>
                  <a:pt x="3330230" y="3878133"/>
                  <a:pt x="3333008" y="3875999"/>
                </a:cubicBezTo>
                <a:lnTo>
                  <a:pt x="3314703" y="3861340"/>
                </a:lnTo>
                <a:cubicBezTo>
                  <a:pt x="3311180" y="3864862"/>
                  <a:pt x="3307075" y="3868546"/>
                  <a:pt x="3302387" y="3872390"/>
                </a:cubicBezTo>
                <a:cubicBezTo>
                  <a:pt x="3297699" y="3876235"/>
                  <a:pt x="3292949" y="3879869"/>
                  <a:pt x="3288137" y="3883292"/>
                </a:cubicBezTo>
                <a:cubicBezTo>
                  <a:pt x="3285061" y="3877389"/>
                  <a:pt x="3281067" y="3872056"/>
                  <a:pt x="3276156" y="3867293"/>
                </a:cubicBezTo>
                <a:cubicBezTo>
                  <a:pt x="3279182" y="3865309"/>
                  <a:pt x="3281911" y="3863175"/>
                  <a:pt x="3284342" y="3860893"/>
                </a:cubicBezTo>
                <a:lnTo>
                  <a:pt x="3316042" y="3860893"/>
                </a:lnTo>
                <a:lnTo>
                  <a:pt x="3316042" y="3842290"/>
                </a:lnTo>
                <a:close/>
                <a:moveTo>
                  <a:pt x="10137289" y="3841137"/>
                </a:moveTo>
                <a:lnTo>
                  <a:pt x="10137289" y="3858253"/>
                </a:lnTo>
                <a:lnTo>
                  <a:pt x="10183277" y="3858253"/>
                </a:lnTo>
                <a:lnTo>
                  <a:pt x="10183277" y="3862197"/>
                </a:lnTo>
                <a:lnTo>
                  <a:pt x="10125978" y="3862197"/>
                </a:lnTo>
                <a:lnTo>
                  <a:pt x="10125978" y="3898139"/>
                </a:lnTo>
                <a:lnTo>
                  <a:pt x="10145549" y="3898139"/>
                </a:lnTo>
                <a:lnTo>
                  <a:pt x="10145549" y="3878940"/>
                </a:lnTo>
                <a:lnTo>
                  <a:pt x="10183277" y="3878940"/>
                </a:lnTo>
                <a:lnTo>
                  <a:pt x="10183277" y="3914286"/>
                </a:lnTo>
                <a:lnTo>
                  <a:pt x="10204932" y="3914286"/>
                </a:lnTo>
                <a:lnTo>
                  <a:pt x="10204932" y="3878940"/>
                </a:lnTo>
                <a:lnTo>
                  <a:pt x="10243032" y="3878940"/>
                </a:lnTo>
                <a:lnTo>
                  <a:pt x="10243032" y="3898139"/>
                </a:lnTo>
                <a:lnTo>
                  <a:pt x="10263495" y="3898139"/>
                </a:lnTo>
                <a:lnTo>
                  <a:pt x="10263495" y="3862197"/>
                </a:lnTo>
                <a:lnTo>
                  <a:pt x="10204932" y="3862197"/>
                </a:lnTo>
                <a:lnTo>
                  <a:pt x="10204932" y="3858253"/>
                </a:lnTo>
                <a:lnTo>
                  <a:pt x="10251292" y="3858253"/>
                </a:lnTo>
                <a:lnTo>
                  <a:pt x="10251292" y="3841137"/>
                </a:lnTo>
                <a:close/>
                <a:moveTo>
                  <a:pt x="3282556" y="3804190"/>
                </a:moveTo>
                <a:lnTo>
                  <a:pt x="3258892" y="3810887"/>
                </a:lnTo>
                <a:cubicBezTo>
                  <a:pt x="3259339" y="3811879"/>
                  <a:pt x="3259797" y="3812934"/>
                  <a:pt x="3260269" y="3814050"/>
                </a:cubicBezTo>
                <a:cubicBezTo>
                  <a:pt x="3260740" y="3815166"/>
                  <a:pt x="3261199" y="3816319"/>
                  <a:pt x="3261645" y="3817510"/>
                </a:cubicBezTo>
                <a:lnTo>
                  <a:pt x="3207249" y="3817510"/>
                </a:lnTo>
                <a:lnTo>
                  <a:pt x="3207249" y="3854047"/>
                </a:lnTo>
                <a:lnTo>
                  <a:pt x="3228903" y="3854047"/>
                </a:lnTo>
                <a:lnTo>
                  <a:pt x="3228903" y="3837453"/>
                </a:lnTo>
                <a:lnTo>
                  <a:pt x="3318944" y="3837453"/>
                </a:lnTo>
                <a:lnTo>
                  <a:pt x="3318944" y="3854047"/>
                </a:lnTo>
                <a:lnTo>
                  <a:pt x="3341641" y="3854047"/>
                </a:lnTo>
                <a:lnTo>
                  <a:pt x="3341641" y="3817510"/>
                </a:lnTo>
                <a:lnTo>
                  <a:pt x="3288658" y="3817510"/>
                </a:lnTo>
                <a:cubicBezTo>
                  <a:pt x="3287864" y="3815278"/>
                  <a:pt x="3286909" y="3812996"/>
                  <a:pt x="3285792" y="3810664"/>
                </a:cubicBezTo>
                <a:cubicBezTo>
                  <a:pt x="3284677" y="3808332"/>
                  <a:pt x="3283597" y="3806174"/>
                  <a:pt x="3282556" y="3804190"/>
                </a:cubicBezTo>
                <a:close/>
                <a:moveTo>
                  <a:pt x="10549176" y="3761044"/>
                </a:moveTo>
                <a:lnTo>
                  <a:pt x="10563315" y="3761044"/>
                </a:lnTo>
                <a:lnTo>
                  <a:pt x="10563315" y="3816557"/>
                </a:lnTo>
                <a:lnTo>
                  <a:pt x="10549176" y="3816557"/>
                </a:lnTo>
                <a:close/>
                <a:moveTo>
                  <a:pt x="4772938" y="3749028"/>
                </a:moveTo>
                <a:lnTo>
                  <a:pt x="4796676" y="3749028"/>
                </a:lnTo>
                <a:cubicBezTo>
                  <a:pt x="4794939" y="3750417"/>
                  <a:pt x="4793080" y="3751719"/>
                  <a:pt x="4791095" y="3752935"/>
                </a:cubicBezTo>
                <a:cubicBezTo>
                  <a:pt x="4789110" y="3754150"/>
                  <a:pt x="4787002" y="3755329"/>
                  <a:pt x="4784769" y="3756470"/>
                </a:cubicBezTo>
                <a:cubicBezTo>
                  <a:pt x="4782587" y="3755329"/>
                  <a:pt x="4780503" y="3754150"/>
                  <a:pt x="4778518" y="3752935"/>
                </a:cubicBezTo>
                <a:cubicBezTo>
                  <a:pt x="4776534" y="3751719"/>
                  <a:pt x="4774674" y="3750417"/>
                  <a:pt x="4772938" y="3749028"/>
                </a:cubicBezTo>
                <a:close/>
                <a:moveTo>
                  <a:pt x="6076195" y="3745239"/>
                </a:moveTo>
                <a:cubicBezTo>
                  <a:pt x="6072920" y="3751391"/>
                  <a:pt x="6068741" y="3757121"/>
                  <a:pt x="6063656" y="3762429"/>
                </a:cubicBezTo>
                <a:cubicBezTo>
                  <a:pt x="6058571" y="3767737"/>
                  <a:pt x="6052953" y="3772475"/>
                  <a:pt x="6046802" y="3776642"/>
                </a:cubicBezTo>
                <a:cubicBezTo>
                  <a:pt x="6040649" y="3780809"/>
                  <a:pt x="6034350" y="3784356"/>
                  <a:pt x="6027900" y="3787283"/>
                </a:cubicBezTo>
                <a:cubicBezTo>
                  <a:pt x="6030728" y="3789615"/>
                  <a:pt x="6033580" y="3792492"/>
                  <a:pt x="6036457" y="3795915"/>
                </a:cubicBezTo>
                <a:cubicBezTo>
                  <a:pt x="6039335" y="3799338"/>
                  <a:pt x="6041617" y="3802439"/>
                  <a:pt x="6043304" y="3805217"/>
                </a:cubicBezTo>
                <a:cubicBezTo>
                  <a:pt x="6054267" y="3799313"/>
                  <a:pt x="6064400" y="3792033"/>
                  <a:pt x="6073702" y="3783377"/>
                </a:cubicBezTo>
                <a:cubicBezTo>
                  <a:pt x="6083003" y="3774720"/>
                  <a:pt x="6090904" y="3764686"/>
                  <a:pt x="6097403" y="3753276"/>
                </a:cubicBezTo>
                <a:close/>
                <a:moveTo>
                  <a:pt x="10528563" y="3740655"/>
                </a:moveTo>
                <a:lnTo>
                  <a:pt x="10528563" y="3849746"/>
                </a:lnTo>
                <a:lnTo>
                  <a:pt x="10549176" y="3849746"/>
                </a:lnTo>
                <a:lnTo>
                  <a:pt x="10549176" y="3836947"/>
                </a:lnTo>
                <a:lnTo>
                  <a:pt x="10584523" y="3836947"/>
                </a:lnTo>
                <a:lnTo>
                  <a:pt x="10584523" y="3740655"/>
                </a:lnTo>
                <a:close/>
                <a:moveTo>
                  <a:pt x="1573236" y="3739387"/>
                </a:moveTo>
                <a:lnTo>
                  <a:pt x="1587077" y="3739387"/>
                </a:lnTo>
                <a:lnTo>
                  <a:pt x="1587077" y="3750028"/>
                </a:lnTo>
                <a:lnTo>
                  <a:pt x="1573236" y="3750028"/>
                </a:lnTo>
                <a:close/>
                <a:moveTo>
                  <a:pt x="1537517" y="3739387"/>
                </a:moveTo>
                <a:lnTo>
                  <a:pt x="1551284" y="3739387"/>
                </a:lnTo>
                <a:lnTo>
                  <a:pt x="1551284" y="3750028"/>
                </a:lnTo>
                <a:lnTo>
                  <a:pt x="1537517" y="3750028"/>
                </a:lnTo>
                <a:close/>
                <a:moveTo>
                  <a:pt x="10638175" y="3731204"/>
                </a:moveTo>
                <a:lnTo>
                  <a:pt x="10638175" y="3813060"/>
                </a:lnTo>
                <a:lnTo>
                  <a:pt x="10618009" y="3818045"/>
                </a:lnTo>
                <a:lnTo>
                  <a:pt x="10618009" y="3742813"/>
                </a:lnTo>
                <a:lnTo>
                  <a:pt x="10595164" y="3742813"/>
                </a:lnTo>
                <a:lnTo>
                  <a:pt x="10595164" y="3816259"/>
                </a:lnTo>
                <a:cubicBezTo>
                  <a:pt x="10595164" y="3820129"/>
                  <a:pt x="10594097" y="3823354"/>
                  <a:pt x="10591964" y="3825933"/>
                </a:cubicBezTo>
                <a:cubicBezTo>
                  <a:pt x="10589831" y="3828513"/>
                  <a:pt x="10587747" y="3830472"/>
                  <a:pt x="10585713" y="3831812"/>
                </a:cubicBezTo>
                <a:cubicBezTo>
                  <a:pt x="10586904" y="3833052"/>
                  <a:pt x="10588169" y="3834751"/>
                  <a:pt x="10589509" y="3836909"/>
                </a:cubicBezTo>
                <a:cubicBezTo>
                  <a:pt x="10590848" y="3839067"/>
                  <a:pt x="10592076" y="3841275"/>
                  <a:pt x="10593192" y="3843532"/>
                </a:cubicBezTo>
                <a:cubicBezTo>
                  <a:pt x="10594308" y="3845790"/>
                  <a:pt x="10595114" y="3847762"/>
                  <a:pt x="10595610" y="3849448"/>
                </a:cubicBezTo>
                <a:cubicBezTo>
                  <a:pt x="10596801" y="3848605"/>
                  <a:pt x="10598227" y="3847737"/>
                  <a:pt x="10599889" y="3846844"/>
                </a:cubicBezTo>
                <a:cubicBezTo>
                  <a:pt x="10601551" y="3845951"/>
                  <a:pt x="10603870" y="3844934"/>
                  <a:pt x="10606847" y="3843793"/>
                </a:cubicBezTo>
                <a:cubicBezTo>
                  <a:pt x="10609824" y="3842652"/>
                  <a:pt x="10613817" y="3841288"/>
                  <a:pt x="10618828" y="3839700"/>
                </a:cubicBezTo>
                <a:cubicBezTo>
                  <a:pt x="10623838" y="3838112"/>
                  <a:pt x="10630287" y="3836178"/>
                  <a:pt x="10638175" y="3833896"/>
                </a:cubicBezTo>
                <a:lnTo>
                  <a:pt x="10638175" y="3873261"/>
                </a:lnTo>
                <a:lnTo>
                  <a:pt x="10661467" y="3873261"/>
                </a:lnTo>
                <a:lnTo>
                  <a:pt x="10661467" y="3731204"/>
                </a:lnTo>
                <a:close/>
                <a:moveTo>
                  <a:pt x="4817139" y="3731169"/>
                </a:moveTo>
                <a:lnTo>
                  <a:pt x="4813419" y="3731987"/>
                </a:lnTo>
                <a:lnTo>
                  <a:pt x="4738633" y="3731987"/>
                </a:lnTo>
                <a:lnTo>
                  <a:pt x="4738633" y="3749028"/>
                </a:lnTo>
                <a:lnTo>
                  <a:pt x="4746521" y="3749028"/>
                </a:lnTo>
                <a:cubicBezTo>
                  <a:pt x="4750986" y="3754832"/>
                  <a:pt x="4756169" y="3760066"/>
                  <a:pt x="4762073" y="3764730"/>
                </a:cubicBezTo>
                <a:cubicBezTo>
                  <a:pt x="4757361" y="3766019"/>
                  <a:pt x="4752438" y="3767098"/>
                  <a:pt x="4747303" y="3767967"/>
                </a:cubicBezTo>
                <a:cubicBezTo>
                  <a:pt x="4742168" y="3768835"/>
                  <a:pt x="4736897" y="3769591"/>
                  <a:pt x="4731490" y="3770236"/>
                </a:cubicBezTo>
                <a:cubicBezTo>
                  <a:pt x="4732630" y="3771724"/>
                  <a:pt x="4733834" y="3773585"/>
                  <a:pt x="4735099" y="3775817"/>
                </a:cubicBezTo>
                <a:cubicBezTo>
                  <a:pt x="4736364" y="3778050"/>
                  <a:pt x="4737542" y="3780332"/>
                  <a:pt x="4738633" y="3782663"/>
                </a:cubicBezTo>
                <a:cubicBezTo>
                  <a:pt x="4739725" y="3784995"/>
                  <a:pt x="4740592" y="3787054"/>
                  <a:pt x="4741237" y="3788840"/>
                </a:cubicBezTo>
                <a:cubicBezTo>
                  <a:pt x="4748927" y="3787599"/>
                  <a:pt x="4756356" y="3786086"/>
                  <a:pt x="4763524" y="3784300"/>
                </a:cubicBezTo>
                <a:cubicBezTo>
                  <a:pt x="4770693" y="3782515"/>
                  <a:pt x="4777477" y="3780357"/>
                  <a:pt x="4783877" y="3777826"/>
                </a:cubicBezTo>
                <a:cubicBezTo>
                  <a:pt x="4795585" y="3783085"/>
                  <a:pt x="4809301" y="3786806"/>
                  <a:pt x="4825028" y="3788989"/>
                </a:cubicBezTo>
                <a:cubicBezTo>
                  <a:pt x="4825970" y="3787103"/>
                  <a:pt x="4827185" y="3784970"/>
                  <a:pt x="4828674" y="3782589"/>
                </a:cubicBezTo>
                <a:cubicBezTo>
                  <a:pt x="4830162" y="3780208"/>
                  <a:pt x="4831725" y="3777888"/>
                  <a:pt x="4833362" y="3775631"/>
                </a:cubicBezTo>
                <a:cubicBezTo>
                  <a:pt x="4835000" y="3773374"/>
                  <a:pt x="4836587" y="3771526"/>
                  <a:pt x="4838124" y="3770087"/>
                </a:cubicBezTo>
                <a:cubicBezTo>
                  <a:pt x="4832667" y="3769542"/>
                  <a:pt x="4827421" y="3768847"/>
                  <a:pt x="4822386" y="3768004"/>
                </a:cubicBezTo>
                <a:cubicBezTo>
                  <a:pt x="4817351" y="3767160"/>
                  <a:pt x="4812550" y="3766119"/>
                  <a:pt x="4807986" y="3764878"/>
                </a:cubicBezTo>
                <a:cubicBezTo>
                  <a:pt x="4812749" y="3761356"/>
                  <a:pt x="4817091" y="3757400"/>
                  <a:pt x="4821009" y="3753009"/>
                </a:cubicBezTo>
                <a:cubicBezTo>
                  <a:pt x="4824929" y="3748619"/>
                  <a:pt x="4828301" y="3743695"/>
                  <a:pt x="4831130" y="3738238"/>
                </a:cubicBezTo>
                <a:close/>
                <a:moveTo>
                  <a:pt x="4721518" y="3725141"/>
                </a:moveTo>
                <a:cubicBezTo>
                  <a:pt x="4718641" y="3730896"/>
                  <a:pt x="4715602" y="3736651"/>
                  <a:pt x="4712402" y="3742405"/>
                </a:cubicBezTo>
                <a:cubicBezTo>
                  <a:pt x="4709203" y="3748160"/>
                  <a:pt x="4706065" y="3753555"/>
                  <a:pt x="4702988" y="3758590"/>
                </a:cubicBezTo>
                <a:cubicBezTo>
                  <a:pt x="4699913" y="3763626"/>
                  <a:pt x="4697110" y="3768004"/>
                  <a:pt x="4694580" y="3771724"/>
                </a:cubicBezTo>
                <a:lnTo>
                  <a:pt x="4713630" y="3786235"/>
                </a:lnTo>
                <a:cubicBezTo>
                  <a:pt x="4717897" y="3778744"/>
                  <a:pt x="4722113" y="3771030"/>
                  <a:pt x="4726281" y="3763092"/>
                </a:cubicBezTo>
                <a:cubicBezTo>
                  <a:pt x="4730448" y="3755155"/>
                  <a:pt x="4734416" y="3747267"/>
                  <a:pt x="4738187" y="3739429"/>
                </a:cubicBezTo>
                <a:close/>
                <a:moveTo>
                  <a:pt x="7253081" y="3712568"/>
                </a:moveTo>
                <a:lnTo>
                  <a:pt x="7275033" y="3712568"/>
                </a:lnTo>
                <a:cubicBezTo>
                  <a:pt x="7274091" y="3715247"/>
                  <a:pt x="7272875" y="3718199"/>
                  <a:pt x="7271387" y="3721424"/>
                </a:cubicBezTo>
                <a:cubicBezTo>
                  <a:pt x="7269899" y="3724648"/>
                  <a:pt x="7268460" y="3727501"/>
                  <a:pt x="7267071" y="3729981"/>
                </a:cubicBezTo>
                <a:lnTo>
                  <a:pt x="7270271" y="3730874"/>
                </a:lnTo>
                <a:lnTo>
                  <a:pt x="7247575" y="3730874"/>
                </a:lnTo>
                <a:lnTo>
                  <a:pt x="7260076" y="3726781"/>
                </a:lnTo>
                <a:cubicBezTo>
                  <a:pt x="7259332" y="3724797"/>
                  <a:pt x="7258327" y="3722503"/>
                  <a:pt x="7257062" y="3719898"/>
                </a:cubicBezTo>
                <a:cubicBezTo>
                  <a:pt x="7255797" y="3717294"/>
                  <a:pt x="7254470" y="3714850"/>
                  <a:pt x="7253081" y="3712568"/>
                </a:cubicBezTo>
                <a:close/>
                <a:moveTo>
                  <a:pt x="7567771" y="3708801"/>
                </a:moveTo>
                <a:lnTo>
                  <a:pt x="7585779" y="3708801"/>
                </a:lnTo>
                <a:cubicBezTo>
                  <a:pt x="7585630" y="3711083"/>
                  <a:pt x="7585469" y="3713216"/>
                  <a:pt x="7585295" y="3715200"/>
                </a:cubicBezTo>
                <a:cubicBezTo>
                  <a:pt x="7585122" y="3717185"/>
                  <a:pt x="7584936" y="3719045"/>
                  <a:pt x="7584737" y="3720781"/>
                </a:cubicBezTo>
                <a:lnTo>
                  <a:pt x="7574840" y="3720781"/>
                </a:lnTo>
                <a:lnTo>
                  <a:pt x="7578338" y="3718400"/>
                </a:lnTo>
                <a:cubicBezTo>
                  <a:pt x="7577097" y="3717011"/>
                  <a:pt x="7575522" y="3715473"/>
                  <a:pt x="7573612" y="3713786"/>
                </a:cubicBezTo>
                <a:cubicBezTo>
                  <a:pt x="7571702" y="3712100"/>
                  <a:pt x="7569755" y="3710438"/>
                  <a:pt x="7567771" y="3708801"/>
                </a:cubicBezTo>
                <a:close/>
                <a:moveTo>
                  <a:pt x="7546191" y="3708801"/>
                </a:moveTo>
                <a:lnTo>
                  <a:pt x="7555939" y="3708801"/>
                </a:lnTo>
                <a:lnTo>
                  <a:pt x="7550879" y="3712001"/>
                </a:lnTo>
                <a:cubicBezTo>
                  <a:pt x="7552417" y="3713291"/>
                  <a:pt x="7554029" y="3714704"/>
                  <a:pt x="7555716" y="3716242"/>
                </a:cubicBezTo>
                <a:cubicBezTo>
                  <a:pt x="7557402" y="3717780"/>
                  <a:pt x="7559040" y="3719293"/>
                  <a:pt x="7560627" y="3720781"/>
                </a:cubicBezTo>
                <a:lnTo>
                  <a:pt x="7544628" y="3720781"/>
                </a:lnTo>
                <a:close/>
                <a:moveTo>
                  <a:pt x="4805233" y="3707580"/>
                </a:moveTo>
                <a:lnTo>
                  <a:pt x="4812080" y="3707580"/>
                </a:lnTo>
                <a:lnTo>
                  <a:pt x="4812080" y="3715021"/>
                </a:lnTo>
                <a:lnTo>
                  <a:pt x="4805233" y="3715021"/>
                </a:lnTo>
                <a:close/>
                <a:moveTo>
                  <a:pt x="4782240" y="3707580"/>
                </a:moveTo>
                <a:lnTo>
                  <a:pt x="4788936" y="3707580"/>
                </a:lnTo>
                <a:lnTo>
                  <a:pt x="4788936" y="3715021"/>
                </a:lnTo>
                <a:lnTo>
                  <a:pt x="4782240" y="3715021"/>
                </a:lnTo>
                <a:close/>
                <a:moveTo>
                  <a:pt x="4759171" y="3707580"/>
                </a:moveTo>
                <a:lnTo>
                  <a:pt x="4765868" y="3707580"/>
                </a:lnTo>
                <a:lnTo>
                  <a:pt x="4765868" y="3715021"/>
                </a:lnTo>
                <a:lnTo>
                  <a:pt x="4759171" y="3715021"/>
                </a:lnTo>
                <a:close/>
                <a:moveTo>
                  <a:pt x="8784674" y="3704559"/>
                </a:moveTo>
                <a:lnTo>
                  <a:pt x="8806775" y="3704559"/>
                </a:lnTo>
                <a:lnTo>
                  <a:pt x="8806775" y="3723460"/>
                </a:lnTo>
                <a:lnTo>
                  <a:pt x="8784674" y="3723460"/>
                </a:lnTo>
                <a:close/>
                <a:moveTo>
                  <a:pt x="254748" y="3701279"/>
                </a:moveTo>
                <a:lnTo>
                  <a:pt x="254451" y="3708795"/>
                </a:lnTo>
                <a:lnTo>
                  <a:pt x="233838" y="3708795"/>
                </a:lnTo>
                <a:lnTo>
                  <a:pt x="233838" y="3728738"/>
                </a:lnTo>
                <a:lnTo>
                  <a:pt x="252888" y="3728738"/>
                </a:lnTo>
                <a:cubicBezTo>
                  <a:pt x="251747" y="3736824"/>
                  <a:pt x="249415" y="3743955"/>
                  <a:pt x="245893" y="3750132"/>
                </a:cubicBezTo>
                <a:cubicBezTo>
                  <a:pt x="242371" y="3756308"/>
                  <a:pt x="236492" y="3761579"/>
                  <a:pt x="228257" y="3765945"/>
                </a:cubicBezTo>
                <a:cubicBezTo>
                  <a:pt x="230539" y="3767830"/>
                  <a:pt x="232933" y="3770422"/>
                  <a:pt x="235438" y="3773721"/>
                </a:cubicBezTo>
                <a:cubicBezTo>
                  <a:pt x="237943" y="3777020"/>
                  <a:pt x="239816" y="3779959"/>
                  <a:pt x="241056" y="3782539"/>
                </a:cubicBezTo>
                <a:cubicBezTo>
                  <a:pt x="248349" y="3778521"/>
                  <a:pt x="254203" y="3773820"/>
                  <a:pt x="258618" y="3768437"/>
                </a:cubicBezTo>
                <a:cubicBezTo>
                  <a:pt x="263033" y="3763055"/>
                  <a:pt x="266382" y="3757052"/>
                  <a:pt x="268664" y="3750429"/>
                </a:cubicBezTo>
                <a:cubicBezTo>
                  <a:pt x="270946" y="3743806"/>
                  <a:pt x="272608" y="3736576"/>
                  <a:pt x="273650" y="3728738"/>
                </a:cubicBezTo>
                <a:lnTo>
                  <a:pt x="284960" y="3728738"/>
                </a:lnTo>
                <a:cubicBezTo>
                  <a:pt x="284564" y="3738163"/>
                  <a:pt x="284055" y="3745084"/>
                  <a:pt x="283435" y="3749499"/>
                </a:cubicBezTo>
                <a:cubicBezTo>
                  <a:pt x="282815" y="3753914"/>
                  <a:pt x="282083" y="3756693"/>
                  <a:pt x="281240" y="3757833"/>
                </a:cubicBezTo>
                <a:cubicBezTo>
                  <a:pt x="280049" y="3759173"/>
                  <a:pt x="278536" y="3759843"/>
                  <a:pt x="276700" y="3759843"/>
                </a:cubicBezTo>
                <a:cubicBezTo>
                  <a:pt x="275460" y="3759843"/>
                  <a:pt x="273860" y="3759793"/>
                  <a:pt x="271901" y="3759694"/>
                </a:cubicBezTo>
                <a:cubicBezTo>
                  <a:pt x="269941" y="3759595"/>
                  <a:pt x="267771" y="3759421"/>
                  <a:pt x="265390" y="3759173"/>
                </a:cubicBezTo>
                <a:cubicBezTo>
                  <a:pt x="267076" y="3762001"/>
                  <a:pt x="268453" y="3765399"/>
                  <a:pt x="269520" y="3769368"/>
                </a:cubicBezTo>
                <a:cubicBezTo>
                  <a:pt x="270586" y="3773337"/>
                  <a:pt x="271194" y="3776908"/>
                  <a:pt x="271343" y="3780083"/>
                </a:cubicBezTo>
                <a:cubicBezTo>
                  <a:pt x="274766" y="3780083"/>
                  <a:pt x="277978" y="3780021"/>
                  <a:pt x="280979" y="3779897"/>
                </a:cubicBezTo>
                <a:cubicBezTo>
                  <a:pt x="283981" y="3779773"/>
                  <a:pt x="286473" y="3779538"/>
                  <a:pt x="288458" y="3779190"/>
                </a:cubicBezTo>
                <a:cubicBezTo>
                  <a:pt x="290790" y="3778744"/>
                  <a:pt x="292861" y="3778012"/>
                  <a:pt x="294672" y="3776995"/>
                </a:cubicBezTo>
                <a:cubicBezTo>
                  <a:pt x="296482" y="3775978"/>
                  <a:pt x="298256" y="3774378"/>
                  <a:pt x="299992" y="3772195"/>
                </a:cubicBezTo>
                <a:cubicBezTo>
                  <a:pt x="301381" y="3770409"/>
                  <a:pt x="302485" y="3767396"/>
                  <a:pt x="303303" y="3763154"/>
                </a:cubicBezTo>
                <a:cubicBezTo>
                  <a:pt x="304122" y="3758912"/>
                  <a:pt x="304779" y="3753046"/>
                  <a:pt x="305276" y="3745555"/>
                </a:cubicBezTo>
                <a:cubicBezTo>
                  <a:pt x="305772" y="3738064"/>
                  <a:pt x="306193" y="3728490"/>
                  <a:pt x="306541" y="3716831"/>
                </a:cubicBezTo>
                <a:cubicBezTo>
                  <a:pt x="306590" y="3715988"/>
                  <a:pt x="306640" y="3714922"/>
                  <a:pt x="306689" y="3713631"/>
                </a:cubicBezTo>
                <a:cubicBezTo>
                  <a:pt x="306739" y="3712342"/>
                  <a:pt x="306776" y="3711213"/>
                  <a:pt x="306801" y="3710246"/>
                </a:cubicBezTo>
                <a:cubicBezTo>
                  <a:pt x="306826" y="3709278"/>
                  <a:pt x="306838" y="3708795"/>
                  <a:pt x="306838" y="3708795"/>
                </a:cubicBezTo>
                <a:lnTo>
                  <a:pt x="275138" y="3708795"/>
                </a:lnTo>
                <a:lnTo>
                  <a:pt x="275510" y="3701279"/>
                </a:lnTo>
                <a:close/>
                <a:moveTo>
                  <a:pt x="7498119" y="3699648"/>
                </a:moveTo>
                <a:cubicBezTo>
                  <a:pt x="7495936" y="3705651"/>
                  <a:pt x="7493605" y="3711653"/>
                  <a:pt x="7491124" y="3717656"/>
                </a:cubicBezTo>
                <a:cubicBezTo>
                  <a:pt x="7488644" y="3723659"/>
                  <a:pt x="7486176" y="3729314"/>
                  <a:pt x="7483720" y="3734622"/>
                </a:cubicBezTo>
                <a:cubicBezTo>
                  <a:pt x="7481265" y="3739931"/>
                  <a:pt x="7479020" y="3744569"/>
                  <a:pt x="7476986" y="3748538"/>
                </a:cubicBezTo>
                <a:lnTo>
                  <a:pt x="7496185" y="3760295"/>
                </a:lnTo>
                <a:cubicBezTo>
                  <a:pt x="7499508" y="3752656"/>
                  <a:pt x="7502807" y="3744681"/>
                  <a:pt x="7506082" y="3736371"/>
                </a:cubicBezTo>
                <a:cubicBezTo>
                  <a:pt x="7509356" y="3728062"/>
                  <a:pt x="7512407" y="3719814"/>
                  <a:pt x="7515235" y="3711628"/>
                </a:cubicBezTo>
                <a:close/>
                <a:moveTo>
                  <a:pt x="4740568" y="3694632"/>
                </a:moveTo>
                <a:lnTo>
                  <a:pt x="4740568" y="3727969"/>
                </a:lnTo>
                <a:lnTo>
                  <a:pt x="4831725" y="3727969"/>
                </a:lnTo>
                <a:lnTo>
                  <a:pt x="4831725" y="3694632"/>
                </a:lnTo>
                <a:close/>
                <a:moveTo>
                  <a:pt x="5989353" y="3690024"/>
                </a:moveTo>
                <a:lnTo>
                  <a:pt x="6002897" y="3690024"/>
                </a:lnTo>
                <a:lnTo>
                  <a:pt x="6002897" y="3719269"/>
                </a:lnTo>
                <a:lnTo>
                  <a:pt x="5989353" y="3719269"/>
                </a:lnTo>
                <a:close/>
                <a:moveTo>
                  <a:pt x="11724619" y="3689840"/>
                </a:moveTo>
                <a:lnTo>
                  <a:pt x="11734814" y="3689840"/>
                </a:lnTo>
                <a:cubicBezTo>
                  <a:pt x="11733921" y="3693859"/>
                  <a:pt x="11732619" y="3698237"/>
                  <a:pt x="11730907" y="3702975"/>
                </a:cubicBezTo>
                <a:cubicBezTo>
                  <a:pt x="11729196" y="3707712"/>
                  <a:pt x="11727521" y="3711867"/>
                  <a:pt x="11725884" y="3715439"/>
                </a:cubicBezTo>
                <a:lnTo>
                  <a:pt x="11740916" y="3720201"/>
                </a:lnTo>
                <a:lnTo>
                  <a:pt x="11724619" y="3720201"/>
                </a:lnTo>
                <a:close/>
                <a:moveTo>
                  <a:pt x="11694333" y="3689840"/>
                </a:moveTo>
                <a:lnTo>
                  <a:pt x="11702667" y="3689840"/>
                </a:lnTo>
                <a:lnTo>
                  <a:pt x="11702667" y="3720201"/>
                </a:lnTo>
                <a:lnTo>
                  <a:pt x="11694333" y="3720201"/>
                </a:lnTo>
                <a:close/>
                <a:moveTo>
                  <a:pt x="11661665" y="3689840"/>
                </a:moveTo>
                <a:lnTo>
                  <a:pt x="11672529" y="3689840"/>
                </a:lnTo>
                <a:lnTo>
                  <a:pt x="11672529" y="3720201"/>
                </a:lnTo>
                <a:lnTo>
                  <a:pt x="11651917" y="3720201"/>
                </a:lnTo>
                <a:lnTo>
                  <a:pt x="11670371" y="3713802"/>
                </a:lnTo>
                <a:cubicBezTo>
                  <a:pt x="11669776" y="3710428"/>
                  <a:pt x="11668672" y="3706546"/>
                  <a:pt x="11667060" y="3702156"/>
                </a:cubicBezTo>
                <a:cubicBezTo>
                  <a:pt x="11665448" y="3697766"/>
                  <a:pt x="11663649" y="3693661"/>
                  <a:pt x="11661665" y="3689840"/>
                </a:cubicBezTo>
                <a:close/>
                <a:moveTo>
                  <a:pt x="4704328" y="3686372"/>
                </a:moveTo>
                <a:lnTo>
                  <a:pt x="4691232" y="3701478"/>
                </a:lnTo>
                <a:cubicBezTo>
                  <a:pt x="4694307" y="3703462"/>
                  <a:pt x="4697632" y="3705694"/>
                  <a:pt x="4701203" y="3708175"/>
                </a:cubicBezTo>
                <a:cubicBezTo>
                  <a:pt x="4704775" y="3710655"/>
                  <a:pt x="4708135" y="3713136"/>
                  <a:pt x="4711286" y="3715616"/>
                </a:cubicBezTo>
                <a:cubicBezTo>
                  <a:pt x="4714435" y="3718097"/>
                  <a:pt x="4716954" y="3720354"/>
                  <a:pt x="4718840" y="3722388"/>
                </a:cubicBezTo>
                <a:lnTo>
                  <a:pt x="4732829" y="3705422"/>
                </a:lnTo>
                <a:cubicBezTo>
                  <a:pt x="4730696" y="3703487"/>
                  <a:pt x="4727980" y="3701378"/>
                  <a:pt x="4724680" y="3699096"/>
                </a:cubicBezTo>
                <a:cubicBezTo>
                  <a:pt x="4721382" y="3696814"/>
                  <a:pt x="4717922" y="3694557"/>
                  <a:pt x="4714299" y="3692325"/>
                </a:cubicBezTo>
                <a:cubicBezTo>
                  <a:pt x="4710678" y="3690092"/>
                  <a:pt x="4707355" y="3688108"/>
                  <a:pt x="4704328" y="3686372"/>
                </a:cubicBezTo>
                <a:close/>
                <a:moveTo>
                  <a:pt x="11927265" y="3679526"/>
                </a:moveTo>
                <a:lnTo>
                  <a:pt x="11923321" y="3680270"/>
                </a:lnTo>
                <a:lnTo>
                  <a:pt x="11886263" y="3680270"/>
                </a:lnTo>
                <a:lnTo>
                  <a:pt x="11886263" y="3702668"/>
                </a:lnTo>
                <a:lnTo>
                  <a:pt x="11915434" y="3702668"/>
                </a:lnTo>
                <a:cubicBezTo>
                  <a:pt x="11912308" y="3715120"/>
                  <a:pt x="11907781" y="3726158"/>
                  <a:pt x="11901853" y="3735782"/>
                </a:cubicBezTo>
                <a:cubicBezTo>
                  <a:pt x="11895925" y="3745407"/>
                  <a:pt x="11888818" y="3753121"/>
                  <a:pt x="11880533" y="3758925"/>
                </a:cubicBezTo>
                <a:cubicBezTo>
                  <a:pt x="11882270" y="3760066"/>
                  <a:pt x="11884316" y="3761666"/>
                  <a:pt x="11886673" y="3763725"/>
                </a:cubicBezTo>
                <a:cubicBezTo>
                  <a:pt x="11889029" y="3765784"/>
                  <a:pt x="11891286" y="3767929"/>
                  <a:pt x="11893444" y="3770162"/>
                </a:cubicBezTo>
                <a:cubicBezTo>
                  <a:pt x="11895602" y="3772394"/>
                  <a:pt x="11897277" y="3774354"/>
                  <a:pt x="11898467" y="3776041"/>
                </a:cubicBezTo>
                <a:cubicBezTo>
                  <a:pt x="11909133" y="3767805"/>
                  <a:pt x="11918249" y="3755849"/>
                  <a:pt x="11925814" y="3740173"/>
                </a:cubicBezTo>
                <a:cubicBezTo>
                  <a:pt x="11933380" y="3724496"/>
                  <a:pt x="11938800" y="3706066"/>
                  <a:pt x="11942074" y="3684883"/>
                </a:cubicBezTo>
                <a:close/>
                <a:moveTo>
                  <a:pt x="1500533" y="3678889"/>
                </a:moveTo>
                <a:cubicBezTo>
                  <a:pt x="1497854" y="3685884"/>
                  <a:pt x="1494630" y="3692779"/>
                  <a:pt x="1490859" y="3699576"/>
                </a:cubicBezTo>
                <a:cubicBezTo>
                  <a:pt x="1487089" y="3706372"/>
                  <a:pt x="1482984" y="3712735"/>
                  <a:pt x="1478544" y="3718663"/>
                </a:cubicBezTo>
                <a:cubicBezTo>
                  <a:pt x="1474104" y="3724591"/>
                  <a:pt x="1469527" y="3729763"/>
                  <a:pt x="1464814" y="3734178"/>
                </a:cubicBezTo>
                <a:cubicBezTo>
                  <a:pt x="1466055" y="3736014"/>
                  <a:pt x="1467431" y="3738407"/>
                  <a:pt x="1468944" y="3741359"/>
                </a:cubicBezTo>
                <a:cubicBezTo>
                  <a:pt x="1470457" y="3744311"/>
                  <a:pt x="1471884" y="3747250"/>
                  <a:pt x="1473223" y="3750177"/>
                </a:cubicBezTo>
                <a:cubicBezTo>
                  <a:pt x="1474563" y="3753104"/>
                  <a:pt x="1475530" y="3755436"/>
                  <a:pt x="1476125" y="3757172"/>
                </a:cubicBezTo>
                <a:cubicBezTo>
                  <a:pt x="1477862" y="3755535"/>
                  <a:pt x="1479573" y="3753762"/>
                  <a:pt x="1481260" y="3751852"/>
                </a:cubicBezTo>
                <a:cubicBezTo>
                  <a:pt x="1482947" y="3749942"/>
                  <a:pt x="1484633" y="3747920"/>
                  <a:pt x="1486320" y="3745787"/>
                </a:cubicBezTo>
                <a:lnTo>
                  <a:pt x="1486320" y="3824294"/>
                </a:lnTo>
                <a:lnTo>
                  <a:pt x="1507379" y="3824294"/>
                </a:lnTo>
                <a:lnTo>
                  <a:pt x="1507379" y="3714235"/>
                </a:lnTo>
                <a:cubicBezTo>
                  <a:pt x="1508719" y="3711804"/>
                  <a:pt x="1510033" y="3709361"/>
                  <a:pt x="1511323" y="3706906"/>
                </a:cubicBezTo>
                <a:cubicBezTo>
                  <a:pt x="1512613" y="3704450"/>
                  <a:pt x="1513829" y="3701957"/>
                  <a:pt x="1514969" y="3699427"/>
                </a:cubicBezTo>
                <a:lnTo>
                  <a:pt x="1514969" y="3713194"/>
                </a:lnTo>
                <a:lnTo>
                  <a:pt x="1551284" y="3713194"/>
                </a:lnTo>
                <a:lnTo>
                  <a:pt x="1551284" y="3721528"/>
                </a:lnTo>
                <a:lnTo>
                  <a:pt x="1517574" y="3721528"/>
                </a:lnTo>
                <a:lnTo>
                  <a:pt x="1517574" y="3767888"/>
                </a:lnTo>
                <a:lnTo>
                  <a:pt x="1550167" y="3767888"/>
                </a:lnTo>
                <a:cubicBezTo>
                  <a:pt x="1549721" y="3770319"/>
                  <a:pt x="1549163" y="3772650"/>
                  <a:pt x="1548493" y="3774883"/>
                </a:cubicBezTo>
                <a:cubicBezTo>
                  <a:pt x="1547823" y="3777115"/>
                  <a:pt x="1546968" y="3779298"/>
                  <a:pt x="1545926" y="3781431"/>
                </a:cubicBezTo>
                <a:cubicBezTo>
                  <a:pt x="1541411" y="3777512"/>
                  <a:pt x="1537641" y="3773246"/>
                  <a:pt x="1534615" y="3768632"/>
                </a:cubicBezTo>
                <a:lnTo>
                  <a:pt x="1516681" y="3773990"/>
                </a:lnTo>
                <a:cubicBezTo>
                  <a:pt x="1519112" y="3778107"/>
                  <a:pt x="1521716" y="3781952"/>
                  <a:pt x="1524494" y="3785524"/>
                </a:cubicBezTo>
                <a:cubicBezTo>
                  <a:pt x="1527273" y="3789096"/>
                  <a:pt x="1530299" y="3792420"/>
                  <a:pt x="1533573" y="3795495"/>
                </a:cubicBezTo>
                <a:cubicBezTo>
                  <a:pt x="1530448" y="3797629"/>
                  <a:pt x="1526801" y="3799526"/>
                  <a:pt x="1522634" y="3801188"/>
                </a:cubicBezTo>
                <a:cubicBezTo>
                  <a:pt x="1518467" y="3802850"/>
                  <a:pt x="1513630" y="3804252"/>
                  <a:pt x="1508124" y="3805393"/>
                </a:cubicBezTo>
                <a:cubicBezTo>
                  <a:pt x="1509711" y="3806881"/>
                  <a:pt x="1511410" y="3808766"/>
                  <a:pt x="1513221" y="3811048"/>
                </a:cubicBezTo>
                <a:cubicBezTo>
                  <a:pt x="1515032" y="3813330"/>
                  <a:pt x="1516731" y="3815624"/>
                  <a:pt x="1518318" y="3817931"/>
                </a:cubicBezTo>
                <a:cubicBezTo>
                  <a:pt x="1519906" y="3820238"/>
                  <a:pt x="1521121" y="3822185"/>
                  <a:pt x="1521964" y="3823773"/>
                </a:cubicBezTo>
                <a:cubicBezTo>
                  <a:pt x="1528315" y="3821888"/>
                  <a:pt x="1533920" y="3819668"/>
                  <a:pt x="1538782" y="3817113"/>
                </a:cubicBezTo>
                <a:cubicBezTo>
                  <a:pt x="1543644" y="3814558"/>
                  <a:pt x="1547910" y="3811718"/>
                  <a:pt x="1551581" y="3808592"/>
                </a:cubicBezTo>
                <a:cubicBezTo>
                  <a:pt x="1558328" y="3812363"/>
                  <a:pt x="1565869" y="3815488"/>
                  <a:pt x="1574203" y="3817969"/>
                </a:cubicBezTo>
                <a:cubicBezTo>
                  <a:pt x="1582538" y="3820449"/>
                  <a:pt x="1591715" y="3822334"/>
                  <a:pt x="1601736" y="3823624"/>
                </a:cubicBezTo>
                <a:cubicBezTo>
                  <a:pt x="1602629" y="3821640"/>
                  <a:pt x="1603795" y="3819420"/>
                  <a:pt x="1605234" y="3816964"/>
                </a:cubicBezTo>
                <a:cubicBezTo>
                  <a:pt x="1606673" y="3814508"/>
                  <a:pt x="1608223" y="3812127"/>
                  <a:pt x="1609885" y="3809820"/>
                </a:cubicBezTo>
                <a:cubicBezTo>
                  <a:pt x="1611547" y="3807513"/>
                  <a:pt x="1613147" y="3805566"/>
                  <a:pt x="1614684" y="3803979"/>
                </a:cubicBezTo>
                <a:cubicBezTo>
                  <a:pt x="1604762" y="3803135"/>
                  <a:pt x="1595597" y="3801796"/>
                  <a:pt x="1587188" y="3799960"/>
                </a:cubicBezTo>
                <a:cubicBezTo>
                  <a:pt x="1578780" y="3798125"/>
                  <a:pt x="1571227" y="3795719"/>
                  <a:pt x="1564529" y="3792742"/>
                </a:cubicBezTo>
                <a:cubicBezTo>
                  <a:pt x="1566563" y="3788972"/>
                  <a:pt x="1568188" y="3785003"/>
                  <a:pt x="1569403" y="3780836"/>
                </a:cubicBezTo>
                <a:cubicBezTo>
                  <a:pt x="1570619" y="3776669"/>
                  <a:pt x="1571524" y="3772353"/>
                  <a:pt x="1572119" y="3767888"/>
                </a:cubicBezTo>
                <a:lnTo>
                  <a:pt x="1608285" y="3767888"/>
                </a:lnTo>
                <a:lnTo>
                  <a:pt x="1608285" y="3721528"/>
                </a:lnTo>
                <a:lnTo>
                  <a:pt x="1573236" y="3721528"/>
                </a:lnTo>
                <a:lnTo>
                  <a:pt x="1573236" y="3713194"/>
                </a:lnTo>
                <a:lnTo>
                  <a:pt x="1611782" y="3713194"/>
                </a:lnTo>
                <a:lnTo>
                  <a:pt x="1611782" y="3693176"/>
                </a:lnTo>
                <a:lnTo>
                  <a:pt x="1573236" y="3693176"/>
                </a:lnTo>
                <a:lnTo>
                  <a:pt x="1573236" y="3680526"/>
                </a:lnTo>
                <a:lnTo>
                  <a:pt x="1551284" y="3680526"/>
                </a:lnTo>
                <a:lnTo>
                  <a:pt x="1551284" y="3693176"/>
                </a:lnTo>
                <a:lnTo>
                  <a:pt x="1517872" y="3693176"/>
                </a:lnTo>
                <a:cubicBezTo>
                  <a:pt x="1518417" y="3691886"/>
                  <a:pt x="1518951" y="3690621"/>
                  <a:pt x="1519472" y="3689381"/>
                </a:cubicBezTo>
                <a:cubicBezTo>
                  <a:pt x="1519993" y="3688141"/>
                  <a:pt x="1520526" y="3686876"/>
                  <a:pt x="1521072" y="3685586"/>
                </a:cubicBezTo>
                <a:close/>
                <a:moveTo>
                  <a:pt x="7570673" y="3678291"/>
                </a:moveTo>
                <a:lnTo>
                  <a:pt x="7587491" y="3678291"/>
                </a:lnTo>
                <a:lnTo>
                  <a:pt x="7586970" y="3688783"/>
                </a:lnTo>
                <a:lnTo>
                  <a:pt x="7576328" y="3688783"/>
                </a:lnTo>
                <a:lnTo>
                  <a:pt x="7579231" y="3686849"/>
                </a:lnTo>
                <a:cubicBezTo>
                  <a:pt x="7577097" y="3684368"/>
                  <a:pt x="7574245" y="3681516"/>
                  <a:pt x="7570673" y="3678291"/>
                </a:cubicBezTo>
                <a:close/>
                <a:moveTo>
                  <a:pt x="7549986" y="3678291"/>
                </a:moveTo>
                <a:lnTo>
                  <a:pt x="7559585" y="3678291"/>
                </a:lnTo>
                <a:lnTo>
                  <a:pt x="7554972" y="3681193"/>
                </a:lnTo>
                <a:cubicBezTo>
                  <a:pt x="7557551" y="3683574"/>
                  <a:pt x="7560106" y="3686104"/>
                  <a:pt x="7562636" y="3688783"/>
                </a:cubicBezTo>
                <a:lnTo>
                  <a:pt x="7548721" y="3688783"/>
                </a:lnTo>
                <a:close/>
                <a:moveTo>
                  <a:pt x="9160215" y="3678219"/>
                </a:moveTo>
                <a:lnTo>
                  <a:pt x="9241029" y="3678219"/>
                </a:lnTo>
                <a:lnTo>
                  <a:pt x="9241029" y="3685958"/>
                </a:lnTo>
                <a:lnTo>
                  <a:pt x="9160215" y="3685958"/>
                </a:lnTo>
                <a:close/>
                <a:moveTo>
                  <a:pt x="4769738" y="3674689"/>
                </a:moveTo>
                <a:lnTo>
                  <a:pt x="4803224" y="3674689"/>
                </a:lnTo>
                <a:lnTo>
                  <a:pt x="4803224" y="3678186"/>
                </a:lnTo>
                <a:lnTo>
                  <a:pt x="4769738" y="3678186"/>
                </a:lnTo>
                <a:close/>
                <a:moveTo>
                  <a:pt x="4254065" y="3673365"/>
                </a:moveTo>
                <a:lnTo>
                  <a:pt x="4282565" y="3673365"/>
                </a:lnTo>
                <a:lnTo>
                  <a:pt x="4282565" y="3706256"/>
                </a:lnTo>
                <a:cubicBezTo>
                  <a:pt x="4280581" y="3701890"/>
                  <a:pt x="4278150" y="3697277"/>
                  <a:pt x="4275273" y="3692415"/>
                </a:cubicBezTo>
                <a:cubicBezTo>
                  <a:pt x="4272396" y="3687553"/>
                  <a:pt x="4269444" y="3683064"/>
                  <a:pt x="4266418" y="3678946"/>
                </a:cubicBezTo>
                <a:lnTo>
                  <a:pt x="4253471" y="3684601"/>
                </a:lnTo>
                <a:close/>
                <a:moveTo>
                  <a:pt x="2128896" y="3672672"/>
                </a:moveTo>
                <a:lnTo>
                  <a:pt x="2108134" y="3681825"/>
                </a:lnTo>
                <a:cubicBezTo>
                  <a:pt x="2111409" y="3686736"/>
                  <a:pt x="2114757" y="3692045"/>
                  <a:pt x="2118180" y="3697750"/>
                </a:cubicBezTo>
                <a:cubicBezTo>
                  <a:pt x="2121603" y="3703455"/>
                  <a:pt x="2124741" y="3709023"/>
                  <a:pt x="2127593" y="3714456"/>
                </a:cubicBezTo>
                <a:cubicBezTo>
                  <a:pt x="2130446" y="3719888"/>
                  <a:pt x="2132592" y="3724663"/>
                  <a:pt x="2134030" y="3728780"/>
                </a:cubicBezTo>
                <a:lnTo>
                  <a:pt x="2156727" y="3718065"/>
                </a:lnTo>
                <a:cubicBezTo>
                  <a:pt x="2154941" y="3713798"/>
                  <a:pt x="2152473" y="3709023"/>
                  <a:pt x="2149323" y="3703740"/>
                </a:cubicBezTo>
                <a:cubicBezTo>
                  <a:pt x="2146172" y="3698457"/>
                  <a:pt x="2142786" y="3693111"/>
                  <a:pt x="2139165" y="3687704"/>
                </a:cubicBezTo>
                <a:cubicBezTo>
                  <a:pt x="2135544" y="3682297"/>
                  <a:pt x="2132120" y="3677286"/>
                  <a:pt x="2128896" y="3672672"/>
                </a:cubicBezTo>
                <a:close/>
                <a:moveTo>
                  <a:pt x="2042277" y="3672375"/>
                </a:moveTo>
                <a:cubicBezTo>
                  <a:pt x="2039499" y="3680362"/>
                  <a:pt x="2035605" y="3688138"/>
                  <a:pt x="2030594" y="3695703"/>
                </a:cubicBezTo>
                <a:cubicBezTo>
                  <a:pt x="2025584" y="3703269"/>
                  <a:pt x="2020152" y="3709458"/>
                  <a:pt x="2014298" y="3714270"/>
                </a:cubicBezTo>
                <a:cubicBezTo>
                  <a:pt x="2016133" y="3715361"/>
                  <a:pt x="2018353" y="3716763"/>
                  <a:pt x="2020958" y="3718474"/>
                </a:cubicBezTo>
                <a:cubicBezTo>
                  <a:pt x="2023562" y="3720186"/>
                  <a:pt x="2026105" y="3721959"/>
                  <a:pt x="2028585" y="3723795"/>
                </a:cubicBezTo>
                <a:cubicBezTo>
                  <a:pt x="2031066" y="3725630"/>
                  <a:pt x="2033100" y="3727243"/>
                  <a:pt x="2034687" y="3728632"/>
                </a:cubicBezTo>
                <a:cubicBezTo>
                  <a:pt x="2038557" y="3724713"/>
                  <a:pt x="2042426" y="3720074"/>
                  <a:pt x="2046296" y="3714716"/>
                </a:cubicBezTo>
                <a:cubicBezTo>
                  <a:pt x="2050165" y="3709358"/>
                  <a:pt x="2053812" y="3703591"/>
                  <a:pt x="2057235" y="3697415"/>
                </a:cubicBezTo>
                <a:cubicBezTo>
                  <a:pt x="2060657" y="3691239"/>
                  <a:pt x="2063609" y="3684976"/>
                  <a:pt x="2066090" y="3678625"/>
                </a:cubicBezTo>
                <a:close/>
                <a:moveTo>
                  <a:pt x="11636364" y="3670939"/>
                </a:moveTo>
                <a:lnTo>
                  <a:pt x="11636364" y="3689840"/>
                </a:lnTo>
                <a:lnTo>
                  <a:pt x="11656828" y="3689840"/>
                </a:lnTo>
                <a:lnTo>
                  <a:pt x="11641871" y="3694752"/>
                </a:lnTo>
                <a:cubicBezTo>
                  <a:pt x="11643706" y="3698621"/>
                  <a:pt x="11645418" y="3702950"/>
                  <a:pt x="11647005" y="3707737"/>
                </a:cubicBezTo>
                <a:cubicBezTo>
                  <a:pt x="11648593" y="3712525"/>
                  <a:pt x="11649635" y="3716679"/>
                  <a:pt x="11650131" y="3720201"/>
                </a:cubicBezTo>
                <a:lnTo>
                  <a:pt x="11635769" y="3720201"/>
                </a:lnTo>
                <a:lnTo>
                  <a:pt x="11635769" y="3741484"/>
                </a:lnTo>
                <a:cubicBezTo>
                  <a:pt x="11635769" y="3746594"/>
                  <a:pt x="11635558" y="3752212"/>
                  <a:pt x="11635136" y="3758339"/>
                </a:cubicBezTo>
                <a:cubicBezTo>
                  <a:pt x="11634715" y="3764466"/>
                  <a:pt x="11633722" y="3770592"/>
                  <a:pt x="11632160" y="3776719"/>
                </a:cubicBezTo>
                <a:cubicBezTo>
                  <a:pt x="11630597" y="3782846"/>
                  <a:pt x="11628104" y="3788489"/>
                  <a:pt x="11624681" y="3793648"/>
                </a:cubicBezTo>
                <a:cubicBezTo>
                  <a:pt x="11626120" y="3794541"/>
                  <a:pt x="11627992" y="3795955"/>
                  <a:pt x="11630299" y="3797890"/>
                </a:cubicBezTo>
                <a:cubicBezTo>
                  <a:pt x="11632606" y="3799824"/>
                  <a:pt x="11634851" y="3801846"/>
                  <a:pt x="11637034" y="3803954"/>
                </a:cubicBezTo>
                <a:cubicBezTo>
                  <a:pt x="11639217" y="3806063"/>
                  <a:pt x="11640878" y="3807861"/>
                  <a:pt x="11642019" y="3809349"/>
                </a:cubicBezTo>
                <a:cubicBezTo>
                  <a:pt x="11645244" y="3804736"/>
                  <a:pt x="11647886" y="3799552"/>
                  <a:pt x="11649945" y="3793797"/>
                </a:cubicBezTo>
                <a:cubicBezTo>
                  <a:pt x="11652003" y="3788042"/>
                  <a:pt x="11653603" y="3782102"/>
                  <a:pt x="11654744" y="3775975"/>
                </a:cubicBezTo>
                <a:cubicBezTo>
                  <a:pt x="11655885" y="3769848"/>
                  <a:pt x="11656667" y="3763845"/>
                  <a:pt x="11657088" y="3757966"/>
                </a:cubicBezTo>
                <a:cubicBezTo>
                  <a:pt x="11657510" y="3752088"/>
                  <a:pt x="11657721" y="3746693"/>
                  <a:pt x="11657721" y="3741781"/>
                </a:cubicBezTo>
                <a:lnTo>
                  <a:pt x="11657721" y="3739400"/>
                </a:lnTo>
                <a:lnTo>
                  <a:pt x="11766217" y="3739400"/>
                </a:lnTo>
                <a:lnTo>
                  <a:pt x="11766217" y="3720201"/>
                </a:lnTo>
                <a:lnTo>
                  <a:pt x="11744413" y="3720201"/>
                </a:lnTo>
                <a:cubicBezTo>
                  <a:pt x="11746398" y="3716927"/>
                  <a:pt x="11748630" y="3713045"/>
                  <a:pt x="11751111" y="3708556"/>
                </a:cubicBezTo>
                <a:cubicBezTo>
                  <a:pt x="11753591" y="3704066"/>
                  <a:pt x="11756047" y="3699465"/>
                  <a:pt x="11758477" y="3694752"/>
                </a:cubicBezTo>
                <a:lnTo>
                  <a:pt x="11739279" y="3689840"/>
                </a:lnTo>
                <a:lnTo>
                  <a:pt x="11761975" y="3689840"/>
                </a:lnTo>
                <a:lnTo>
                  <a:pt x="11761975" y="3670939"/>
                </a:lnTo>
                <a:close/>
                <a:moveTo>
                  <a:pt x="5955346" y="3669635"/>
                </a:moveTo>
                <a:lnTo>
                  <a:pt x="5955346" y="3690024"/>
                </a:lnTo>
                <a:lnTo>
                  <a:pt x="5968741" y="3690024"/>
                </a:lnTo>
                <a:lnTo>
                  <a:pt x="5968741" y="3719269"/>
                </a:lnTo>
                <a:lnTo>
                  <a:pt x="5952444" y="3719269"/>
                </a:lnTo>
                <a:lnTo>
                  <a:pt x="5952444" y="3739733"/>
                </a:lnTo>
                <a:lnTo>
                  <a:pt x="5968443" y="3739733"/>
                </a:lnTo>
                <a:cubicBezTo>
                  <a:pt x="5968145" y="3746083"/>
                  <a:pt x="5967438" y="3752333"/>
                  <a:pt x="5966322" y="3758485"/>
                </a:cubicBezTo>
                <a:cubicBezTo>
                  <a:pt x="5965206" y="3764637"/>
                  <a:pt x="5963358" y="3770528"/>
                  <a:pt x="5960778" y="3776158"/>
                </a:cubicBezTo>
                <a:cubicBezTo>
                  <a:pt x="5958199" y="3781789"/>
                  <a:pt x="5954552" y="3787010"/>
                  <a:pt x="5949840" y="3791823"/>
                </a:cubicBezTo>
                <a:cubicBezTo>
                  <a:pt x="5951526" y="3792914"/>
                  <a:pt x="5953424" y="3794365"/>
                  <a:pt x="5955532" y="3796176"/>
                </a:cubicBezTo>
                <a:cubicBezTo>
                  <a:pt x="5957641" y="3797986"/>
                  <a:pt x="5959650" y="3799872"/>
                  <a:pt x="5961560" y="3801831"/>
                </a:cubicBezTo>
                <a:cubicBezTo>
                  <a:pt x="5963470" y="3803791"/>
                  <a:pt x="5965020" y="3805539"/>
                  <a:pt x="5966211" y="3807077"/>
                </a:cubicBezTo>
                <a:cubicBezTo>
                  <a:pt x="5972114" y="3801025"/>
                  <a:pt x="5976678" y="3794353"/>
                  <a:pt x="5979903" y="3787060"/>
                </a:cubicBezTo>
                <a:cubicBezTo>
                  <a:pt x="5983127" y="3779767"/>
                  <a:pt x="5985409" y="3772115"/>
                  <a:pt x="5986749" y="3764103"/>
                </a:cubicBezTo>
                <a:cubicBezTo>
                  <a:pt x="5988088" y="3756091"/>
                  <a:pt x="5988907" y="3747968"/>
                  <a:pt x="5989205" y="3739733"/>
                </a:cubicBezTo>
                <a:lnTo>
                  <a:pt x="6002897" y="3739733"/>
                </a:lnTo>
                <a:lnTo>
                  <a:pt x="6002897" y="3805589"/>
                </a:lnTo>
                <a:lnTo>
                  <a:pt x="6024551" y="3805589"/>
                </a:lnTo>
                <a:lnTo>
                  <a:pt x="6024551" y="3739733"/>
                </a:lnTo>
                <a:lnTo>
                  <a:pt x="6037648" y="3739733"/>
                </a:lnTo>
                <a:cubicBezTo>
                  <a:pt x="6040178" y="3741866"/>
                  <a:pt x="6042696" y="3744198"/>
                  <a:pt x="6045201" y="3746728"/>
                </a:cubicBezTo>
                <a:cubicBezTo>
                  <a:pt x="6047706" y="3749258"/>
                  <a:pt x="6049703" y="3751589"/>
                  <a:pt x="6051191" y="3753723"/>
                </a:cubicBezTo>
                <a:cubicBezTo>
                  <a:pt x="6058931" y="3748712"/>
                  <a:pt x="6066608" y="3742734"/>
                  <a:pt x="6074223" y="3735789"/>
                </a:cubicBezTo>
                <a:cubicBezTo>
                  <a:pt x="6081838" y="3728843"/>
                  <a:pt x="6088547" y="3721352"/>
                  <a:pt x="6094352" y="3713316"/>
                </a:cubicBezTo>
                <a:lnTo>
                  <a:pt x="6074111" y="3704981"/>
                </a:lnTo>
                <a:cubicBezTo>
                  <a:pt x="6071482" y="3709049"/>
                  <a:pt x="6068207" y="3713030"/>
                  <a:pt x="6064288" y="3716925"/>
                </a:cubicBezTo>
                <a:cubicBezTo>
                  <a:pt x="6060369" y="3720819"/>
                  <a:pt x="6056140" y="3724478"/>
                  <a:pt x="6051601" y="3727901"/>
                </a:cubicBezTo>
                <a:cubicBezTo>
                  <a:pt x="6047061" y="3731324"/>
                  <a:pt x="6042609" y="3734300"/>
                  <a:pt x="6038244" y="3736831"/>
                </a:cubicBezTo>
                <a:lnTo>
                  <a:pt x="6038244" y="3719269"/>
                </a:lnTo>
                <a:lnTo>
                  <a:pt x="6024551" y="3719269"/>
                </a:lnTo>
                <a:lnTo>
                  <a:pt x="6024551" y="3690024"/>
                </a:lnTo>
                <a:lnTo>
                  <a:pt x="6036457" y="3690024"/>
                </a:lnTo>
                <a:lnTo>
                  <a:pt x="6036457" y="3669635"/>
                </a:lnTo>
                <a:close/>
                <a:moveTo>
                  <a:pt x="8776637" y="3668468"/>
                </a:moveTo>
                <a:lnTo>
                  <a:pt x="8806775" y="3668468"/>
                </a:lnTo>
                <a:lnTo>
                  <a:pt x="8806775" y="3684021"/>
                </a:lnTo>
                <a:lnTo>
                  <a:pt x="8766368" y="3684021"/>
                </a:lnTo>
                <a:cubicBezTo>
                  <a:pt x="8768154" y="3681640"/>
                  <a:pt x="8769903" y="3679159"/>
                  <a:pt x="8771614" y="3676579"/>
                </a:cubicBezTo>
                <a:cubicBezTo>
                  <a:pt x="8773326" y="3674000"/>
                  <a:pt x="8775000" y="3671296"/>
                  <a:pt x="8776637" y="3668468"/>
                </a:cubicBezTo>
                <a:close/>
                <a:moveTo>
                  <a:pt x="2925825" y="3664561"/>
                </a:moveTo>
                <a:lnTo>
                  <a:pt x="2925825" y="3688820"/>
                </a:lnTo>
                <a:lnTo>
                  <a:pt x="3067807" y="3688820"/>
                </a:lnTo>
                <a:lnTo>
                  <a:pt x="3067807" y="3664561"/>
                </a:lnTo>
                <a:close/>
                <a:moveTo>
                  <a:pt x="7485022" y="3663483"/>
                </a:moveTo>
                <a:lnTo>
                  <a:pt x="7472967" y="3678440"/>
                </a:lnTo>
                <a:cubicBezTo>
                  <a:pt x="7475845" y="3680027"/>
                  <a:pt x="7478883" y="3681826"/>
                  <a:pt x="7482083" y="3683835"/>
                </a:cubicBezTo>
                <a:cubicBezTo>
                  <a:pt x="7485283" y="3685844"/>
                  <a:pt x="7488297" y="3687903"/>
                  <a:pt x="7491124" y="3690011"/>
                </a:cubicBezTo>
                <a:cubicBezTo>
                  <a:pt x="7493952" y="3692120"/>
                  <a:pt x="7496185" y="3694042"/>
                  <a:pt x="7497822" y="3695778"/>
                </a:cubicBezTo>
                <a:lnTo>
                  <a:pt x="7510621" y="3679184"/>
                </a:lnTo>
                <a:cubicBezTo>
                  <a:pt x="7508736" y="3677497"/>
                  <a:pt x="7506342" y="3675699"/>
                  <a:pt x="7503440" y="3673789"/>
                </a:cubicBezTo>
                <a:cubicBezTo>
                  <a:pt x="7500538" y="3671879"/>
                  <a:pt x="7497462" y="3670019"/>
                  <a:pt x="7494213" y="3668208"/>
                </a:cubicBezTo>
                <a:cubicBezTo>
                  <a:pt x="7490963" y="3666397"/>
                  <a:pt x="7487900" y="3664822"/>
                  <a:pt x="7485022" y="3663483"/>
                </a:cubicBezTo>
                <a:close/>
                <a:moveTo>
                  <a:pt x="6071655" y="3662937"/>
                </a:moveTo>
                <a:cubicBezTo>
                  <a:pt x="6068976" y="3667055"/>
                  <a:pt x="6065516" y="3671073"/>
                  <a:pt x="6061275" y="3674992"/>
                </a:cubicBezTo>
                <a:cubicBezTo>
                  <a:pt x="6057033" y="3678912"/>
                  <a:pt x="6052481" y="3682533"/>
                  <a:pt x="6047620" y="3685857"/>
                </a:cubicBezTo>
                <a:cubicBezTo>
                  <a:pt x="6042758" y="3689181"/>
                  <a:pt x="6038020" y="3691984"/>
                  <a:pt x="6033407" y="3694266"/>
                </a:cubicBezTo>
                <a:cubicBezTo>
                  <a:pt x="6036234" y="3696399"/>
                  <a:pt x="6039087" y="3698941"/>
                  <a:pt x="6041964" y="3701893"/>
                </a:cubicBezTo>
                <a:cubicBezTo>
                  <a:pt x="6044841" y="3704845"/>
                  <a:pt x="6047173" y="3707536"/>
                  <a:pt x="6048959" y="3709967"/>
                </a:cubicBezTo>
                <a:cubicBezTo>
                  <a:pt x="6056946" y="3705254"/>
                  <a:pt x="6064784" y="3699611"/>
                  <a:pt x="6072474" y="3693038"/>
                </a:cubicBezTo>
                <a:cubicBezTo>
                  <a:pt x="6080163" y="3686465"/>
                  <a:pt x="6086885" y="3679259"/>
                  <a:pt x="6092640" y="3671421"/>
                </a:cubicBezTo>
                <a:close/>
                <a:moveTo>
                  <a:pt x="257204" y="3662881"/>
                </a:moveTo>
                <a:lnTo>
                  <a:pt x="281091" y="3662881"/>
                </a:lnTo>
                <a:lnTo>
                  <a:pt x="281091" y="3679029"/>
                </a:lnTo>
                <a:lnTo>
                  <a:pt x="257204" y="3679029"/>
                </a:lnTo>
                <a:close/>
                <a:moveTo>
                  <a:pt x="4769738" y="3659880"/>
                </a:moveTo>
                <a:lnTo>
                  <a:pt x="4803224" y="3659880"/>
                </a:lnTo>
                <a:lnTo>
                  <a:pt x="4803224" y="3663229"/>
                </a:lnTo>
                <a:lnTo>
                  <a:pt x="4769738" y="3663229"/>
                </a:lnTo>
                <a:close/>
                <a:moveTo>
                  <a:pt x="315098" y="3655737"/>
                </a:moveTo>
                <a:lnTo>
                  <a:pt x="315098" y="3742876"/>
                </a:lnTo>
                <a:lnTo>
                  <a:pt x="336604" y="3742876"/>
                </a:lnTo>
                <a:lnTo>
                  <a:pt x="336604" y="3655737"/>
                </a:lnTo>
                <a:close/>
                <a:moveTo>
                  <a:pt x="7251221" y="3653260"/>
                </a:moveTo>
                <a:lnTo>
                  <a:pt x="7251221" y="3662860"/>
                </a:lnTo>
                <a:lnTo>
                  <a:pt x="7195038" y="3662860"/>
                </a:lnTo>
                <a:lnTo>
                  <a:pt x="7195038" y="3683472"/>
                </a:lnTo>
                <a:lnTo>
                  <a:pt x="7251221" y="3683472"/>
                </a:lnTo>
                <a:lnTo>
                  <a:pt x="7251221" y="3692328"/>
                </a:lnTo>
                <a:lnTo>
                  <a:pt x="7199280" y="3692328"/>
                </a:lnTo>
                <a:lnTo>
                  <a:pt x="7199280" y="3796061"/>
                </a:lnTo>
                <a:lnTo>
                  <a:pt x="7221530" y="3796061"/>
                </a:lnTo>
                <a:lnTo>
                  <a:pt x="7221530" y="3712568"/>
                </a:lnTo>
                <a:lnTo>
                  <a:pt x="7246682" y="3712568"/>
                </a:lnTo>
                <a:lnTo>
                  <a:pt x="7234329" y="3716066"/>
                </a:lnTo>
                <a:cubicBezTo>
                  <a:pt x="7235569" y="3718298"/>
                  <a:pt x="7236809" y="3720766"/>
                  <a:pt x="7238050" y="3723470"/>
                </a:cubicBezTo>
                <a:cubicBezTo>
                  <a:pt x="7239290" y="3726174"/>
                  <a:pt x="7240282" y="3728642"/>
                  <a:pt x="7241026" y="3730874"/>
                </a:cubicBezTo>
                <a:lnTo>
                  <a:pt x="7229566" y="3730874"/>
                </a:lnTo>
                <a:lnTo>
                  <a:pt x="7229566" y="3747766"/>
                </a:lnTo>
                <a:lnTo>
                  <a:pt x="7252039" y="3747766"/>
                </a:lnTo>
                <a:lnTo>
                  <a:pt x="7252039" y="3754761"/>
                </a:lnTo>
                <a:lnTo>
                  <a:pt x="7226367" y="3754761"/>
                </a:lnTo>
                <a:lnTo>
                  <a:pt x="7226367" y="3772323"/>
                </a:lnTo>
                <a:lnTo>
                  <a:pt x="7252039" y="3772323"/>
                </a:lnTo>
                <a:lnTo>
                  <a:pt x="7252039" y="3791373"/>
                </a:lnTo>
                <a:lnTo>
                  <a:pt x="7272875" y="3791373"/>
                </a:lnTo>
                <a:lnTo>
                  <a:pt x="7272875" y="3772323"/>
                </a:lnTo>
                <a:lnTo>
                  <a:pt x="7299218" y="3772323"/>
                </a:lnTo>
                <a:lnTo>
                  <a:pt x="7299218" y="3754761"/>
                </a:lnTo>
                <a:lnTo>
                  <a:pt x="7272875" y="3754761"/>
                </a:lnTo>
                <a:lnTo>
                  <a:pt x="7272875" y="3747766"/>
                </a:lnTo>
                <a:lnTo>
                  <a:pt x="7295572" y="3747766"/>
                </a:lnTo>
                <a:lnTo>
                  <a:pt x="7295572" y="3730874"/>
                </a:lnTo>
                <a:lnTo>
                  <a:pt x="7285228" y="3730874"/>
                </a:lnTo>
                <a:cubicBezTo>
                  <a:pt x="7286617" y="3728890"/>
                  <a:pt x="7288031" y="3726695"/>
                  <a:pt x="7289470" y="3724288"/>
                </a:cubicBezTo>
                <a:cubicBezTo>
                  <a:pt x="7290908" y="3721883"/>
                  <a:pt x="7292397" y="3719340"/>
                  <a:pt x="7293934" y="3716661"/>
                </a:cubicBezTo>
                <a:lnTo>
                  <a:pt x="7278680" y="3712568"/>
                </a:lnTo>
                <a:lnTo>
                  <a:pt x="7303832" y="3712568"/>
                </a:lnTo>
                <a:lnTo>
                  <a:pt x="7303832" y="3774778"/>
                </a:lnTo>
                <a:cubicBezTo>
                  <a:pt x="7303832" y="3776813"/>
                  <a:pt x="7302616" y="3777829"/>
                  <a:pt x="7300185" y="3777829"/>
                </a:cubicBezTo>
                <a:cubicBezTo>
                  <a:pt x="7299392" y="3777879"/>
                  <a:pt x="7297953" y="3777904"/>
                  <a:pt x="7295869" y="3777904"/>
                </a:cubicBezTo>
                <a:cubicBezTo>
                  <a:pt x="7293786" y="3777904"/>
                  <a:pt x="7291479" y="3777879"/>
                  <a:pt x="7288949" y="3777829"/>
                </a:cubicBezTo>
                <a:cubicBezTo>
                  <a:pt x="7286419" y="3777780"/>
                  <a:pt x="7284112" y="3777681"/>
                  <a:pt x="7282028" y="3777532"/>
                </a:cubicBezTo>
                <a:cubicBezTo>
                  <a:pt x="7283417" y="3779963"/>
                  <a:pt x="7284831" y="3782952"/>
                  <a:pt x="7286270" y="3786499"/>
                </a:cubicBezTo>
                <a:cubicBezTo>
                  <a:pt x="7287709" y="3790046"/>
                  <a:pt x="7288676" y="3793184"/>
                  <a:pt x="7289172" y="3795912"/>
                </a:cubicBezTo>
                <a:cubicBezTo>
                  <a:pt x="7295274" y="3795912"/>
                  <a:pt x="7300644" y="3795763"/>
                  <a:pt x="7305283" y="3795466"/>
                </a:cubicBezTo>
                <a:cubicBezTo>
                  <a:pt x="7309921" y="3795168"/>
                  <a:pt x="7313952" y="3794250"/>
                  <a:pt x="7317375" y="3792712"/>
                </a:cubicBezTo>
                <a:cubicBezTo>
                  <a:pt x="7320798" y="3791224"/>
                  <a:pt x="7323204" y="3789140"/>
                  <a:pt x="7324593" y="3786461"/>
                </a:cubicBezTo>
                <a:cubicBezTo>
                  <a:pt x="7325982" y="3783783"/>
                  <a:pt x="7326677" y="3779938"/>
                  <a:pt x="7326677" y="3774927"/>
                </a:cubicBezTo>
                <a:lnTo>
                  <a:pt x="7326677" y="3692328"/>
                </a:lnTo>
                <a:lnTo>
                  <a:pt x="7275480" y="3692328"/>
                </a:lnTo>
                <a:lnTo>
                  <a:pt x="7275480" y="3683472"/>
                </a:lnTo>
                <a:lnTo>
                  <a:pt x="7330918" y="3683472"/>
                </a:lnTo>
                <a:lnTo>
                  <a:pt x="7330918" y="3662860"/>
                </a:lnTo>
                <a:lnTo>
                  <a:pt x="7275480" y="3662860"/>
                </a:lnTo>
                <a:lnTo>
                  <a:pt x="7275480" y="3653260"/>
                </a:lnTo>
                <a:close/>
                <a:moveTo>
                  <a:pt x="1044319" y="3648680"/>
                </a:moveTo>
                <a:lnTo>
                  <a:pt x="1108018" y="3648680"/>
                </a:lnTo>
                <a:lnTo>
                  <a:pt x="1108018" y="3674427"/>
                </a:lnTo>
                <a:lnTo>
                  <a:pt x="1044319" y="3674427"/>
                </a:lnTo>
                <a:close/>
                <a:moveTo>
                  <a:pt x="4748976" y="3647676"/>
                </a:moveTo>
                <a:lnTo>
                  <a:pt x="4748976" y="3690390"/>
                </a:lnTo>
                <a:lnTo>
                  <a:pt x="4825028" y="3690390"/>
                </a:lnTo>
                <a:lnTo>
                  <a:pt x="4825028" y="3647676"/>
                </a:lnTo>
                <a:close/>
                <a:moveTo>
                  <a:pt x="4712216" y="3646932"/>
                </a:moveTo>
                <a:lnTo>
                  <a:pt x="4699119" y="3662187"/>
                </a:lnTo>
                <a:cubicBezTo>
                  <a:pt x="4702393" y="3664122"/>
                  <a:pt x="4705878" y="3666305"/>
                  <a:pt x="4709575" y="3668735"/>
                </a:cubicBezTo>
                <a:cubicBezTo>
                  <a:pt x="4713271" y="3671166"/>
                  <a:pt x="4716743" y="3673622"/>
                  <a:pt x="4719993" y="3676102"/>
                </a:cubicBezTo>
                <a:cubicBezTo>
                  <a:pt x="4723242" y="3678583"/>
                  <a:pt x="4725834" y="3680840"/>
                  <a:pt x="4727768" y="3682874"/>
                </a:cubicBezTo>
                <a:lnTo>
                  <a:pt x="4741833" y="3665982"/>
                </a:lnTo>
                <a:cubicBezTo>
                  <a:pt x="4739650" y="3663998"/>
                  <a:pt x="4736848" y="3661852"/>
                  <a:pt x="4733424" y="3659545"/>
                </a:cubicBezTo>
                <a:cubicBezTo>
                  <a:pt x="4730000" y="3657239"/>
                  <a:pt x="4726417" y="3654981"/>
                  <a:pt x="4722672" y="3652774"/>
                </a:cubicBezTo>
                <a:cubicBezTo>
                  <a:pt x="4718926" y="3650566"/>
                  <a:pt x="4715440" y="3648619"/>
                  <a:pt x="4712216" y="3646932"/>
                </a:cubicBezTo>
                <a:close/>
                <a:moveTo>
                  <a:pt x="9209031" y="3646518"/>
                </a:moveTo>
                <a:lnTo>
                  <a:pt x="9186930" y="3651504"/>
                </a:lnTo>
                <a:cubicBezTo>
                  <a:pt x="9187377" y="3652844"/>
                  <a:pt x="9187823" y="3654220"/>
                  <a:pt x="9188270" y="3655634"/>
                </a:cubicBezTo>
                <a:cubicBezTo>
                  <a:pt x="9188716" y="3657048"/>
                  <a:pt x="9189163" y="3658474"/>
                  <a:pt x="9189609" y="3659913"/>
                </a:cubicBezTo>
                <a:lnTo>
                  <a:pt x="9137817" y="3659913"/>
                </a:lnTo>
                <a:lnTo>
                  <a:pt x="9137817" y="3694069"/>
                </a:lnTo>
                <a:cubicBezTo>
                  <a:pt x="9137817" y="3700320"/>
                  <a:pt x="9137693" y="3707253"/>
                  <a:pt x="9137445" y="3714868"/>
                </a:cubicBezTo>
                <a:cubicBezTo>
                  <a:pt x="9137197" y="3722483"/>
                  <a:pt x="9136651" y="3730334"/>
                  <a:pt x="9135808" y="3738420"/>
                </a:cubicBezTo>
                <a:cubicBezTo>
                  <a:pt x="9134964" y="3746506"/>
                  <a:pt x="9133637" y="3754407"/>
                  <a:pt x="9131827" y="3762121"/>
                </a:cubicBezTo>
                <a:cubicBezTo>
                  <a:pt x="9130016" y="3769835"/>
                  <a:pt x="9127548" y="3776917"/>
                  <a:pt x="9124422" y="3783366"/>
                </a:cubicBezTo>
                <a:cubicBezTo>
                  <a:pt x="9126357" y="3783961"/>
                  <a:pt x="9128639" y="3784854"/>
                  <a:pt x="9131268" y="3786045"/>
                </a:cubicBezTo>
                <a:cubicBezTo>
                  <a:pt x="9133898" y="3787235"/>
                  <a:pt x="9136465" y="3788513"/>
                  <a:pt x="9138970" y="3789877"/>
                </a:cubicBezTo>
                <a:cubicBezTo>
                  <a:pt x="9141476" y="3791241"/>
                  <a:pt x="9143472" y="3792469"/>
                  <a:pt x="9144961" y="3793561"/>
                </a:cubicBezTo>
                <a:cubicBezTo>
                  <a:pt x="9147838" y="3787359"/>
                  <a:pt x="9150219" y="3780513"/>
                  <a:pt x="9152104" y="3773022"/>
                </a:cubicBezTo>
                <a:cubicBezTo>
                  <a:pt x="9153990" y="3765531"/>
                  <a:pt x="9155503" y="3757780"/>
                  <a:pt x="9156644" y="3749768"/>
                </a:cubicBezTo>
                <a:cubicBezTo>
                  <a:pt x="9157785" y="3741756"/>
                  <a:pt x="9158616" y="3733843"/>
                  <a:pt x="9159136" y="3726030"/>
                </a:cubicBezTo>
                <a:cubicBezTo>
                  <a:pt x="9159657" y="3718216"/>
                  <a:pt x="9159967" y="3710911"/>
                  <a:pt x="9160067" y="3704115"/>
                </a:cubicBezTo>
                <a:lnTo>
                  <a:pt x="9210073" y="3704115"/>
                </a:lnTo>
                <a:lnTo>
                  <a:pt x="9197720" y="3707612"/>
                </a:lnTo>
                <a:cubicBezTo>
                  <a:pt x="9198464" y="3709448"/>
                  <a:pt x="9199233" y="3711494"/>
                  <a:pt x="9200027" y="3713751"/>
                </a:cubicBezTo>
                <a:cubicBezTo>
                  <a:pt x="9200821" y="3716009"/>
                  <a:pt x="9201466" y="3718080"/>
                  <a:pt x="9201962" y="3719965"/>
                </a:cubicBezTo>
                <a:lnTo>
                  <a:pt x="9163266" y="3719965"/>
                </a:lnTo>
                <a:lnTo>
                  <a:pt x="9163266" y="3737303"/>
                </a:lnTo>
                <a:lnTo>
                  <a:pt x="9184326" y="3737303"/>
                </a:lnTo>
                <a:cubicBezTo>
                  <a:pt x="9183730" y="3742860"/>
                  <a:pt x="9182651" y="3747957"/>
                  <a:pt x="9181089" y="3752596"/>
                </a:cubicBezTo>
                <a:cubicBezTo>
                  <a:pt x="9179526" y="3757234"/>
                  <a:pt x="9176835" y="3761401"/>
                  <a:pt x="9173015" y="3765097"/>
                </a:cubicBezTo>
                <a:cubicBezTo>
                  <a:pt x="9169195" y="3768793"/>
                  <a:pt x="9163663" y="3771980"/>
                  <a:pt x="9156420" y="3774659"/>
                </a:cubicBezTo>
                <a:cubicBezTo>
                  <a:pt x="9158702" y="3776594"/>
                  <a:pt x="9161046" y="3779224"/>
                  <a:pt x="9163453" y="3782547"/>
                </a:cubicBezTo>
                <a:cubicBezTo>
                  <a:pt x="9165859" y="3785871"/>
                  <a:pt x="9167632" y="3788848"/>
                  <a:pt x="9168773" y="3791477"/>
                </a:cubicBezTo>
                <a:cubicBezTo>
                  <a:pt x="9177703" y="3787806"/>
                  <a:pt x="9184636" y="3783465"/>
                  <a:pt x="9189572" y="3778454"/>
                </a:cubicBezTo>
                <a:cubicBezTo>
                  <a:pt x="9194508" y="3773444"/>
                  <a:pt x="9198241" y="3767764"/>
                  <a:pt x="9200771" y="3761414"/>
                </a:cubicBezTo>
                <a:lnTo>
                  <a:pt x="9234257" y="3761414"/>
                </a:lnTo>
                <a:cubicBezTo>
                  <a:pt x="9233563" y="3767367"/>
                  <a:pt x="9232496" y="3770964"/>
                  <a:pt x="9231058" y="3772204"/>
                </a:cubicBezTo>
                <a:cubicBezTo>
                  <a:pt x="9229817" y="3773245"/>
                  <a:pt x="9227957" y="3773766"/>
                  <a:pt x="9225477" y="3773766"/>
                </a:cubicBezTo>
                <a:cubicBezTo>
                  <a:pt x="9223840" y="3773766"/>
                  <a:pt x="9221409" y="3773717"/>
                  <a:pt x="9218184" y="3773618"/>
                </a:cubicBezTo>
                <a:cubicBezTo>
                  <a:pt x="9214959" y="3773518"/>
                  <a:pt x="9211586" y="3773320"/>
                  <a:pt x="9208064" y="3773022"/>
                </a:cubicBezTo>
                <a:cubicBezTo>
                  <a:pt x="9209602" y="3775354"/>
                  <a:pt x="9210916" y="3778157"/>
                  <a:pt x="9212008" y="3781431"/>
                </a:cubicBezTo>
                <a:cubicBezTo>
                  <a:pt x="9213099" y="3784705"/>
                  <a:pt x="9213719" y="3787682"/>
                  <a:pt x="9213868" y="3790361"/>
                </a:cubicBezTo>
                <a:cubicBezTo>
                  <a:pt x="9218134" y="3790510"/>
                  <a:pt x="9222190" y="3790572"/>
                  <a:pt x="9226035" y="3790547"/>
                </a:cubicBezTo>
                <a:cubicBezTo>
                  <a:pt x="9229879" y="3790522"/>
                  <a:pt x="9232992" y="3790361"/>
                  <a:pt x="9235374" y="3790063"/>
                </a:cubicBezTo>
                <a:cubicBezTo>
                  <a:pt x="9238201" y="3789815"/>
                  <a:pt x="9240794" y="3789319"/>
                  <a:pt x="9243150" y="3788575"/>
                </a:cubicBezTo>
                <a:cubicBezTo>
                  <a:pt x="9245506" y="3787831"/>
                  <a:pt x="9247627" y="3786491"/>
                  <a:pt x="9249512" y="3784556"/>
                </a:cubicBezTo>
                <a:cubicBezTo>
                  <a:pt x="9251596" y="3782523"/>
                  <a:pt x="9253196" y="3779000"/>
                  <a:pt x="9254312" y="3773990"/>
                </a:cubicBezTo>
                <a:cubicBezTo>
                  <a:pt x="9255428" y="3768979"/>
                  <a:pt x="9256334" y="3761736"/>
                  <a:pt x="9257028" y="3752261"/>
                </a:cubicBezTo>
                <a:cubicBezTo>
                  <a:pt x="9257177" y="3751070"/>
                  <a:pt x="9257289" y="3749557"/>
                  <a:pt x="9257363" y="3747721"/>
                </a:cubicBezTo>
                <a:cubicBezTo>
                  <a:pt x="9257437" y="3745886"/>
                  <a:pt x="9257475" y="3744968"/>
                  <a:pt x="9257475" y="3744968"/>
                </a:cubicBezTo>
                <a:lnTo>
                  <a:pt x="9240657" y="3744968"/>
                </a:lnTo>
                <a:lnTo>
                  <a:pt x="9240657" y="3744819"/>
                </a:lnTo>
                <a:lnTo>
                  <a:pt x="9205013" y="3744819"/>
                </a:lnTo>
                <a:cubicBezTo>
                  <a:pt x="9205162" y="3743579"/>
                  <a:pt x="9205310" y="3742351"/>
                  <a:pt x="9205459" y="3741136"/>
                </a:cubicBezTo>
                <a:cubicBezTo>
                  <a:pt x="9205608" y="3739920"/>
                  <a:pt x="9205782" y="3738643"/>
                  <a:pt x="9205980" y="3737303"/>
                </a:cubicBezTo>
                <a:lnTo>
                  <a:pt x="9266330" y="3737303"/>
                </a:lnTo>
                <a:lnTo>
                  <a:pt x="9266330" y="3719965"/>
                </a:lnTo>
                <a:lnTo>
                  <a:pt x="9213422" y="3719965"/>
                </a:lnTo>
                <a:lnTo>
                  <a:pt x="9223467" y="3716765"/>
                </a:lnTo>
                <a:cubicBezTo>
                  <a:pt x="9222922" y="3715029"/>
                  <a:pt x="9222215" y="3713020"/>
                  <a:pt x="9221347" y="3710738"/>
                </a:cubicBezTo>
                <a:cubicBezTo>
                  <a:pt x="9220478" y="3708456"/>
                  <a:pt x="9219573" y="3706248"/>
                  <a:pt x="9218631" y="3704115"/>
                </a:cubicBezTo>
                <a:lnTo>
                  <a:pt x="9262907" y="3704115"/>
                </a:lnTo>
                <a:lnTo>
                  <a:pt x="9262907" y="3659913"/>
                </a:lnTo>
                <a:lnTo>
                  <a:pt x="9213868" y="3659913"/>
                </a:lnTo>
                <a:cubicBezTo>
                  <a:pt x="9213173" y="3657730"/>
                  <a:pt x="9212392" y="3655461"/>
                  <a:pt x="9211524" y="3653104"/>
                </a:cubicBezTo>
                <a:cubicBezTo>
                  <a:pt x="9210656" y="3650748"/>
                  <a:pt x="9209825" y="3648553"/>
                  <a:pt x="9209031" y="3646518"/>
                </a:cubicBezTo>
                <a:close/>
                <a:moveTo>
                  <a:pt x="11943934" y="3643881"/>
                </a:moveTo>
                <a:lnTo>
                  <a:pt x="11943934" y="3760934"/>
                </a:lnTo>
                <a:cubicBezTo>
                  <a:pt x="11943934" y="3763266"/>
                  <a:pt x="11942694" y="3764432"/>
                  <a:pt x="11940213" y="3764432"/>
                </a:cubicBezTo>
                <a:cubicBezTo>
                  <a:pt x="11938725" y="3764432"/>
                  <a:pt x="11936108" y="3764407"/>
                  <a:pt x="11932363" y="3764357"/>
                </a:cubicBezTo>
                <a:cubicBezTo>
                  <a:pt x="11928617" y="3764308"/>
                  <a:pt x="11924686" y="3764184"/>
                  <a:pt x="11920568" y="3763985"/>
                </a:cubicBezTo>
                <a:cubicBezTo>
                  <a:pt x="11921759" y="3766218"/>
                  <a:pt x="11922925" y="3768835"/>
                  <a:pt x="11924066" y="3771836"/>
                </a:cubicBezTo>
                <a:cubicBezTo>
                  <a:pt x="11925207" y="3774837"/>
                  <a:pt x="11926211" y="3777851"/>
                  <a:pt x="11927079" y="3780877"/>
                </a:cubicBezTo>
                <a:cubicBezTo>
                  <a:pt x="11927948" y="3783904"/>
                  <a:pt x="11928530" y="3786558"/>
                  <a:pt x="11928828" y="3788840"/>
                </a:cubicBezTo>
                <a:cubicBezTo>
                  <a:pt x="11935228" y="3788840"/>
                  <a:pt x="11940896" y="3788492"/>
                  <a:pt x="11945832" y="3787798"/>
                </a:cubicBezTo>
                <a:cubicBezTo>
                  <a:pt x="11950768" y="3787103"/>
                  <a:pt x="11954997" y="3785764"/>
                  <a:pt x="11958519" y="3783780"/>
                </a:cubicBezTo>
                <a:cubicBezTo>
                  <a:pt x="11961942" y="3781795"/>
                  <a:pt x="11964299" y="3779042"/>
                  <a:pt x="11965589" y="3775520"/>
                </a:cubicBezTo>
                <a:cubicBezTo>
                  <a:pt x="11966878" y="3771997"/>
                  <a:pt x="11967523" y="3767185"/>
                  <a:pt x="11967523" y="3761083"/>
                </a:cubicBezTo>
                <a:lnTo>
                  <a:pt x="11967523" y="3729383"/>
                </a:lnTo>
                <a:cubicBezTo>
                  <a:pt x="11973030" y="3739206"/>
                  <a:pt x="11979454" y="3748011"/>
                  <a:pt x="11986797" y="3755800"/>
                </a:cubicBezTo>
                <a:cubicBezTo>
                  <a:pt x="11994139" y="3763589"/>
                  <a:pt x="12002746" y="3770112"/>
                  <a:pt x="12012618" y="3775371"/>
                </a:cubicBezTo>
                <a:cubicBezTo>
                  <a:pt x="12013859" y="3773188"/>
                  <a:pt x="12015434" y="3770794"/>
                  <a:pt x="12017344" y="3768190"/>
                </a:cubicBezTo>
                <a:cubicBezTo>
                  <a:pt x="12019254" y="3765585"/>
                  <a:pt x="12021275" y="3763080"/>
                  <a:pt x="12023408" y="3760674"/>
                </a:cubicBezTo>
                <a:cubicBezTo>
                  <a:pt x="12025542" y="3758268"/>
                  <a:pt x="12027476" y="3756271"/>
                  <a:pt x="12029213" y="3754684"/>
                </a:cubicBezTo>
                <a:cubicBezTo>
                  <a:pt x="12019539" y="3750467"/>
                  <a:pt x="12010919" y="3745022"/>
                  <a:pt x="12003354" y="3738350"/>
                </a:cubicBezTo>
                <a:cubicBezTo>
                  <a:pt x="11995788" y="3731677"/>
                  <a:pt x="11989227" y="3724124"/>
                  <a:pt x="11983671" y="3715691"/>
                </a:cubicBezTo>
                <a:cubicBezTo>
                  <a:pt x="11989178" y="3711474"/>
                  <a:pt x="11995131" y="3706538"/>
                  <a:pt x="12001531" y="3700882"/>
                </a:cubicBezTo>
                <a:cubicBezTo>
                  <a:pt x="12007930" y="3695227"/>
                  <a:pt x="12014007" y="3689596"/>
                  <a:pt x="12019762" y="3683990"/>
                </a:cubicBezTo>
                <a:lnTo>
                  <a:pt x="11999224" y="3669480"/>
                </a:lnTo>
                <a:cubicBezTo>
                  <a:pt x="11995950" y="3674044"/>
                  <a:pt x="11992055" y="3678819"/>
                  <a:pt x="11987541" y="3683804"/>
                </a:cubicBezTo>
                <a:cubicBezTo>
                  <a:pt x="11983026" y="3688790"/>
                  <a:pt x="11978437" y="3693466"/>
                  <a:pt x="11973774" y="3697831"/>
                </a:cubicBezTo>
                <a:cubicBezTo>
                  <a:pt x="11972633" y="3695152"/>
                  <a:pt x="11971529" y="3692474"/>
                  <a:pt x="11970463" y="3689795"/>
                </a:cubicBezTo>
                <a:cubicBezTo>
                  <a:pt x="11969396" y="3687116"/>
                  <a:pt x="11968416" y="3684362"/>
                  <a:pt x="11967523" y="3681535"/>
                </a:cubicBezTo>
                <a:lnTo>
                  <a:pt x="11967523" y="3643881"/>
                </a:lnTo>
                <a:close/>
                <a:moveTo>
                  <a:pt x="237261" y="3643533"/>
                </a:moveTo>
                <a:lnTo>
                  <a:pt x="237261" y="3698525"/>
                </a:lnTo>
                <a:lnTo>
                  <a:pt x="302448" y="3698525"/>
                </a:lnTo>
                <a:lnTo>
                  <a:pt x="302448" y="3643533"/>
                </a:lnTo>
                <a:close/>
                <a:moveTo>
                  <a:pt x="346798" y="3640185"/>
                </a:moveTo>
                <a:lnTo>
                  <a:pt x="346798" y="3755973"/>
                </a:lnTo>
                <a:cubicBezTo>
                  <a:pt x="346798" y="3757313"/>
                  <a:pt x="346538" y="3758218"/>
                  <a:pt x="346017" y="3758689"/>
                </a:cubicBezTo>
                <a:cubicBezTo>
                  <a:pt x="345496" y="3759161"/>
                  <a:pt x="344541" y="3759396"/>
                  <a:pt x="343152" y="3759396"/>
                </a:cubicBezTo>
                <a:cubicBezTo>
                  <a:pt x="341763" y="3759396"/>
                  <a:pt x="339208" y="3759371"/>
                  <a:pt x="335488" y="3759322"/>
                </a:cubicBezTo>
                <a:cubicBezTo>
                  <a:pt x="331767" y="3759272"/>
                  <a:pt x="327922" y="3759123"/>
                  <a:pt x="323953" y="3758875"/>
                </a:cubicBezTo>
                <a:cubicBezTo>
                  <a:pt x="325491" y="3762100"/>
                  <a:pt x="326942" y="3765945"/>
                  <a:pt x="328307" y="3770409"/>
                </a:cubicBezTo>
                <a:cubicBezTo>
                  <a:pt x="329671" y="3774874"/>
                  <a:pt x="330551" y="3778719"/>
                  <a:pt x="330948" y="3781944"/>
                </a:cubicBezTo>
                <a:cubicBezTo>
                  <a:pt x="337447" y="3781944"/>
                  <a:pt x="343115" y="3781658"/>
                  <a:pt x="347952" y="3781088"/>
                </a:cubicBezTo>
                <a:cubicBezTo>
                  <a:pt x="352789" y="3780518"/>
                  <a:pt x="356869" y="3779314"/>
                  <a:pt x="360193" y="3777479"/>
                </a:cubicBezTo>
                <a:cubicBezTo>
                  <a:pt x="363467" y="3775643"/>
                  <a:pt x="365712" y="3773076"/>
                  <a:pt x="366927" y="3769777"/>
                </a:cubicBezTo>
                <a:cubicBezTo>
                  <a:pt x="368143" y="3766478"/>
                  <a:pt x="368751" y="3761926"/>
                  <a:pt x="368751" y="3756122"/>
                </a:cubicBezTo>
                <a:lnTo>
                  <a:pt x="368751" y="3640185"/>
                </a:lnTo>
                <a:close/>
                <a:moveTo>
                  <a:pt x="8768675" y="3630666"/>
                </a:moveTo>
                <a:cubicBezTo>
                  <a:pt x="8766641" y="3637115"/>
                  <a:pt x="8764061" y="3643453"/>
                  <a:pt x="8760936" y="3649678"/>
                </a:cubicBezTo>
                <a:cubicBezTo>
                  <a:pt x="8757810" y="3655905"/>
                  <a:pt x="8754300" y="3661696"/>
                  <a:pt x="8750406" y="3667054"/>
                </a:cubicBezTo>
                <a:cubicBezTo>
                  <a:pt x="8746512" y="3672412"/>
                  <a:pt x="8742332" y="3677001"/>
                  <a:pt x="8737867" y="3680821"/>
                </a:cubicBezTo>
                <a:cubicBezTo>
                  <a:pt x="8739653" y="3681863"/>
                  <a:pt x="8741762" y="3683276"/>
                  <a:pt x="8744192" y="3685062"/>
                </a:cubicBezTo>
                <a:cubicBezTo>
                  <a:pt x="8746623" y="3686848"/>
                  <a:pt x="8749005" y="3688659"/>
                  <a:pt x="8751336" y="3690495"/>
                </a:cubicBezTo>
                <a:cubicBezTo>
                  <a:pt x="8753668" y="3692330"/>
                  <a:pt x="8755528" y="3693918"/>
                  <a:pt x="8756917" y="3695257"/>
                </a:cubicBezTo>
                <a:cubicBezTo>
                  <a:pt x="8757860" y="3694364"/>
                  <a:pt x="8758790" y="3693397"/>
                  <a:pt x="8759708" y="3692355"/>
                </a:cubicBezTo>
                <a:cubicBezTo>
                  <a:pt x="8760626" y="3691313"/>
                  <a:pt x="8761531" y="3690247"/>
                  <a:pt x="8762424" y="3689155"/>
                </a:cubicBezTo>
                <a:lnTo>
                  <a:pt x="8762424" y="3723460"/>
                </a:lnTo>
                <a:lnTo>
                  <a:pt x="8738835" y="3723460"/>
                </a:lnTo>
                <a:lnTo>
                  <a:pt x="8738835" y="3744817"/>
                </a:lnTo>
                <a:lnTo>
                  <a:pt x="8806775" y="3744817"/>
                </a:lnTo>
                <a:lnTo>
                  <a:pt x="8806775" y="3776071"/>
                </a:lnTo>
                <a:lnTo>
                  <a:pt x="8829620" y="3776071"/>
                </a:lnTo>
                <a:lnTo>
                  <a:pt x="8829620" y="3744817"/>
                </a:lnTo>
                <a:lnTo>
                  <a:pt x="8880221" y="3744817"/>
                </a:lnTo>
                <a:lnTo>
                  <a:pt x="8880221" y="3723460"/>
                </a:lnTo>
                <a:lnTo>
                  <a:pt x="8829620" y="3723460"/>
                </a:lnTo>
                <a:lnTo>
                  <a:pt x="8829620" y="3704559"/>
                </a:lnTo>
                <a:lnTo>
                  <a:pt x="8867571" y="3704559"/>
                </a:lnTo>
                <a:lnTo>
                  <a:pt x="8867571" y="3684021"/>
                </a:lnTo>
                <a:lnTo>
                  <a:pt x="8829620" y="3684021"/>
                </a:lnTo>
                <a:lnTo>
                  <a:pt x="8829620" y="3668468"/>
                </a:lnTo>
                <a:lnTo>
                  <a:pt x="8871217" y="3668468"/>
                </a:lnTo>
                <a:lnTo>
                  <a:pt x="8871217" y="3647111"/>
                </a:lnTo>
                <a:lnTo>
                  <a:pt x="8787278" y="3647111"/>
                </a:lnTo>
                <a:cubicBezTo>
                  <a:pt x="8788022" y="3645375"/>
                  <a:pt x="8788742" y="3643602"/>
                  <a:pt x="8789436" y="3641791"/>
                </a:cubicBezTo>
                <a:cubicBezTo>
                  <a:pt x="8790131" y="3639980"/>
                  <a:pt x="8790776" y="3638207"/>
                  <a:pt x="8791371" y="3636470"/>
                </a:cubicBezTo>
                <a:close/>
                <a:moveTo>
                  <a:pt x="1022070" y="3626728"/>
                </a:moveTo>
                <a:lnTo>
                  <a:pt x="1022070" y="3696528"/>
                </a:lnTo>
                <a:lnTo>
                  <a:pt x="1041417" y="3696528"/>
                </a:lnTo>
                <a:cubicBezTo>
                  <a:pt x="1041020" y="3702035"/>
                  <a:pt x="1040301" y="3707182"/>
                  <a:pt x="1039259" y="3711969"/>
                </a:cubicBezTo>
                <a:cubicBezTo>
                  <a:pt x="1038217" y="3716757"/>
                  <a:pt x="1036394" y="3721172"/>
                  <a:pt x="1033790" y="3725215"/>
                </a:cubicBezTo>
                <a:cubicBezTo>
                  <a:pt x="1031185" y="3729258"/>
                  <a:pt x="1027353" y="3732905"/>
                  <a:pt x="1022293" y="3736154"/>
                </a:cubicBezTo>
                <a:cubicBezTo>
                  <a:pt x="1017233" y="3739403"/>
                  <a:pt x="1010461" y="3742244"/>
                  <a:pt x="1001978" y="3744674"/>
                </a:cubicBezTo>
                <a:cubicBezTo>
                  <a:pt x="1003714" y="3746262"/>
                  <a:pt x="1005475" y="3748234"/>
                  <a:pt x="1007261" y="3750590"/>
                </a:cubicBezTo>
                <a:cubicBezTo>
                  <a:pt x="1009047" y="3752947"/>
                  <a:pt x="1010697" y="3755378"/>
                  <a:pt x="1012210" y="3757883"/>
                </a:cubicBezTo>
                <a:cubicBezTo>
                  <a:pt x="1013723" y="3760388"/>
                  <a:pt x="1014876" y="3762658"/>
                  <a:pt x="1015670" y="3764692"/>
                </a:cubicBezTo>
                <a:cubicBezTo>
                  <a:pt x="1025889" y="3761219"/>
                  <a:pt x="1034174" y="3757164"/>
                  <a:pt x="1040524" y="3752525"/>
                </a:cubicBezTo>
                <a:cubicBezTo>
                  <a:pt x="1046874" y="3747887"/>
                  <a:pt x="1051785" y="3742690"/>
                  <a:pt x="1055258" y="3736935"/>
                </a:cubicBezTo>
                <a:cubicBezTo>
                  <a:pt x="1058731" y="3731181"/>
                  <a:pt x="1061249" y="3724917"/>
                  <a:pt x="1062811" y="3718146"/>
                </a:cubicBezTo>
                <a:cubicBezTo>
                  <a:pt x="1064374" y="3711374"/>
                  <a:pt x="1065478" y="3704168"/>
                  <a:pt x="1066123" y="3696528"/>
                </a:cubicBezTo>
                <a:lnTo>
                  <a:pt x="1082122" y="3696528"/>
                </a:lnTo>
                <a:lnTo>
                  <a:pt x="1082122" y="3735075"/>
                </a:lnTo>
                <a:cubicBezTo>
                  <a:pt x="1082122" y="3741822"/>
                  <a:pt x="1082816" y="3747180"/>
                  <a:pt x="1084205" y="3751148"/>
                </a:cubicBezTo>
                <a:cubicBezTo>
                  <a:pt x="1085594" y="3755117"/>
                  <a:pt x="1088062" y="3757957"/>
                  <a:pt x="1091609" y="3759669"/>
                </a:cubicBezTo>
                <a:cubicBezTo>
                  <a:pt x="1095157" y="3761380"/>
                  <a:pt x="1100179" y="3762236"/>
                  <a:pt x="1106678" y="3762236"/>
                </a:cubicBezTo>
                <a:lnTo>
                  <a:pt x="1123570" y="3762236"/>
                </a:lnTo>
                <a:cubicBezTo>
                  <a:pt x="1129325" y="3762236"/>
                  <a:pt x="1133889" y="3761132"/>
                  <a:pt x="1137262" y="3758925"/>
                </a:cubicBezTo>
                <a:cubicBezTo>
                  <a:pt x="1140636" y="3756717"/>
                  <a:pt x="1143178" y="3752835"/>
                  <a:pt x="1144890" y="3747279"/>
                </a:cubicBezTo>
                <a:cubicBezTo>
                  <a:pt x="1146601" y="3741723"/>
                  <a:pt x="1147780" y="3733959"/>
                  <a:pt x="1148425" y="3723987"/>
                </a:cubicBezTo>
                <a:cubicBezTo>
                  <a:pt x="1146490" y="3723491"/>
                  <a:pt x="1144220" y="3722759"/>
                  <a:pt x="1141616" y="3721792"/>
                </a:cubicBezTo>
                <a:cubicBezTo>
                  <a:pt x="1139011" y="3720825"/>
                  <a:pt x="1136469" y="3719733"/>
                  <a:pt x="1133988" y="3718518"/>
                </a:cubicBezTo>
                <a:cubicBezTo>
                  <a:pt x="1131508" y="3717302"/>
                  <a:pt x="1129523" y="3716075"/>
                  <a:pt x="1128035" y="3714834"/>
                </a:cubicBezTo>
                <a:cubicBezTo>
                  <a:pt x="1127738" y="3722474"/>
                  <a:pt x="1127403" y="3728192"/>
                  <a:pt x="1127031" y="3731987"/>
                </a:cubicBezTo>
                <a:cubicBezTo>
                  <a:pt x="1126658" y="3735782"/>
                  <a:pt x="1126051" y="3738287"/>
                  <a:pt x="1125208" y="3739503"/>
                </a:cubicBezTo>
                <a:cubicBezTo>
                  <a:pt x="1124364" y="3740718"/>
                  <a:pt x="1123099" y="3741326"/>
                  <a:pt x="1121412" y="3741326"/>
                </a:cubicBezTo>
                <a:lnTo>
                  <a:pt x="1110176" y="3741326"/>
                </a:lnTo>
                <a:cubicBezTo>
                  <a:pt x="1107795" y="3741326"/>
                  <a:pt x="1106306" y="3740991"/>
                  <a:pt x="1105711" y="3740321"/>
                </a:cubicBezTo>
                <a:cubicBezTo>
                  <a:pt x="1105116" y="3739651"/>
                  <a:pt x="1104818" y="3737853"/>
                  <a:pt x="1104818" y="3734926"/>
                </a:cubicBezTo>
                <a:lnTo>
                  <a:pt x="1104818" y="3696528"/>
                </a:lnTo>
                <a:lnTo>
                  <a:pt x="1131979" y="3696528"/>
                </a:lnTo>
                <a:lnTo>
                  <a:pt x="1131979" y="3626728"/>
                </a:lnTo>
                <a:close/>
                <a:moveTo>
                  <a:pt x="7494175" y="3620546"/>
                </a:moveTo>
                <a:lnTo>
                  <a:pt x="7481971" y="3635577"/>
                </a:lnTo>
                <a:cubicBezTo>
                  <a:pt x="7484948" y="3637214"/>
                  <a:pt x="7488123" y="3639087"/>
                  <a:pt x="7491496" y="3641196"/>
                </a:cubicBezTo>
                <a:cubicBezTo>
                  <a:pt x="7494870" y="3643304"/>
                  <a:pt x="7498082" y="3645412"/>
                  <a:pt x="7501133" y="3647521"/>
                </a:cubicBezTo>
                <a:cubicBezTo>
                  <a:pt x="7504184" y="3649629"/>
                  <a:pt x="7506652" y="3651552"/>
                  <a:pt x="7508537" y="3653288"/>
                </a:cubicBezTo>
                <a:lnTo>
                  <a:pt x="7521485" y="3636545"/>
                </a:lnTo>
                <a:cubicBezTo>
                  <a:pt x="7519402" y="3634908"/>
                  <a:pt x="7516772" y="3633122"/>
                  <a:pt x="7513597" y="3631187"/>
                </a:cubicBezTo>
                <a:cubicBezTo>
                  <a:pt x="7510422" y="3629252"/>
                  <a:pt x="7507123" y="3627342"/>
                  <a:pt x="7503700" y="3625457"/>
                </a:cubicBezTo>
                <a:cubicBezTo>
                  <a:pt x="7500277" y="3623572"/>
                  <a:pt x="7497102" y="3621935"/>
                  <a:pt x="7494175" y="3620546"/>
                </a:cubicBezTo>
                <a:close/>
                <a:moveTo>
                  <a:pt x="7532722" y="3617941"/>
                </a:moveTo>
                <a:cubicBezTo>
                  <a:pt x="7531134" y="3623448"/>
                  <a:pt x="7529113" y="3628930"/>
                  <a:pt x="7526657" y="3634387"/>
                </a:cubicBezTo>
                <a:cubicBezTo>
                  <a:pt x="7524201" y="3639844"/>
                  <a:pt x="7521473" y="3644991"/>
                  <a:pt x="7518472" y="3649828"/>
                </a:cubicBezTo>
                <a:cubicBezTo>
                  <a:pt x="7515470" y="3654664"/>
                  <a:pt x="7512357" y="3658869"/>
                  <a:pt x="7509133" y="3662441"/>
                </a:cubicBezTo>
                <a:cubicBezTo>
                  <a:pt x="7510869" y="3663334"/>
                  <a:pt x="7512940" y="3664524"/>
                  <a:pt x="7515346" y="3666013"/>
                </a:cubicBezTo>
                <a:cubicBezTo>
                  <a:pt x="7517752" y="3667501"/>
                  <a:pt x="7520109" y="3669014"/>
                  <a:pt x="7522415" y="3670552"/>
                </a:cubicBezTo>
                <a:cubicBezTo>
                  <a:pt x="7524722" y="3672090"/>
                  <a:pt x="7526595" y="3673454"/>
                  <a:pt x="7528034" y="3674645"/>
                </a:cubicBezTo>
                <a:cubicBezTo>
                  <a:pt x="7528381" y="3674198"/>
                  <a:pt x="7528753" y="3673714"/>
                  <a:pt x="7529150" y="3673194"/>
                </a:cubicBezTo>
                <a:cubicBezTo>
                  <a:pt x="7529547" y="3672673"/>
                  <a:pt x="7529944" y="3672140"/>
                  <a:pt x="7530341" y="3671594"/>
                </a:cubicBezTo>
                <a:cubicBezTo>
                  <a:pt x="7529993" y="3674421"/>
                  <a:pt x="7529671" y="3677274"/>
                  <a:pt x="7529373" y="3680151"/>
                </a:cubicBezTo>
                <a:cubicBezTo>
                  <a:pt x="7529076" y="3683029"/>
                  <a:pt x="7528728" y="3685906"/>
                  <a:pt x="7528331" y="3688783"/>
                </a:cubicBezTo>
                <a:lnTo>
                  <a:pt x="7512481" y="3688783"/>
                </a:lnTo>
                <a:lnTo>
                  <a:pt x="7512481" y="3708801"/>
                </a:lnTo>
                <a:lnTo>
                  <a:pt x="7525727" y="3708801"/>
                </a:lnTo>
                <a:cubicBezTo>
                  <a:pt x="7524884" y="3714506"/>
                  <a:pt x="7524040" y="3719975"/>
                  <a:pt x="7523197" y="3725209"/>
                </a:cubicBezTo>
                <a:cubicBezTo>
                  <a:pt x="7522353" y="3730443"/>
                  <a:pt x="7521460" y="3735218"/>
                  <a:pt x="7520518" y="3739534"/>
                </a:cubicBezTo>
                <a:lnTo>
                  <a:pt x="7581389" y="3739534"/>
                </a:lnTo>
                <a:cubicBezTo>
                  <a:pt x="7581141" y="3739980"/>
                  <a:pt x="7580930" y="3740389"/>
                  <a:pt x="7580756" y="3740762"/>
                </a:cubicBezTo>
                <a:cubicBezTo>
                  <a:pt x="7580582" y="3741134"/>
                  <a:pt x="7580372" y="3741444"/>
                  <a:pt x="7580124" y="3741692"/>
                </a:cubicBezTo>
                <a:cubicBezTo>
                  <a:pt x="7579280" y="3742734"/>
                  <a:pt x="7578462" y="3743428"/>
                  <a:pt x="7577668" y="3743775"/>
                </a:cubicBezTo>
                <a:cubicBezTo>
                  <a:pt x="7576874" y="3744123"/>
                  <a:pt x="7575882" y="3744296"/>
                  <a:pt x="7574691" y="3744296"/>
                </a:cubicBezTo>
                <a:cubicBezTo>
                  <a:pt x="7573153" y="3744296"/>
                  <a:pt x="7571107" y="3744272"/>
                  <a:pt x="7568552" y="3744222"/>
                </a:cubicBezTo>
                <a:cubicBezTo>
                  <a:pt x="7565997" y="3744172"/>
                  <a:pt x="7563207" y="3743999"/>
                  <a:pt x="7560181" y="3743701"/>
                </a:cubicBezTo>
                <a:cubicBezTo>
                  <a:pt x="7561718" y="3746182"/>
                  <a:pt x="7562984" y="3749146"/>
                  <a:pt x="7563976" y="3752593"/>
                </a:cubicBezTo>
                <a:cubicBezTo>
                  <a:pt x="7564968" y="3756041"/>
                  <a:pt x="7565538" y="3759055"/>
                  <a:pt x="7565687" y="3761635"/>
                </a:cubicBezTo>
                <a:cubicBezTo>
                  <a:pt x="7569309" y="3761784"/>
                  <a:pt x="7572819" y="3761833"/>
                  <a:pt x="7576217" y="3761784"/>
                </a:cubicBezTo>
                <a:cubicBezTo>
                  <a:pt x="7579615" y="3761734"/>
                  <a:pt x="7582505" y="3761486"/>
                  <a:pt x="7584886" y="3761039"/>
                </a:cubicBezTo>
                <a:cubicBezTo>
                  <a:pt x="7587515" y="3760593"/>
                  <a:pt x="7589897" y="3759824"/>
                  <a:pt x="7592030" y="3758733"/>
                </a:cubicBezTo>
                <a:cubicBezTo>
                  <a:pt x="7594163" y="3757641"/>
                  <a:pt x="7596197" y="3755707"/>
                  <a:pt x="7598132" y="3752928"/>
                </a:cubicBezTo>
                <a:cubicBezTo>
                  <a:pt x="7599025" y="3751738"/>
                  <a:pt x="7599856" y="3750063"/>
                  <a:pt x="7600625" y="3747905"/>
                </a:cubicBezTo>
                <a:cubicBezTo>
                  <a:pt x="7601394" y="3745747"/>
                  <a:pt x="7602076" y="3742957"/>
                  <a:pt x="7602671" y="3739534"/>
                </a:cubicBezTo>
                <a:lnTo>
                  <a:pt x="7613833" y="3739534"/>
                </a:lnTo>
                <a:lnTo>
                  <a:pt x="7613833" y="3720781"/>
                </a:lnTo>
                <a:lnTo>
                  <a:pt x="7604978" y="3720781"/>
                </a:lnTo>
                <a:cubicBezTo>
                  <a:pt x="7605226" y="3718946"/>
                  <a:pt x="7605424" y="3717036"/>
                  <a:pt x="7605573" y="3715052"/>
                </a:cubicBezTo>
                <a:cubicBezTo>
                  <a:pt x="7605722" y="3713067"/>
                  <a:pt x="7605871" y="3710984"/>
                  <a:pt x="7606020" y="3708801"/>
                </a:cubicBezTo>
                <a:lnTo>
                  <a:pt x="7617479" y="3708801"/>
                </a:lnTo>
                <a:lnTo>
                  <a:pt x="7617479" y="3688783"/>
                </a:lnTo>
                <a:lnTo>
                  <a:pt x="7607136" y="3688783"/>
                </a:lnTo>
                <a:cubicBezTo>
                  <a:pt x="7607285" y="3685658"/>
                  <a:pt x="7607434" y="3682409"/>
                  <a:pt x="7607582" y="3679035"/>
                </a:cubicBezTo>
                <a:cubicBezTo>
                  <a:pt x="7607731" y="3675662"/>
                  <a:pt x="7607880" y="3672115"/>
                  <a:pt x="7608029" y="3668394"/>
                </a:cubicBezTo>
                <a:cubicBezTo>
                  <a:pt x="7608078" y="3667501"/>
                  <a:pt x="7608128" y="3666360"/>
                  <a:pt x="7608178" y="3664971"/>
                </a:cubicBezTo>
                <a:cubicBezTo>
                  <a:pt x="7608227" y="3663582"/>
                  <a:pt x="7608264" y="3662329"/>
                  <a:pt x="7608289" y="3661213"/>
                </a:cubicBezTo>
                <a:cubicBezTo>
                  <a:pt x="7608314" y="3660097"/>
                  <a:pt x="7608327" y="3659539"/>
                  <a:pt x="7608327" y="3659539"/>
                </a:cubicBezTo>
                <a:lnTo>
                  <a:pt x="7537931" y="3659539"/>
                </a:lnTo>
                <a:cubicBezTo>
                  <a:pt x="7538675" y="3658299"/>
                  <a:pt x="7539394" y="3657071"/>
                  <a:pt x="7540089" y="3655855"/>
                </a:cubicBezTo>
                <a:cubicBezTo>
                  <a:pt x="7540783" y="3654640"/>
                  <a:pt x="7541428" y="3653387"/>
                  <a:pt x="7542024" y="3652097"/>
                </a:cubicBezTo>
                <a:lnTo>
                  <a:pt x="7613089" y="3652097"/>
                </a:lnTo>
                <a:lnTo>
                  <a:pt x="7613089" y="3632377"/>
                </a:lnTo>
                <a:lnTo>
                  <a:pt x="7551028" y="3632377"/>
                </a:lnTo>
                <a:cubicBezTo>
                  <a:pt x="7551573" y="3630889"/>
                  <a:pt x="7552131" y="3629401"/>
                  <a:pt x="7552702" y="3627913"/>
                </a:cubicBezTo>
                <a:cubicBezTo>
                  <a:pt x="7553272" y="3626424"/>
                  <a:pt x="7553781" y="3624936"/>
                  <a:pt x="7554227" y="3623448"/>
                </a:cubicBezTo>
                <a:close/>
                <a:moveTo>
                  <a:pt x="4206217" y="3614503"/>
                </a:moveTo>
                <a:cubicBezTo>
                  <a:pt x="4203885" y="3621498"/>
                  <a:pt x="4201032" y="3628394"/>
                  <a:pt x="4197659" y="3635190"/>
                </a:cubicBezTo>
                <a:cubicBezTo>
                  <a:pt x="4194287" y="3641987"/>
                  <a:pt x="4190603" y="3648337"/>
                  <a:pt x="4186610" y="3654240"/>
                </a:cubicBezTo>
                <a:cubicBezTo>
                  <a:pt x="4182617" y="3660144"/>
                  <a:pt x="4178486" y="3665353"/>
                  <a:pt x="4174220" y="3669867"/>
                </a:cubicBezTo>
                <a:cubicBezTo>
                  <a:pt x="4175411" y="3671653"/>
                  <a:pt x="4176775" y="3674035"/>
                  <a:pt x="4178313" y="3677011"/>
                </a:cubicBezTo>
                <a:cubicBezTo>
                  <a:pt x="4179851" y="3679988"/>
                  <a:pt x="4181290" y="3682964"/>
                  <a:pt x="4182629" y="3685941"/>
                </a:cubicBezTo>
                <a:cubicBezTo>
                  <a:pt x="4183968" y="3688917"/>
                  <a:pt x="4184960" y="3691324"/>
                  <a:pt x="4185605" y="3693159"/>
                </a:cubicBezTo>
                <a:cubicBezTo>
                  <a:pt x="4186895" y="3691770"/>
                  <a:pt x="4188160" y="3690331"/>
                  <a:pt x="4189400" y="3688843"/>
                </a:cubicBezTo>
                <a:cubicBezTo>
                  <a:pt x="4190641" y="3687355"/>
                  <a:pt x="4191881" y="3685842"/>
                  <a:pt x="4193121" y="3684304"/>
                </a:cubicBezTo>
                <a:lnTo>
                  <a:pt x="4193121" y="3758569"/>
                </a:lnTo>
                <a:lnTo>
                  <a:pt x="4213956" y="3758569"/>
                </a:lnTo>
                <a:lnTo>
                  <a:pt x="4213956" y="3650445"/>
                </a:lnTo>
                <a:cubicBezTo>
                  <a:pt x="4216188" y="3646179"/>
                  <a:pt x="4218259" y="3641888"/>
                  <a:pt x="4220170" y="3637572"/>
                </a:cubicBezTo>
                <a:cubicBezTo>
                  <a:pt x="4222080" y="3633256"/>
                  <a:pt x="4223877" y="3628965"/>
                  <a:pt x="4225564" y="3624698"/>
                </a:cubicBezTo>
                <a:lnTo>
                  <a:pt x="4225564" y="3643450"/>
                </a:lnTo>
                <a:lnTo>
                  <a:pt x="4234122" y="3643450"/>
                </a:lnTo>
                <a:cubicBezTo>
                  <a:pt x="4233873" y="3648362"/>
                  <a:pt x="4233589" y="3654005"/>
                  <a:pt x="4233266" y="3660380"/>
                </a:cubicBezTo>
                <a:cubicBezTo>
                  <a:pt x="4232944" y="3666754"/>
                  <a:pt x="4232596" y="3673303"/>
                  <a:pt x="4232224" y="3680025"/>
                </a:cubicBezTo>
                <a:cubicBezTo>
                  <a:pt x="4231852" y="3686747"/>
                  <a:pt x="4231468" y="3693134"/>
                  <a:pt x="4231070" y="3699187"/>
                </a:cubicBezTo>
                <a:cubicBezTo>
                  <a:pt x="4230675" y="3705239"/>
                  <a:pt x="4230302" y="3710485"/>
                  <a:pt x="4229955" y="3714925"/>
                </a:cubicBezTo>
                <a:cubicBezTo>
                  <a:pt x="4229608" y="3719365"/>
                  <a:pt x="4229310" y="3722429"/>
                  <a:pt x="4229062" y="3724115"/>
                </a:cubicBezTo>
                <a:cubicBezTo>
                  <a:pt x="4228466" y="3728282"/>
                  <a:pt x="4227214" y="3731247"/>
                  <a:pt x="4225304" y="3733008"/>
                </a:cubicBezTo>
                <a:cubicBezTo>
                  <a:pt x="4223394" y="3734769"/>
                  <a:pt x="4221049" y="3736071"/>
                  <a:pt x="4218271" y="3736914"/>
                </a:cubicBezTo>
                <a:cubicBezTo>
                  <a:pt x="4219215" y="3738651"/>
                  <a:pt x="4220269" y="3740809"/>
                  <a:pt x="4221434" y="3743388"/>
                </a:cubicBezTo>
                <a:cubicBezTo>
                  <a:pt x="4222601" y="3745968"/>
                  <a:pt x="4223692" y="3748573"/>
                  <a:pt x="4224709" y="3751202"/>
                </a:cubicBezTo>
                <a:cubicBezTo>
                  <a:pt x="4225725" y="3753831"/>
                  <a:pt x="4226458" y="3756064"/>
                  <a:pt x="4226904" y="3757899"/>
                </a:cubicBezTo>
                <a:cubicBezTo>
                  <a:pt x="4227996" y="3757304"/>
                  <a:pt x="4229397" y="3756696"/>
                  <a:pt x="4231108" y="3756076"/>
                </a:cubicBezTo>
                <a:cubicBezTo>
                  <a:pt x="4232820" y="3755456"/>
                  <a:pt x="4235325" y="3754749"/>
                  <a:pt x="4238624" y="3753955"/>
                </a:cubicBezTo>
                <a:cubicBezTo>
                  <a:pt x="4241923" y="3753162"/>
                  <a:pt x="4246414" y="3752207"/>
                  <a:pt x="4252093" y="3751090"/>
                </a:cubicBezTo>
                <a:cubicBezTo>
                  <a:pt x="4257773" y="3749974"/>
                  <a:pt x="4265128" y="3748597"/>
                  <a:pt x="4274157" y="3746960"/>
                </a:cubicBezTo>
                <a:cubicBezTo>
                  <a:pt x="4274008" y="3744728"/>
                  <a:pt x="4273971" y="3741826"/>
                  <a:pt x="4274045" y="3738254"/>
                </a:cubicBezTo>
                <a:cubicBezTo>
                  <a:pt x="4274120" y="3734682"/>
                  <a:pt x="4274305" y="3731532"/>
                  <a:pt x="4274604" y="3728803"/>
                </a:cubicBezTo>
                <a:lnTo>
                  <a:pt x="4250270" y="3732598"/>
                </a:lnTo>
                <a:cubicBezTo>
                  <a:pt x="4250717" y="3726844"/>
                  <a:pt x="4251163" y="3720494"/>
                  <a:pt x="4251609" y="3713548"/>
                </a:cubicBezTo>
                <a:cubicBezTo>
                  <a:pt x="4252056" y="3706603"/>
                  <a:pt x="4252527" y="3699559"/>
                  <a:pt x="4253023" y="3692415"/>
                </a:cubicBezTo>
                <a:cubicBezTo>
                  <a:pt x="4256148" y="3697426"/>
                  <a:pt x="4259040" y="3702672"/>
                  <a:pt x="4261693" y="3708153"/>
                </a:cubicBezTo>
                <a:cubicBezTo>
                  <a:pt x="4264346" y="3713635"/>
                  <a:pt x="4266269" y="3718435"/>
                  <a:pt x="4267459" y="3722553"/>
                </a:cubicBezTo>
                <a:lnTo>
                  <a:pt x="4282565" y="3715409"/>
                </a:lnTo>
                <a:lnTo>
                  <a:pt x="4282565" y="3733566"/>
                </a:lnTo>
                <a:cubicBezTo>
                  <a:pt x="4282565" y="3737287"/>
                  <a:pt x="4282653" y="3740251"/>
                  <a:pt x="4282826" y="3742458"/>
                </a:cubicBezTo>
                <a:cubicBezTo>
                  <a:pt x="4283000" y="3744666"/>
                  <a:pt x="4283334" y="3746427"/>
                  <a:pt x="4283831" y="3747742"/>
                </a:cubicBezTo>
                <a:cubicBezTo>
                  <a:pt x="4284326" y="3749056"/>
                  <a:pt x="4285072" y="3750260"/>
                  <a:pt x="4286063" y="3751351"/>
                </a:cubicBezTo>
                <a:cubicBezTo>
                  <a:pt x="4287502" y="3753038"/>
                  <a:pt x="4289238" y="3754253"/>
                  <a:pt x="4291272" y="3754997"/>
                </a:cubicBezTo>
                <a:cubicBezTo>
                  <a:pt x="4293306" y="3755741"/>
                  <a:pt x="4295439" y="3756113"/>
                  <a:pt x="4297671" y="3756113"/>
                </a:cubicBezTo>
                <a:lnTo>
                  <a:pt x="4305858" y="3756113"/>
                </a:lnTo>
                <a:cubicBezTo>
                  <a:pt x="4307544" y="3756113"/>
                  <a:pt x="4309218" y="3755865"/>
                  <a:pt x="4310881" y="3755369"/>
                </a:cubicBezTo>
                <a:cubicBezTo>
                  <a:pt x="4312542" y="3754873"/>
                  <a:pt x="4313968" y="3754104"/>
                  <a:pt x="4315159" y="3753062"/>
                </a:cubicBezTo>
                <a:cubicBezTo>
                  <a:pt x="4317689" y="3750979"/>
                  <a:pt x="4319475" y="3747977"/>
                  <a:pt x="4320517" y="3744058"/>
                </a:cubicBezTo>
                <a:cubicBezTo>
                  <a:pt x="4320963" y="3741975"/>
                  <a:pt x="4321360" y="3738986"/>
                  <a:pt x="4321707" y="3735091"/>
                </a:cubicBezTo>
                <a:cubicBezTo>
                  <a:pt x="4322055" y="3731197"/>
                  <a:pt x="4322303" y="3727266"/>
                  <a:pt x="4322451" y="3723297"/>
                </a:cubicBezTo>
                <a:cubicBezTo>
                  <a:pt x="4319971" y="3722503"/>
                  <a:pt x="4317354" y="3721312"/>
                  <a:pt x="4314601" y="3719725"/>
                </a:cubicBezTo>
                <a:cubicBezTo>
                  <a:pt x="4311847" y="3718137"/>
                  <a:pt x="4309552" y="3716550"/>
                  <a:pt x="4307717" y="3714962"/>
                </a:cubicBezTo>
                <a:cubicBezTo>
                  <a:pt x="4307768" y="3718385"/>
                  <a:pt x="4307742" y="3721424"/>
                  <a:pt x="4307643" y="3724078"/>
                </a:cubicBezTo>
                <a:cubicBezTo>
                  <a:pt x="4307544" y="3726732"/>
                  <a:pt x="4307470" y="3728729"/>
                  <a:pt x="4307420" y="3730068"/>
                </a:cubicBezTo>
                <a:cubicBezTo>
                  <a:pt x="4307271" y="3731606"/>
                  <a:pt x="4306998" y="3732822"/>
                  <a:pt x="4306602" y="3733715"/>
                </a:cubicBezTo>
                <a:cubicBezTo>
                  <a:pt x="4306304" y="3734310"/>
                  <a:pt x="4305908" y="3734608"/>
                  <a:pt x="4305411" y="3734608"/>
                </a:cubicBezTo>
                <a:lnTo>
                  <a:pt x="4304518" y="3734608"/>
                </a:lnTo>
                <a:cubicBezTo>
                  <a:pt x="4303923" y="3734608"/>
                  <a:pt x="4303451" y="3734261"/>
                  <a:pt x="4303104" y="3733566"/>
                </a:cubicBezTo>
                <a:cubicBezTo>
                  <a:pt x="4303055" y="3733318"/>
                  <a:pt x="4303017" y="3732970"/>
                  <a:pt x="4302992" y="3732524"/>
                </a:cubicBezTo>
                <a:cubicBezTo>
                  <a:pt x="4302968" y="3732078"/>
                  <a:pt x="4302955" y="3731656"/>
                  <a:pt x="4302955" y="3731259"/>
                </a:cubicBezTo>
                <a:lnTo>
                  <a:pt x="4302955" y="3654612"/>
                </a:lnTo>
                <a:lnTo>
                  <a:pt x="4255256" y="3654612"/>
                </a:lnTo>
                <a:lnTo>
                  <a:pt x="4255851" y="3643450"/>
                </a:lnTo>
                <a:lnTo>
                  <a:pt x="4317614" y="3643450"/>
                </a:lnTo>
                <a:lnTo>
                  <a:pt x="4317614" y="3623805"/>
                </a:lnTo>
                <a:lnTo>
                  <a:pt x="4225862" y="3623805"/>
                </a:lnTo>
                <a:lnTo>
                  <a:pt x="4226904" y="3621052"/>
                </a:lnTo>
                <a:close/>
                <a:moveTo>
                  <a:pt x="2048231" y="3605476"/>
                </a:moveTo>
                <a:cubicBezTo>
                  <a:pt x="2045700" y="3612819"/>
                  <a:pt x="2042538" y="3620074"/>
                  <a:pt x="2038743" y="3627242"/>
                </a:cubicBezTo>
                <a:cubicBezTo>
                  <a:pt x="2034948" y="3634411"/>
                  <a:pt x="2030743" y="3641083"/>
                  <a:pt x="2026129" y="3647260"/>
                </a:cubicBezTo>
                <a:cubicBezTo>
                  <a:pt x="2021516" y="3653436"/>
                  <a:pt x="2016704" y="3658707"/>
                  <a:pt x="2011693" y="3663073"/>
                </a:cubicBezTo>
                <a:cubicBezTo>
                  <a:pt x="2013678" y="3664214"/>
                  <a:pt x="2016034" y="3665690"/>
                  <a:pt x="2018762" y="3667500"/>
                </a:cubicBezTo>
                <a:cubicBezTo>
                  <a:pt x="2021491" y="3669311"/>
                  <a:pt x="2024158" y="3671184"/>
                  <a:pt x="2026762" y="3673119"/>
                </a:cubicBezTo>
                <a:cubicBezTo>
                  <a:pt x="2029366" y="3675053"/>
                  <a:pt x="2031438" y="3676740"/>
                  <a:pt x="2032976" y="3678179"/>
                </a:cubicBezTo>
                <a:cubicBezTo>
                  <a:pt x="2036250" y="3674657"/>
                  <a:pt x="2039549" y="3670663"/>
                  <a:pt x="2042873" y="3666198"/>
                </a:cubicBezTo>
                <a:cubicBezTo>
                  <a:pt x="2046196" y="3661733"/>
                  <a:pt x="2049471" y="3656996"/>
                  <a:pt x="2052695" y="3651985"/>
                </a:cubicBezTo>
                <a:lnTo>
                  <a:pt x="2075987" y="3651985"/>
                </a:lnTo>
                <a:lnTo>
                  <a:pt x="2075987" y="3724167"/>
                </a:lnTo>
                <a:cubicBezTo>
                  <a:pt x="2075987" y="3726300"/>
                  <a:pt x="2074672" y="3727367"/>
                  <a:pt x="2072043" y="3727367"/>
                </a:cubicBezTo>
                <a:cubicBezTo>
                  <a:pt x="2070952" y="3727367"/>
                  <a:pt x="2069166" y="3727367"/>
                  <a:pt x="2066685" y="3727367"/>
                </a:cubicBezTo>
                <a:cubicBezTo>
                  <a:pt x="2064205" y="3727367"/>
                  <a:pt x="2061427" y="3727329"/>
                  <a:pt x="2058351" y="3727255"/>
                </a:cubicBezTo>
                <a:cubicBezTo>
                  <a:pt x="2055275" y="3727181"/>
                  <a:pt x="2052323" y="3727069"/>
                  <a:pt x="2049496" y="3726920"/>
                </a:cubicBezTo>
                <a:cubicBezTo>
                  <a:pt x="2051083" y="3730145"/>
                  <a:pt x="2052633" y="3734002"/>
                  <a:pt x="2054146" y="3738491"/>
                </a:cubicBezTo>
                <a:cubicBezTo>
                  <a:pt x="2055660" y="3742981"/>
                  <a:pt x="2056639" y="3746888"/>
                  <a:pt x="2057086" y="3750212"/>
                </a:cubicBezTo>
                <a:cubicBezTo>
                  <a:pt x="2063882" y="3750212"/>
                  <a:pt x="2069959" y="3749964"/>
                  <a:pt x="2075317" y="3749468"/>
                </a:cubicBezTo>
                <a:cubicBezTo>
                  <a:pt x="2080675" y="3748972"/>
                  <a:pt x="2085264" y="3747855"/>
                  <a:pt x="2089084" y="3746119"/>
                </a:cubicBezTo>
                <a:cubicBezTo>
                  <a:pt x="2092904" y="3744383"/>
                  <a:pt x="2095508" y="3741853"/>
                  <a:pt x="2096897" y="3738529"/>
                </a:cubicBezTo>
                <a:cubicBezTo>
                  <a:pt x="2098287" y="3735205"/>
                  <a:pt x="2098981" y="3730566"/>
                  <a:pt x="2098981" y="3724613"/>
                </a:cubicBezTo>
                <a:lnTo>
                  <a:pt x="2098981" y="3651985"/>
                </a:lnTo>
                <a:lnTo>
                  <a:pt x="2125845" y="3651985"/>
                </a:lnTo>
                <a:cubicBezTo>
                  <a:pt x="2123414" y="3657244"/>
                  <a:pt x="2120909" y="3661957"/>
                  <a:pt x="2118329" y="3666124"/>
                </a:cubicBezTo>
                <a:lnTo>
                  <a:pt x="2138049" y="3674235"/>
                </a:lnTo>
                <a:cubicBezTo>
                  <a:pt x="2141621" y="3669175"/>
                  <a:pt x="2145180" y="3663110"/>
                  <a:pt x="2148727" y="3656041"/>
                </a:cubicBezTo>
                <a:cubicBezTo>
                  <a:pt x="2152274" y="3648971"/>
                  <a:pt x="2155313" y="3641865"/>
                  <a:pt x="2157843" y="3634721"/>
                </a:cubicBezTo>
                <a:lnTo>
                  <a:pt x="2140132" y="3629066"/>
                </a:lnTo>
                <a:lnTo>
                  <a:pt x="2136337" y="3630182"/>
                </a:lnTo>
                <a:lnTo>
                  <a:pt x="2064676" y="3630182"/>
                </a:lnTo>
                <a:cubicBezTo>
                  <a:pt x="2066164" y="3627205"/>
                  <a:pt x="2067578" y="3624191"/>
                  <a:pt x="2068918" y="3621140"/>
                </a:cubicBezTo>
                <a:cubicBezTo>
                  <a:pt x="2070257" y="3618090"/>
                  <a:pt x="2071497" y="3615051"/>
                  <a:pt x="2072638" y="3612025"/>
                </a:cubicBezTo>
                <a:close/>
                <a:moveTo>
                  <a:pt x="10183277" y="3559927"/>
                </a:moveTo>
                <a:cubicBezTo>
                  <a:pt x="10177969" y="3565731"/>
                  <a:pt x="10170813" y="3571449"/>
                  <a:pt x="10161809" y="3577079"/>
                </a:cubicBezTo>
                <a:cubicBezTo>
                  <a:pt x="10152805" y="3582710"/>
                  <a:pt x="10142151" y="3587658"/>
                  <a:pt x="10129848" y="3591925"/>
                </a:cubicBezTo>
                <a:cubicBezTo>
                  <a:pt x="10131435" y="3593016"/>
                  <a:pt x="10133184" y="3594492"/>
                  <a:pt x="10135094" y="3596352"/>
                </a:cubicBezTo>
                <a:cubicBezTo>
                  <a:pt x="10137004" y="3598213"/>
                  <a:pt x="10138827" y="3600160"/>
                  <a:pt x="10140563" y="3602194"/>
                </a:cubicBezTo>
                <a:cubicBezTo>
                  <a:pt x="10142300" y="3604228"/>
                  <a:pt x="10143689" y="3606088"/>
                  <a:pt x="10144731" y="3607775"/>
                </a:cubicBezTo>
                <a:cubicBezTo>
                  <a:pt x="10150386" y="3605344"/>
                  <a:pt x="10155707" y="3602789"/>
                  <a:pt x="10160692" y="3600110"/>
                </a:cubicBezTo>
                <a:cubicBezTo>
                  <a:pt x="10165678" y="3597431"/>
                  <a:pt x="10170428" y="3594653"/>
                  <a:pt x="10174943" y="3591776"/>
                </a:cubicBezTo>
                <a:lnTo>
                  <a:pt x="10210141" y="3591776"/>
                </a:lnTo>
                <a:cubicBezTo>
                  <a:pt x="10207065" y="3594455"/>
                  <a:pt x="10203729" y="3596948"/>
                  <a:pt x="10200132" y="3599255"/>
                </a:cubicBezTo>
                <a:cubicBezTo>
                  <a:pt x="10196535" y="3601561"/>
                  <a:pt x="10192703" y="3603732"/>
                  <a:pt x="10188635" y="3605766"/>
                </a:cubicBezTo>
                <a:cubicBezTo>
                  <a:pt x="10186502" y="3603930"/>
                  <a:pt x="10184306" y="3602132"/>
                  <a:pt x="10182049" y="3600371"/>
                </a:cubicBezTo>
                <a:cubicBezTo>
                  <a:pt x="10179792" y="3598610"/>
                  <a:pt x="10177671" y="3597010"/>
                  <a:pt x="10175687" y="3595571"/>
                </a:cubicBezTo>
                <a:lnTo>
                  <a:pt x="10159093" y="3605766"/>
                </a:lnTo>
                <a:cubicBezTo>
                  <a:pt x="10160531" y="3607006"/>
                  <a:pt x="10162069" y="3608308"/>
                  <a:pt x="10163706" y="3609672"/>
                </a:cubicBezTo>
                <a:cubicBezTo>
                  <a:pt x="10165343" y="3611037"/>
                  <a:pt x="10166956" y="3612438"/>
                  <a:pt x="10168543" y="3613877"/>
                </a:cubicBezTo>
                <a:cubicBezTo>
                  <a:pt x="10155297" y="3618193"/>
                  <a:pt x="10141332" y="3621343"/>
                  <a:pt x="10126648" y="3623327"/>
                </a:cubicBezTo>
                <a:cubicBezTo>
                  <a:pt x="10128533" y="3625659"/>
                  <a:pt x="10130455" y="3628760"/>
                  <a:pt x="10132415" y="3632629"/>
                </a:cubicBezTo>
                <a:cubicBezTo>
                  <a:pt x="10134375" y="3636499"/>
                  <a:pt x="10135851" y="3639847"/>
                  <a:pt x="10136843" y="3642675"/>
                </a:cubicBezTo>
                <a:cubicBezTo>
                  <a:pt x="10149096" y="3640443"/>
                  <a:pt x="10160953" y="3637516"/>
                  <a:pt x="10172413" y="3633894"/>
                </a:cubicBezTo>
                <a:cubicBezTo>
                  <a:pt x="10183872" y="3630273"/>
                  <a:pt x="10194514" y="3625734"/>
                  <a:pt x="10204336" y="3620276"/>
                </a:cubicBezTo>
                <a:cubicBezTo>
                  <a:pt x="10198234" y="3626676"/>
                  <a:pt x="10190222" y="3632729"/>
                  <a:pt x="10180301" y="3638434"/>
                </a:cubicBezTo>
                <a:cubicBezTo>
                  <a:pt x="10170379" y="3644139"/>
                  <a:pt x="10158373" y="3649050"/>
                  <a:pt x="10144284" y="3653167"/>
                </a:cubicBezTo>
                <a:cubicBezTo>
                  <a:pt x="10145822" y="3654458"/>
                  <a:pt x="10147459" y="3656119"/>
                  <a:pt x="10149195" y="3658153"/>
                </a:cubicBezTo>
                <a:cubicBezTo>
                  <a:pt x="10150932" y="3660187"/>
                  <a:pt x="10152569" y="3662308"/>
                  <a:pt x="10154107" y="3664516"/>
                </a:cubicBezTo>
                <a:cubicBezTo>
                  <a:pt x="10155645" y="3666723"/>
                  <a:pt x="10156835" y="3668695"/>
                  <a:pt x="10157679" y="3670432"/>
                </a:cubicBezTo>
                <a:cubicBezTo>
                  <a:pt x="10165765" y="3667455"/>
                  <a:pt x="10173293" y="3664268"/>
                  <a:pt x="10180263" y="3660869"/>
                </a:cubicBezTo>
                <a:cubicBezTo>
                  <a:pt x="10187233" y="3657471"/>
                  <a:pt x="10193695" y="3653837"/>
                  <a:pt x="10199648" y="3649968"/>
                </a:cubicBezTo>
                <a:lnTo>
                  <a:pt x="10230530" y="3649968"/>
                </a:lnTo>
                <a:cubicBezTo>
                  <a:pt x="10227653" y="3653192"/>
                  <a:pt x="10224403" y="3656144"/>
                  <a:pt x="10220782" y="3658823"/>
                </a:cubicBezTo>
                <a:cubicBezTo>
                  <a:pt x="10217160" y="3661502"/>
                  <a:pt x="10213266" y="3663933"/>
                  <a:pt x="10209099" y="3666116"/>
                </a:cubicBezTo>
                <a:cubicBezTo>
                  <a:pt x="10204683" y="3662544"/>
                  <a:pt x="10200293" y="3659294"/>
                  <a:pt x="10195927" y="3656367"/>
                </a:cubicBezTo>
                <a:lnTo>
                  <a:pt x="10177696" y="3666860"/>
                </a:lnTo>
                <a:cubicBezTo>
                  <a:pt x="10179184" y="3668050"/>
                  <a:pt x="10180772" y="3669315"/>
                  <a:pt x="10182459" y="3670655"/>
                </a:cubicBezTo>
                <a:cubicBezTo>
                  <a:pt x="10184145" y="3671994"/>
                  <a:pt x="10185807" y="3673383"/>
                  <a:pt x="10187444" y="3674822"/>
                </a:cubicBezTo>
                <a:cubicBezTo>
                  <a:pt x="10178366" y="3677551"/>
                  <a:pt x="10168518" y="3679684"/>
                  <a:pt x="10157902" y="3681222"/>
                </a:cubicBezTo>
                <a:cubicBezTo>
                  <a:pt x="10147285" y="3682760"/>
                  <a:pt x="10136148" y="3683826"/>
                  <a:pt x="10124490" y="3684421"/>
                </a:cubicBezTo>
                <a:cubicBezTo>
                  <a:pt x="10125631" y="3686257"/>
                  <a:pt x="10126772" y="3688452"/>
                  <a:pt x="10127913" y="3691007"/>
                </a:cubicBezTo>
                <a:cubicBezTo>
                  <a:pt x="10129054" y="3693562"/>
                  <a:pt x="10130083" y="3696154"/>
                  <a:pt x="10131001" y="3698783"/>
                </a:cubicBezTo>
                <a:cubicBezTo>
                  <a:pt x="10131919" y="3701413"/>
                  <a:pt x="10132651" y="3703744"/>
                  <a:pt x="10133196" y="3705778"/>
                </a:cubicBezTo>
                <a:cubicBezTo>
                  <a:pt x="10148476" y="3704439"/>
                  <a:pt x="10162900" y="3702355"/>
                  <a:pt x="10176468" y="3699527"/>
                </a:cubicBezTo>
                <a:cubicBezTo>
                  <a:pt x="10190036" y="3696700"/>
                  <a:pt x="10202501" y="3692744"/>
                  <a:pt x="10213861" y="3687658"/>
                </a:cubicBezTo>
                <a:cubicBezTo>
                  <a:pt x="10225222" y="3682574"/>
                  <a:pt x="10235230" y="3675988"/>
                  <a:pt x="10243887" y="3667901"/>
                </a:cubicBezTo>
                <a:cubicBezTo>
                  <a:pt x="10252544" y="3659815"/>
                  <a:pt x="10259576" y="3649869"/>
                  <a:pt x="10264984" y="3638061"/>
                </a:cubicBezTo>
                <a:lnTo>
                  <a:pt x="10249580" y="3629429"/>
                </a:lnTo>
                <a:lnTo>
                  <a:pt x="10245636" y="3630471"/>
                </a:lnTo>
                <a:lnTo>
                  <a:pt x="10223833" y="3630471"/>
                </a:lnTo>
                <a:cubicBezTo>
                  <a:pt x="10225371" y="3628934"/>
                  <a:pt x="10226871" y="3627371"/>
                  <a:pt x="10228335" y="3625783"/>
                </a:cubicBezTo>
                <a:cubicBezTo>
                  <a:pt x="10229798" y="3624196"/>
                  <a:pt x="10231249" y="3622559"/>
                  <a:pt x="10232688" y="3620872"/>
                </a:cubicBezTo>
                <a:lnTo>
                  <a:pt x="10211331" y="3615960"/>
                </a:lnTo>
                <a:cubicBezTo>
                  <a:pt x="10218673" y="3611347"/>
                  <a:pt x="10225296" y="3606051"/>
                  <a:pt x="10231200" y="3600073"/>
                </a:cubicBezTo>
                <a:cubicBezTo>
                  <a:pt x="10237103" y="3594095"/>
                  <a:pt x="10242114" y="3587410"/>
                  <a:pt x="10246231" y="3580018"/>
                </a:cubicBezTo>
                <a:lnTo>
                  <a:pt x="10231646" y="3571461"/>
                </a:lnTo>
                <a:lnTo>
                  <a:pt x="10228000" y="3572428"/>
                </a:lnTo>
                <a:lnTo>
                  <a:pt x="10199946" y="3572428"/>
                </a:lnTo>
                <a:cubicBezTo>
                  <a:pt x="10201136" y="3571287"/>
                  <a:pt x="10202339" y="3570134"/>
                  <a:pt x="10203555" y="3568968"/>
                </a:cubicBezTo>
                <a:cubicBezTo>
                  <a:pt x="10204770" y="3567802"/>
                  <a:pt x="10205949" y="3566599"/>
                  <a:pt x="10207090" y="3565359"/>
                </a:cubicBezTo>
                <a:close/>
                <a:moveTo>
                  <a:pt x="10524173" y="3498065"/>
                </a:moveTo>
                <a:lnTo>
                  <a:pt x="10524173" y="3519273"/>
                </a:lnTo>
                <a:lnTo>
                  <a:pt x="10545009" y="3519273"/>
                </a:lnTo>
                <a:lnTo>
                  <a:pt x="10545009" y="3561838"/>
                </a:lnTo>
                <a:cubicBezTo>
                  <a:pt x="10545009" y="3566154"/>
                  <a:pt x="10544153" y="3569850"/>
                  <a:pt x="10542442" y="3572925"/>
                </a:cubicBezTo>
                <a:cubicBezTo>
                  <a:pt x="10540730" y="3576001"/>
                  <a:pt x="10538957" y="3578333"/>
                  <a:pt x="10537121" y="3579920"/>
                </a:cubicBezTo>
                <a:cubicBezTo>
                  <a:pt x="10538262" y="3581012"/>
                  <a:pt x="10539589" y="3582513"/>
                  <a:pt x="10541102" y="3584422"/>
                </a:cubicBezTo>
                <a:cubicBezTo>
                  <a:pt x="10542615" y="3586332"/>
                  <a:pt x="10544042" y="3588329"/>
                  <a:pt x="10545381" y="3590413"/>
                </a:cubicBezTo>
                <a:cubicBezTo>
                  <a:pt x="10546720" y="3592496"/>
                  <a:pt x="10547713" y="3594282"/>
                  <a:pt x="10548358" y="3595771"/>
                </a:cubicBezTo>
                <a:cubicBezTo>
                  <a:pt x="10549102" y="3594878"/>
                  <a:pt x="10550106" y="3593824"/>
                  <a:pt x="10551371" y="3592608"/>
                </a:cubicBezTo>
                <a:cubicBezTo>
                  <a:pt x="10552636" y="3591393"/>
                  <a:pt x="10554497" y="3589805"/>
                  <a:pt x="10556952" y="3587845"/>
                </a:cubicBezTo>
                <a:cubicBezTo>
                  <a:pt x="10559408" y="3585886"/>
                  <a:pt x="10562757" y="3583319"/>
                  <a:pt x="10566998" y="3580144"/>
                </a:cubicBezTo>
                <a:cubicBezTo>
                  <a:pt x="10571240" y="3576969"/>
                  <a:pt x="10576660" y="3572925"/>
                  <a:pt x="10583258" y="3568014"/>
                </a:cubicBezTo>
                <a:cubicBezTo>
                  <a:pt x="10582117" y="3565831"/>
                  <a:pt x="10580889" y="3562780"/>
                  <a:pt x="10579574" y="3558861"/>
                </a:cubicBezTo>
                <a:cubicBezTo>
                  <a:pt x="10578260" y="3554942"/>
                  <a:pt x="10577305" y="3551445"/>
                  <a:pt x="10576709" y="3548369"/>
                </a:cubicBezTo>
                <a:lnTo>
                  <a:pt x="10567110" y="3555066"/>
                </a:lnTo>
                <a:lnTo>
                  <a:pt x="10567110" y="3498065"/>
                </a:lnTo>
                <a:close/>
                <a:moveTo>
                  <a:pt x="11936567" y="3482998"/>
                </a:moveTo>
                <a:lnTo>
                  <a:pt x="11983820" y="3482998"/>
                </a:lnTo>
                <a:lnTo>
                  <a:pt x="11983820" y="3489844"/>
                </a:lnTo>
                <a:lnTo>
                  <a:pt x="11936567" y="3489844"/>
                </a:lnTo>
                <a:close/>
                <a:moveTo>
                  <a:pt x="1500533" y="3477227"/>
                </a:moveTo>
                <a:lnTo>
                  <a:pt x="1500533" y="3492779"/>
                </a:lnTo>
                <a:cubicBezTo>
                  <a:pt x="1500533" y="3496549"/>
                  <a:pt x="1500223" y="3500518"/>
                  <a:pt x="1499603" y="3504685"/>
                </a:cubicBezTo>
                <a:cubicBezTo>
                  <a:pt x="1498983" y="3508852"/>
                  <a:pt x="1497718" y="3513044"/>
                  <a:pt x="1495808" y="3517261"/>
                </a:cubicBezTo>
                <a:cubicBezTo>
                  <a:pt x="1493898" y="3521478"/>
                  <a:pt x="1491021" y="3525608"/>
                  <a:pt x="1487176" y="3529651"/>
                </a:cubicBezTo>
                <a:cubicBezTo>
                  <a:pt x="1483331" y="3533694"/>
                  <a:pt x="1478184" y="3537452"/>
                  <a:pt x="1471735" y="3540925"/>
                </a:cubicBezTo>
                <a:cubicBezTo>
                  <a:pt x="1473719" y="3542165"/>
                  <a:pt x="1475927" y="3543753"/>
                  <a:pt x="1478358" y="3545687"/>
                </a:cubicBezTo>
                <a:cubicBezTo>
                  <a:pt x="1480789" y="3547622"/>
                  <a:pt x="1483108" y="3549656"/>
                  <a:pt x="1485316" y="3551789"/>
                </a:cubicBezTo>
                <a:cubicBezTo>
                  <a:pt x="1487523" y="3553923"/>
                  <a:pt x="1489297" y="3555857"/>
                  <a:pt x="1490636" y="3557594"/>
                </a:cubicBezTo>
                <a:cubicBezTo>
                  <a:pt x="1498127" y="3553228"/>
                  <a:pt x="1504093" y="3548391"/>
                  <a:pt x="1508533" y="3543083"/>
                </a:cubicBezTo>
                <a:cubicBezTo>
                  <a:pt x="1512973" y="3537775"/>
                  <a:pt x="1516309" y="3532268"/>
                  <a:pt x="1518541" y="3526563"/>
                </a:cubicBezTo>
                <a:cubicBezTo>
                  <a:pt x="1520774" y="3520858"/>
                  <a:pt x="1522237" y="3515178"/>
                  <a:pt x="1522932" y="3509522"/>
                </a:cubicBezTo>
                <a:cubicBezTo>
                  <a:pt x="1523626" y="3503867"/>
                  <a:pt x="1523974" y="3498484"/>
                  <a:pt x="1523974" y="3493374"/>
                </a:cubicBezTo>
                <a:lnTo>
                  <a:pt x="1523974" y="3477227"/>
                </a:lnTo>
                <a:close/>
                <a:moveTo>
                  <a:pt x="1558130" y="3476929"/>
                </a:moveTo>
                <a:lnTo>
                  <a:pt x="1558130" y="3557296"/>
                </a:lnTo>
                <a:lnTo>
                  <a:pt x="1581719" y="3557296"/>
                </a:lnTo>
                <a:lnTo>
                  <a:pt x="1581719" y="3476929"/>
                </a:lnTo>
                <a:close/>
                <a:moveTo>
                  <a:pt x="10581472" y="3461528"/>
                </a:moveTo>
                <a:lnTo>
                  <a:pt x="10581472" y="3483480"/>
                </a:lnTo>
                <a:lnTo>
                  <a:pt x="10637208" y="3483480"/>
                </a:lnTo>
                <a:lnTo>
                  <a:pt x="10637208" y="3510120"/>
                </a:lnTo>
                <a:lnTo>
                  <a:pt x="10584820" y="3510120"/>
                </a:lnTo>
                <a:lnTo>
                  <a:pt x="10584820" y="3565484"/>
                </a:lnTo>
                <a:cubicBezTo>
                  <a:pt x="10584820" y="3572975"/>
                  <a:pt x="10585713" y="3578817"/>
                  <a:pt x="10587499" y="3583009"/>
                </a:cubicBezTo>
                <a:cubicBezTo>
                  <a:pt x="10589285" y="3587201"/>
                  <a:pt x="10592287" y="3590128"/>
                  <a:pt x="10596503" y="3591789"/>
                </a:cubicBezTo>
                <a:cubicBezTo>
                  <a:pt x="10600720" y="3593451"/>
                  <a:pt x="10606525" y="3594282"/>
                  <a:pt x="10613916" y="3594282"/>
                </a:cubicBezTo>
                <a:lnTo>
                  <a:pt x="10639068" y="3594282"/>
                </a:lnTo>
                <a:cubicBezTo>
                  <a:pt x="10645766" y="3594282"/>
                  <a:pt x="10651074" y="3593240"/>
                  <a:pt x="10654993" y="3591157"/>
                </a:cubicBezTo>
                <a:cubicBezTo>
                  <a:pt x="10658912" y="3589073"/>
                  <a:pt x="10661851" y="3585477"/>
                  <a:pt x="10663811" y="3580367"/>
                </a:cubicBezTo>
                <a:cubicBezTo>
                  <a:pt x="10665771" y="3575257"/>
                  <a:pt x="10667172" y="3568163"/>
                  <a:pt x="10668015" y="3559084"/>
                </a:cubicBezTo>
                <a:cubicBezTo>
                  <a:pt x="10665932" y="3558539"/>
                  <a:pt x="10663575" y="3557807"/>
                  <a:pt x="10660946" y="3556889"/>
                </a:cubicBezTo>
                <a:cubicBezTo>
                  <a:pt x="10658317" y="3555972"/>
                  <a:pt x="10655749" y="3554917"/>
                  <a:pt x="10653244" y="3553727"/>
                </a:cubicBezTo>
                <a:cubicBezTo>
                  <a:pt x="10650739" y="3552536"/>
                  <a:pt x="10648643" y="3551321"/>
                  <a:pt x="10646956" y="3550080"/>
                </a:cubicBezTo>
                <a:cubicBezTo>
                  <a:pt x="10646609" y="3556629"/>
                  <a:pt x="10646162" y="3561553"/>
                  <a:pt x="10645617" y="3564851"/>
                </a:cubicBezTo>
                <a:cubicBezTo>
                  <a:pt x="10645071" y="3568151"/>
                  <a:pt x="10644153" y="3570346"/>
                  <a:pt x="10642863" y="3571437"/>
                </a:cubicBezTo>
                <a:cubicBezTo>
                  <a:pt x="10641574" y="3572529"/>
                  <a:pt x="10639688" y="3573074"/>
                  <a:pt x="10637208" y="3573074"/>
                </a:cubicBezTo>
                <a:lnTo>
                  <a:pt x="10616670" y="3573074"/>
                </a:lnTo>
                <a:cubicBezTo>
                  <a:pt x="10612701" y="3573074"/>
                  <a:pt x="10610208" y="3572640"/>
                  <a:pt x="10609191" y="3571772"/>
                </a:cubicBezTo>
                <a:cubicBezTo>
                  <a:pt x="10608174" y="3570904"/>
                  <a:pt x="10607666" y="3568758"/>
                  <a:pt x="10607666" y="3565335"/>
                </a:cubicBezTo>
                <a:lnTo>
                  <a:pt x="10607666" y="3531030"/>
                </a:lnTo>
                <a:lnTo>
                  <a:pt x="10637208" y="3531030"/>
                </a:lnTo>
                <a:lnTo>
                  <a:pt x="10637208" y="3538174"/>
                </a:lnTo>
                <a:lnTo>
                  <a:pt x="10659607" y="3538174"/>
                </a:lnTo>
                <a:lnTo>
                  <a:pt x="10659607" y="3461528"/>
                </a:lnTo>
                <a:close/>
                <a:moveTo>
                  <a:pt x="7254867" y="3460453"/>
                </a:moveTo>
                <a:lnTo>
                  <a:pt x="7239835" y="3467300"/>
                </a:lnTo>
                <a:cubicBezTo>
                  <a:pt x="7242118" y="3471616"/>
                  <a:pt x="7244238" y="3476415"/>
                  <a:pt x="7246198" y="3481699"/>
                </a:cubicBezTo>
                <a:cubicBezTo>
                  <a:pt x="7248157" y="3486982"/>
                  <a:pt x="7249485" y="3491534"/>
                  <a:pt x="7250179" y="3495354"/>
                </a:cubicBezTo>
                <a:lnTo>
                  <a:pt x="7266178" y="3487689"/>
                </a:lnTo>
                <a:cubicBezTo>
                  <a:pt x="7265335" y="3483968"/>
                  <a:pt x="7263859" y="3479566"/>
                  <a:pt x="7261750" y="3474480"/>
                </a:cubicBezTo>
                <a:cubicBezTo>
                  <a:pt x="7259642" y="3469396"/>
                  <a:pt x="7257348" y="3464720"/>
                  <a:pt x="7254867" y="3460453"/>
                </a:cubicBezTo>
                <a:close/>
                <a:moveTo>
                  <a:pt x="11936567" y="3459706"/>
                </a:moveTo>
                <a:lnTo>
                  <a:pt x="11983820" y="3459706"/>
                </a:lnTo>
                <a:lnTo>
                  <a:pt x="11983820" y="3466552"/>
                </a:lnTo>
                <a:lnTo>
                  <a:pt x="11936567" y="3466552"/>
                </a:lnTo>
                <a:close/>
                <a:moveTo>
                  <a:pt x="10547167" y="3453565"/>
                </a:moveTo>
                <a:lnTo>
                  <a:pt x="10532507" y="3467332"/>
                </a:lnTo>
                <a:cubicBezTo>
                  <a:pt x="10535484" y="3470011"/>
                  <a:pt x="10538659" y="3472975"/>
                  <a:pt x="10542032" y="3476224"/>
                </a:cubicBezTo>
                <a:cubicBezTo>
                  <a:pt x="10545406" y="3479474"/>
                  <a:pt x="10548581" y="3482698"/>
                  <a:pt x="10551557" y="3485898"/>
                </a:cubicBezTo>
                <a:cubicBezTo>
                  <a:pt x="10554534" y="3489098"/>
                  <a:pt x="10556866" y="3491938"/>
                  <a:pt x="10558552" y="3494419"/>
                </a:cubicBezTo>
                <a:lnTo>
                  <a:pt x="10574254" y="3478717"/>
                </a:lnTo>
                <a:cubicBezTo>
                  <a:pt x="10572269" y="3476336"/>
                  <a:pt x="10569714" y="3473657"/>
                  <a:pt x="10566589" y="3470681"/>
                </a:cubicBezTo>
                <a:cubicBezTo>
                  <a:pt x="10563464" y="3467704"/>
                  <a:pt x="10560165" y="3464727"/>
                  <a:pt x="10556692" y="3461751"/>
                </a:cubicBezTo>
                <a:cubicBezTo>
                  <a:pt x="10553219" y="3458774"/>
                  <a:pt x="10550044" y="3456046"/>
                  <a:pt x="10547167" y="3453565"/>
                </a:cubicBezTo>
                <a:close/>
                <a:moveTo>
                  <a:pt x="11652363" y="3452757"/>
                </a:moveTo>
                <a:lnTo>
                  <a:pt x="11667023" y="3452757"/>
                </a:lnTo>
                <a:lnTo>
                  <a:pt x="11667023" y="3470765"/>
                </a:lnTo>
                <a:lnTo>
                  <a:pt x="11652363" y="3470765"/>
                </a:lnTo>
                <a:close/>
                <a:moveTo>
                  <a:pt x="11717773" y="3449706"/>
                </a:moveTo>
                <a:lnTo>
                  <a:pt x="11745232" y="3449706"/>
                </a:lnTo>
                <a:lnTo>
                  <a:pt x="11745232" y="3465259"/>
                </a:lnTo>
                <a:lnTo>
                  <a:pt x="11717178" y="3465259"/>
                </a:lnTo>
                <a:cubicBezTo>
                  <a:pt x="11717376" y="3462530"/>
                  <a:pt x="11717525" y="3459876"/>
                  <a:pt x="11717624" y="3457296"/>
                </a:cubicBezTo>
                <a:cubicBezTo>
                  <a:pt x="11717723" y="3454717"/>
                  <a:pt x="11717773" y="3452187"/>
                  <a:pt x="11717773" y="3449706"/>
                </a:cubicBezTo>
                <a:close/>
                <a:moveTo>
                  <a:pt x="4727471" y="3448247"/>
                </a:moveTo>
                <a:cubicBezTo>
                  <a:pt x="4724396" y="3454200"/>
                  <a:pt x="4721146" y="3460116"/>
                  <a:pt x="4717722" y="3465994"/>
                </a:cubicBezTo>
                <a:cubicBezTo>
                  <a:pt x="4714299" y="3471873"/>
                  <a:pt x="4710939" y="3477380"/>
                  <a:pt x="4707639" y="3482514"/>
                </a:cubicBezTo>
                <a:cubicBezTo>
                  <a:pt x="4704341" y="3487649"/>
                  <a:pt x="4701352" y="3492077"/>
                  <a:pt x="4698672" y="3495797"/>
                </a:cubicBezTo>
                <a:lnTo>
                  <a:pt x="4717276" y="3510754"/>
                </a:lnTo>
                <a:cubicBezTo>
                  <a:pt x="4726702" y="3495276"/>
                  <a:pt x="4735532" y="3479376"/>
                  <a:pt x="4743768" y="3463055"/>
                </a:cubicBezTo>
                <a:close/>
                <a:moveTo>
                  <a:pt x="7515830" y="3447310"/>
                </a:moveTo>
                <a:lnTo>
                  <a:pt x="7504519" y="3464723"/>
                </a:lnTo>
                <a:cubicBezTo>
                  <a:pt x="7509728" y="3466013"/>
                  <a:pt x="7515297" y="3467563"/>
                  <a:pt x="7521225" y="3469373"/>
                </a:cubicBezTo>
                <a:cubicBezTo>
                  <a:pt x="7527153" y="3471184"/>
                  <a:pt x="7533069" y="3473131"/>
                  <a:pt x="7538973" y="3475215"/>
                </a:cubicBezTo>
                <a:cubicBezTo>
                  <a:pt x="7544876" y="3477299"/>
                  <a:pt x="7550370" y="3479395"/>
                  <a:pt x="7555455" y="3481503"/>
                </a:cubicBezTo>
                <a:cubicBezTo>
                  <a:pt x="7560540" y="3483612"/>
                  <a:pt x="7564794" y="3485584"/>
                  <a:pt x="7568217" y="3487419"/>
                </a:cubicBezTo>
                <a:lnTo>
                  <a:pt x="7580570" y="3467625"/>
                </a:lnTo>
                <a:cubicBezTo>
                  <a:pt x="7576800" y="3465789"/>
                  <a:pt x="7572236" y="3463904"/>
                  <a:pt x="7566878" y="3461969"/>
                </a:cubicBezTo>
                <a:cubicBezTo>
                  <a:pt x="7561520" y="3460035"/>
                  <a:pt x="7555840" y="3458149"/>
                  <a:pt x="7549837" y="3456314"/>
                </a:cubicBezTo>
                <a:cubicBezTo>
                  <a:pt x="7543834" y="3454478"/>
                  <a:pt x="7537894" y="3452779"/>
                  <a:pt x="7532015" y="3451216"/>
                </a:cubicBezTo>
                <a:cubicBezTo>
                  <a:pt x="7526136" y="3449654"/>
                  <a:pt x="7520741" y="3448352"/>
                  <a:pt x="7515830" y="3447310"/>
                </a:cubicBezTo>
                <a:close/>
                <a:moveTo>
                  <a:pt x="265241" y="3441350"/>
                </a:moveTo>
                <a:cubicBezTo>
                  <a:pt x="262165" y="3447304"/>
                  <a:pt x="258903" y="3453219"/>
                  <a:pt x="255455" y="3459098"/>
                </a:cubicBezTo>
                <a:cubicBezTo>
                  <a:pt x="252007" y="3464977"/>
                  <a:pt x="248621" y="3470484"/>
                  <a:pt x="245298" y="3475618"/>
                </a:cubicBezTo>
                <a:cubicBezTo>
                  <a:pt x="241974" y="3480753"/>
                  <a:pt x="238973" y="3485180"/>
                  <a:pt x="236294" y="3488901"/>
                </a:cubicBezTo>
                <a:lnTo>
                  <a:pt x="255046" y="3503858"/>
                </a:lnTo>
                <a:cubicBezTo>
                  <a:pt x="264472" y="3488380"/>
                  <a:pt x="273302" y="3472480"/>
                  <a:pt x="281537" y="3456159"/>
                </a:cubicBezTo>
                <a:close/>
                <a:moveTo>
                  <a:pt x="8762722" y="3437710"/>
                </a:moveTo>
                <a:lnTo>
                  <a:pt x="8776786" y="3437710"/>
                </a:lnTo>
                <a:lnTo>
                  <a:pt x="8776786" y="3461448"/>
                </a:lnTo>
                <a:lnTo>
                  <a:pt x="8762722" y="3461448"/>
                </a:lnTo>
                <a:close/>
                <a:moveTo>
                  <a:pt x="7217734" y="3433590"/>
                </a:moveTo>
                <a:lnTo>
                  <a:pt x="7238422" y="3433590"/>
                </a:lnTo>
                <a:lnTo>
                  <a:pt x="7238422" y="3443338"/>
                </a:lnTo>
                <a:lnTo>
                  <a:pt x="7217734" y="3443338"/>
                </a:lnTo>
                <a:close/>
                <a:moveTo>
                  <a:pt x="2956707" y="3428297"/>
                </a:moveTo>
                <a:lnTo>
                  <a:pt x="2972408" y="3428297"/>
                </a:lnTo>
                <a:lnTo>
                  <a:pt x="2972408" y="3444593"/>
                </a:lnTo>
                <a:lnTo>
                  <a:pt x="2956707" y="3444593"/>
                </a:lnTo>
                <a:close/>
                <a:moveTo>
                  <a:pt x="1041268" y="3424397"/>
                </a:moveTo>
                <a:lnTo>
                  <a:pt x="1063816" y="3424397"/>
                </a:lnTo>
                <a:cubicBezTo>
                  <a:pt x="1063468" y="3428019"/>
                  <a:pt x="1062824" y="3431453"/>
                  <a:pt x="1061881" y="3434703"/>
                </a:cubicBezTo>
                <a:cubicBezTo>
                  <a:pt x="1060938" y="3437952"/>
                  <a:pt x="1059500" y="3441040"/>
                  <a:pt x="1057565" y="3443967"/>
                </a:cubicBezTo>
                <a:cubicBezTo>
                  <a:pt x="1054539" y="3441437"/>
                  <a:pt x="1051662" y="3438560"/>
                  <a:pt x="1048933" y="3435335"/>
                </a:cubicBezTo>
                <a:cubicBezTo>
                  <a:pt x="1046205" y="3432111"/>
                  <a:pt x="1043650" y="3428464"/>
                  <a:pt x="1041268" y="3424397"/>
                </a:cubicBezTo>
                <a:close/>
                <a:moveTo>
                  <a:pt x="9209626" y="3422086"/>
                </a:moveTo>
                <a:cubicBezTo>
                  <a:pt x="9212603" y="3430569"/>
                  <a:pt x="9215939" y="3438742"/>
                  <a:pt x="9219635" y="3446605"/>
                </a:cubicBezTo>
                <a:cubicBezTo>
                  <a:pt x="9223331" y="3454468"/>
                  <a:pt x="9227461" y="3461798"/>
                  <a:pt x="9232025" y="3468594"/>
                </a:cubicBezTo>
                <a:lnTo>
                  <a:pt x="9209626" y="3468594"/>
                </a:lnTo>
                <a:close/>
                <a:moveTo>
                  <a:pt x="8820169" y="3422010"/>
                </a:moveTo>
                <a:lnTo>
                  <a:pt x="8801938" y="3431757"/>
                </a:lnTo>
                <a:cubicBezTo>
                  <a:pt x="8804220" y="3435329"/>
                  <a:pt x="8806700" y="3439186"/>
                  <a:pt x="8809379" y="3443328"/>
                </a:cubicBezTo>
                <a:cubicBezTo>
                  <a:pt x="8812058" y="3447471"/>
                  <a:pt x="8814613" y="3451489"/>
                  <a:pt x="8817044" y="3455384"/>
                </a:cubicBezTo>
                <a:cubicBezTo>
                  <a:pt x="8819475" y="3459278"/>
                  <a:pt x="8821385" y="3462688"/>
                  <a:pt x="8822774" y="3465615"/>
                </a:cubicBezTo>
                <a:lnTo>
                  <a:pt x="8842419" y="3454156"/>
                </a:lnTo>
                <a:cubicBezTo>
                  <a:pt x="8840831" y="3451328"/>
                  <a:pt x="8838736" y="3448041"/>
                  <a:pt x="8836131" y="3444296"/>
                </a:cubicBezTo>
                <a:cubicBezTo>
                  <a:pt x="8833527" y="3440550"/>
                  <a:pt x="8830798" y="3436730"/>
                  <a:pt x="8827945" y="3432836"/>
                </a:cubicBezTo>
                <a:cubicBezTo>
                  <a:pt x="8825093" y="3428942"/>
                  <a:pt x="8822501" y="3425334"/>
                  <a:pt x="8820169" y="3422010"/>
                </a:cubicBezTo>
                <a:close/>
                <a:moveTo>
                  <a:pt x="9185814" y="3421341"/>
                </a:moveTo>
                <a:lnTo>
                  <a:pt x="9185963" y="3421341"/>
                </a:lnTo>
                <a:lnTo>
                  <a:pt x="9185963" y="3468594"/>
                </a:lnTo>
                <a:lnTo>
                  <a:pt x="9162671" y="3468594"/>
                </a:lnTo>
                <a:cubicBezTo>
                  <a:pt x="9167384" y="3461748"/>
                  <a:pt x="9171675" y="3454332"/>
                  <a:pt x="9175545" y="3446345"/>
                </a:cubicBezTo>
                <a:cubicBezTo>
                  <a:pt x="9179414" y="3438357"/>
                  <a:pt x="9182837" y="3430023"/>
                  <a:pt x="9185814" y="3421341"/>
                </a:cubicBezTo>
                <a:close/>
                <a:moveTo>
                  <a:pt x="7198833" y="3416698"/>
                </a:moveTo>
                <a:lnTo>
                  <a:pt x="7198833" y="3460156"/>
                </a:lnTo>
                <a:lnTo>
                  <a:pt x="7220190" y="3460156"/>
                </a:lnTo>
                <a:lnTo>
                  <a:pt x="7220190" y="3499298"/>
                </a:lnTo>
                <a:cubicBezTo>
                  <a:pt x="7220190" y="3500637"/>
                  <a:pt x="7219471" y="3501307"/>
                  <a:pt x="7218032" y="3501307"/>
                </a:cubicBezTo>
                <a:cubicBezTo>
                  <a:pt x="7217238" y="3501307"/>
                  <a:pt x="7215911" y="3501295"/>
                  <a:pt x="7214051" y="3501270"/>
                </a:cubicBezTo>
                <a:cubicBezTo>
                  <a:pt x="7212191" y="3501245"/>
                  <a:pt x="7210268" y="3501208"/>
                  <a:pt x="7208284" y="3501158"/>
                </a:cubicBezTo>
                <a:cubicBezTo>
                  <a:pt x="7210566" y="3496098"/>
                  <a:pt x="7212662" y="3490505"/>
                  <a:pt x="7214572" y="3484378"/>
                </a:cubicBezTo>
                <a:cubicBezTo>
                  <a:pt x="7216482" y="3478251"/>
                  <a:pt x="7218032" y="3472136"/>
                  <a:pt x="7219223" y="3466035"/>
                </a:cubicBezTo>
                <a:lnTo>
                  <a:pt x="7201587" y="3462239"/>
                </a:lnTo>
                <a:cubicBezTo>
                  <a:pt x="7200446" y="3468937"/>
                  <a:pt x="7198846" y="3475560"/>
                  <a:pt x="7196787" y="3482108"/>
                </a:cubicBezTo>
                <a:cubicBezTo>
                  <a:pt x="7194728" y="3488657"/>
                  <a:pt x="7192210" y="3494188"/>
                  <a:pt x="7189234" y="3498702"/>
                </a:cubicBezTo>
                <a:cubicBezTo>
                  <a:pt x="7190573" y="3499447"/>
                  <a:pt x="7192186" y="3500463"/>
                  <a:pt x="7194071" y="3501753"/>
                </a:cubicBezTo>
                <a:cubicBezTo>
                  <a:pt x="7195956" y="3503043"/>
                  <a:pt x="7197804" y="3504370"/>
                  <a:pt x="7199615" y="3505734"/>
                </a:cubicBezTo>
                <a:cubicBezTo>
                  <a:pt x="7201425" y="3507099"/>
                  <a:pt x="7202876" y="3508252"/>
                  <a:pt x="7203968" y="3509195"/>
                </a:cubicBezTo>
                <a:cubicBezTo>
                  <a:pt x="7205208" y="3507210"/>
                  <a:pt x="7206448" y="3504928"/>
                  <a:pt x="7207689" y="3502349"/>
                </a:cubicBezTo>
                <a:cubicBezTo>
                  <a:pt x="7208830" y="3504879"/>
                  <a:pt x="7209909" y="3507731"/>
                  <a:pt x="7210926" y="3510906"/>
                </a:cubicBezTo>
                <a:cubicBezTo>
                  <a:pt x="7211943" y="3514082"/>
                  <a:pt x="7212625" y="3516909"/>
                  <a:pt x="7212972" y="3519389"/>
                </a:cubicBezTo>
                <a:cubicBezTo>
                  <a:pt x="7217189" y="3519389"/>
                  <a:pt x="7220934" y="3519216"/>
                  <a:pt x="7224209" y="3518868"/>
                </a:cubicBezTo>
                <a:cubicBezTo>
                  <a:pt x="7227483" y="3518521"/>
                  <a:pt x="7230459" y="3517628"/>
                  <a:pt x="7233138" y="3516190"/>
                </a:cubicBezTo>
                <a:cubicBezTo>
                  <a:pt x="7235768" y="3514701"/>
                  <a:pt x="7237516" y="3512643"/>
                  <a:pt x="7238384" y="3510013"/>
                </a:cubicBezTo>
                <a:cubicBezTo>
                  <a:pt x="7239253" y="3507384"/>
                  <a:pt x="7239687" y="3503961"/>
                  <a:pt x="7239687" y="3499744"/>
                </a:cubicBezTo>
                <a:lnTo>
                  <a:pt x="7239687" y="3460156"/>
                </a:lnTo>
                <a:lnTo>
                  <a:pt x="7258588" y="3460156"/>
                </a:lnTo>
                <a:lnTo>
                  <a:pt x="7258588" y="3416698"/>
                </a:lnTo>
                <a:close/>
                <a:moveTo>
                  <a:pt x="11652363" y="3415774"/>
                </a:moveTo>
                <a:lnTo>
                  <a:pt x="11667023" y="3415774"/>
                </a:lnTo>
                <a:lnTo>
                  <a:pt x="11667023" y="3433112"/>
                </a:lnTo>
                <a:lnTo>
                  <a:pt x="11652363" y="3433112"/>
                </a:lnTo>
                <a:close/>
                <a:moveTo>
                  <a:pt x="11717773" y="3414360"/>
                </a:moveTo>
                <a:lnTo>
                  <a:pt x="11745232" y="3414360"/>
                </a:lnTo>
                <a:lnTo>
                  <a:pt x="11745232" y="3429912"/>
                </a:lnTo>
                <a:lnTo>
                  <a:pt x="11717773" y="3429912"/>
                </a:lnTo>
                <a:close/>
                <a:moveTo>
                  <a:pt x="7527438" y="3412261"/>
                </a:moveTo>
                <a:lnTo>
                  <a:pt x="7516872" y="3429004"/>
                </a:lnTo>
                <a:cubicBezTo>
                  <a:pt x="7521386" y="3430294"/>
                  <a:pt x="7526223" y="3431881"/>
                  <a:pt x="7531382" y="3433766"/>
                </a:cubicBezTo>
                <a:cubicBezTo>
                  <a:pt x="7536542" y="3435652"/>
                  <a:pt x="7541428" y="3437636"/>
                  <a:pt x="7546042" y="3439719"/>
                </a:cubicBezTo>
                <a:cubicBezTo>
                  <a:pt x="7550656" y="3441803"/>
                  <a:pt x="7554401" y="3443788"/>
                  <a:pt x="7557278" y="3445673"/>
                </a:cubicBezTo>
                <a:lnTo>
                  <a:pt x="7568589" y="3427069"/>
                </a:lnTo>
                <a:cubicBezTo>
                  <a:pt x="7565414" y="3425234"/>
                  <a:pt x="7561446" y="3423374"/>
                  <a:pt x="7556683" y="3421488"/>
                </a:cubicBezTo>
                <a:cubicBezTo>
                  <a:pt x="7551921" y="3419603"/>
                  <a:pt x="7546947" y="3417854"/>
                  <a:pt x="7541763" y="3416242"/>
                </a:cubicBezTo>
                <a:cubicBezTo>
                  <a:pt x="7536579" y="3414630"/>
                  <a:pt x="7531804" y="3413302"/>
                  <a:pt x="7527438" y="3412261"/>
                </a:cubicBezTo>
                <a:close/>
                <a:moveTo>
                  <a:pt x="308252" y="3412106"/>
                </a:moveTo>
                <a:lnTo>
                  <a:pt x="287490" y="3416348"/>
                </a:lnTo>
                <a:cubicBezTo>
                  <a:pt x="288681" y="3422549"/>
                  <a:pt x="289822" y="3429209"/>
                  <a:pt x="290914" y="3436327"/>
                </a:cubicBezTo>
                <a:cubicBezTo>
                  <a:pt x="292005" y="3443447"/>
                  <a:pt x="292935" y="3450429"/>
                  <a:pt x="293704" y="3457275"/>
                </a:cubicBezTo>
                <a:cubicBezTo>
                  <a:pt x="294473" y="3464121"/>
                  <a:pt x="294957" y="3470198"/>
                  <a:pt x="295155" y="3475506"/>
                </a:cubicBezTo>
                <a:lnTo>
                  <a:pt x="317405" y="3470818"/>
                </a:lnTo>
                <a:cubicBezTo>
                  <a:pt x="316909" y="3465361"/>
                  <a:pt x="316202" y="3459297"/>
                  <a:pt x="315284" y="3452624"/>
                </a:cubicBezTo>
                <a:cubicBezTo>
                  <a:pt x="314366" y="3445952"/>
                  <a:pt x="313312" y="3439118"/>
                  <a:pt x="312122" y="3432123"/>
                </a:cubicBezTo>
                <a:cubicBezTo>
                  <a:pt x="310931" y="3425129"/>
                  <a:pt x="309641" y="3418456"/>
                  <a:pt x="308252" y="3412106"/>
                </a:cubicBezTo>
                <a:close/>
                <a:moveTo>
                  <a:pt x="4705073" y="3411561"/>
                </a:moveTo>
                <a:lnTo>
                  <a:pt x="4693166" y="3428006"/>
                </a:lnTo>
                <a:cubicBezTo>
                  <a:pt x="4696192" y="3429593"/>
                  <a:pt x="4699528" y="3431379"/>
                  <a:pt x="4703176" y="3433364"/>
                </a:cubicBezTo>
                <a:cubicBezTo>
                  <a:pt x="4706821" y="3435348"/>
                  <a:pt x="4710331" y="3437320"/>
                  <a:pt x="4713705" y="3439280"/>
                </a:cubicBezTo>
                <a:cubicBezTo>
                  <a:pt x="4717078" y="3441239"/>
                  <a:pt x="4719807" y="3442963"/>
                  <a:pt x="4721890" y="3444452"/>
                </a:cubicBezTo>
                <a:lnTo>
                  <a:pt x="4734168" y="3425997"/>
                </a:lnTo>
                <a:cubicBezTo>
                  <a:pt x="4731887" y="3424658"/>
                  <a:pt x="4728984" y="3423095"/>
                  <a:pt x="4725462" y="3421309"/>
                </a:cubicBezTo>
                <a:cubicBezTo>
                  <a:pt x="4721939" y="3419523"/>
                  <a:pt x="4718355" y="3417762"/>
                  <a:pt x="4714710" y="3416025"/>
                </a:cubicBezTo>
                <a:cubicBezTo>
                  <a:pt x="4711063" y="3414289"/>
                  <a:pt x="4707851" y="3412801"/>
                  <a:pt x="4705073" y="3411561"/>
                </a:cubicBezTo>
                <a:close/>
                <a:moveTo>
                  <a:pt x="337943" y="3410617"/>
                </a:moveTo>
                <a:cubicBezTo>
                  <a:pt x="337298" y="3417861"/>
                  <a:pt x="336356" y="3425514"/>
                  <a:pt x="335115" y="3433574"/>
                </a:cubicBezTo>
                <a:cubicBezTo>
                  <a:pt x="333875" y="3441636"/>
                  <a:pt x="332474" y="3449487"/>
                  <a:pt x="330911" y="3457126"/>
                </a:cubicBezTo>
                <a:cubicBezTo>
                  <a:pt x="329348" y="3464766"/>
                  <a:pt x="327724" y="3471612"/>
                  <a:pt x="326037" y="3477664"/>
                </a:cubicBezTo>
                <a:lnTo>
                  <a:pt x="272310" y="3477664"/>
                </a:lnTo>
                <a:lnTo>
                  <a:pt x="272310" y="3498947"/>
                </a:lnTo>
                <a:lnTo>
                  <a:pt x="374555" y="3498947"/>
                </a:lnTo>
                <a:lnTo>
                  <a:pt x="374555" y="3477664"/>
                </a:lnTo>
                <a:lnTo>
                  <a:pt x="348138" y="3477664"/>
                </a:lnTo>
                <a:cubicBezTo>
                  <a:pt x="350519" y="3469132"/>
                  <a:pt x="352913" y="3459321"/>
                  <a:pt x="355319" y="3448234"/>
                </a:cubicBezTo>
                <a:cubicBezTo>
                  <a:pt x="357725" y="3437146"/>
                  <a:pt x="359821" y="3425973"/>
                  <a:pt x="361607" y="3414710"/>
                </a:cubicBezTo>
                <a:close/>
                <a:moveTo>
                  <a:pt x="1538484" y="3410032"/>
                </a:moveTo>
                <a:cubicBezTo>
                  <a:pt x="1533672" y="3417225"/>
                  <a:pt x="1527384" y="3424082"/>
                  <a:pt x="1519620" y="3430606"/>
                </a:cubicBezTo>
                <a:cubicBezTo>
                  <a:pt x="1511856" y="3437130"/>
                  <a:pt x="1503237" y="3442946"/>
                  <a:pt x="1493761" y="3448056"/>
                </a:cubicBezTo>
                <a:cubicBezTo>
                  <a:pt x="1484286" y="3453166"/>
                  <a:pt x="1474587" y="3457110"/>
                  <a:pt x="1464666" y="3459888"/>
                </a:cubicBezTo>
                <a:cubicBezTo>
                  <a:pt x="1467196" y="3462765"/>
                  <a:pt x="1469726" y="3466263"/>
                  <a:pt x="1472256" y="3470380"/>
                </a:cubicBezTo>
                <a:cubicBezTo>
                  <a:pt x="1474786" y="3474498"/>
                  <a:pt x="1476795" y="3478169"/>
                  <a:pt x="1478283" y="3481394"/>
                </a:cubicBezTo>
                <a:cubicBezTo>
                  <a:pt x="1489098" y="3477177"/>
                  <a:pt x="1499839" y="3471683"/>
                  <a:pt x="1510505" y="3464911"/>
                </a:cubicBezTo>
                <a:cubicBezTo>
                  <a:pt x="1521171" y="3458139"/>
                  <a:pt x="1530745" y="3450710"/>
                  <a:pt x="1539229" y="3442624"/>
                </a:cubicBezTo>
                <a:cubicBezTo>
                  <a:pt x="1546918" y="3451107"/>
                  <a:pt x="1555798" y="3458425"/>
                  <a:pt x="1565869" y="3464576"/>
                </a:cubicBezTo>
                <a:cubicBezTo>
                  <a:pt x="1575940" y="3470728"/>
                  <a:pt x="1587077" y="3475515"/>
                  <a:pt x="1599281" y="3478938"/>
                </a:cubicBezTo>
                <a:cubicBezTo>
                  <a:pt x="1600372" y="3476805"/>
                  <a:pt x="1601823" y="3474411"/>
                  <a:pt x="1603634" y="3471757"/>
                </a:cubicBezTo>
                <a:cubicBezTo>
                  <a:pt x="1605445" y="3469103"/>
                  <a:pt x="1607367" y="3466523"/>
                  <a:pt x="1609401" y="3464018"/>
                </a:cubicBezTo>
                <a:cubicBezTo>
                  <a:pt x="1611435" y="3461513"/>
                  <a:pt x="1613345" y="3459417"/>
                  <a:pt x="1615131" y="3457730"/>
                </a:cubicBezTo>
                <a:cubicBezTo>
                  <a:pt x="1602183" y="3455051"/>
                  <a:pt x="1590289" y="3451045"/>
                  <a:pt x="1579449" y="3445712"/>
                </a:cubicBezTo>
                <a:cubicBezTo>
                  <a:pt x="1568610" y="3440379"/>
                  <a:pt x="1559916" y="3434116"/>
                  <a:pt x="1553367" y="3426924"/>
                </a:cubicBezTo>
                <a:cubicBezTo>
                  <a:pt x="1553913" y="3426278"/>
                  <a:pt x="1554446" y="3425609"/>
                  <a:pt x="1554967" y="3424915"/>
                </a:cubicBezTo>
                <a:cubicBezTo>
                  <a:pt x="1555488" y="3424220"/>
                  <a:pt x="1555972" y="3423525"/>
                  <a:pt x="1556418" y="3422831"/>
                </a:cubicBezTo>
                <a:close/>
                <a:moveTo>
                  <a:pt x="242247" y="3404368"/>
                </a:moveTo>
                <a:lnTo>
                  <a:pt x="230787" y="3421111"/>
                </a:lnTo>
                <a:cubicBezTo>
                  <a:pt x="234111" y="3422500"/>
                  <a:pt x="237621" y="3424136"/>
                  <a:pt x="241317" y="3426022"/>
                </a:cubicBezTo>
                <a:cubicBezTo>
                  <a:pt x="245013" y="3427907"/>
                  <a:pt x="248498" y="3429853"/>
                  <a:pt x="251772" y="3431863"/>
                </a:cubicBezTo>
                <a:cubicBezTo>
                  <a:pt x="255046" y="3433872"/>
                  <a:pt x="257675" y="3435769"/>
                  <a:pt x="259660" y="3437555"/>
                </a:cubicBezTo>
                <a:lnTo>
                  <a:pt x="271938" y="3419101"/>
                </a:lnTo>
                <a:cubicBezTo>
                  <a:pt x="269706" y="3417414"/>
                  <a:pt x="266890" y="3415640"/>
                  <a:pt x="263492" y="3413780"/>
                </a:cubicBezTo>
                <a:cubicBezTo>
                  <a:pt x="260094" y="3411920"/>
                  <a:pt x="256522" y="3410159"/>
                  <a:pt x="252776" y="3408497"/>
                </a:cubicBezTo>
                <a:cubicBezTo>
                  <a:pt x="249031" y="3406835"/>
                  <a:pt x="245521" y="3405459"/>
                  <a:pt x="242247" y="3404368"/>
                </a:cubicBezTo>
                <a:close/>
                <a:moveTo>
                  <a:pt x="11955022" y="3401664"/>
                </a:moveTo>
                <a:lnTo>
                  <a:pt x="11974518" y="3401664"/>
                </a:lnTo>
                <a:cubicBezTo>
                  <a:pt x="11972534" y="3403499"/>
                  <a:pt x="11970512" y="3405310"/>
                  <a:pt x="11968454" y="3407096"/>
                </a:cubicBezTo>
                <a:cubicBezTo>
                  <a:pt x="11966395" y="3408883"/>
                  <a:pt x="11964249" y="3410618"/>
                  <a:pt x="11962017" y="3412305"/>
                </a:cubicBezTo>
                <a:lnTo>
                  <a:pt x="11955022" y="3412305"/>
                </a:lnTo>
                <a:close/>
                <a:moveTo>
                  <a:pt x="11631974" y="3395756"/>
                </a:moveTo>
                <a:lnTo>
                  <a:pt x="11631974" y="3503508"/>
                </a:lnTo>
                <a:lnTo>
                  <a:pt x="11652363" y="3503508"/>
                </a:lnTo>
                <a:lnTo>
                  <a:pt x="11652363" y="3490857"/>
                </a:lnTo>
                <a:lnTo>
                  <a:pt x="11687412" y="3490857"/>
                </a:lnTo>
                <a:lnTo>
                  <a:pt x="11687412" y="3395756"/>
                </a:lnTo>
                <a:close/>
                <a:moveTo>
                  <a:pt x="8762722" y="3395667"/>
                </a:moveTo>
                <a:lnTo>
                  <a:pt x="8776786" y="3395667"/>
                </a:lnTo>
                <a:lnTo>
                  <a:pt x="8776786" y="3418512"/>
                </a:lnTo>
                <a:lnTo>
                  <a:pt x="8762722" y="3418512"/>
                </a:lnTo>
                <a:close/>
                <a:moveTo>
                  <a:pt x="11695970" y="3393970"/>
                </a:moveTo>
                <a:lnTo>
                  <a:pt x="11695970" y="3449557"/>
                </a:lnTo>
                <a:cubicBezTo>
                  <a:pt x="11695970" y="3455312"/>
                  <a:pt x="11695709" y="3461315"/>
                  <a:pt x="11695188" y="3467566"/>
                </a:cubicBezTo>
                <a:cubicBezTo>
                  <a:pt x="11694667" y="3473816"/>
                  <a:pt x="11693502" y="3480030"/>
                  <a:pt x="11691691" y="3486206"/>
                </a:cubicBezTo>
                <a:cubicBezTo>
                  <a:pt x="11689880" y="3492383"/>
                  <a:pt x="11687102" y="3498286"/>
                  <a:pt x="11683357" y="3503917"/>
                </a:cubicBezTo>
                <a:cubicBezTo>
                  <a:pt x="11679611" y="3509548"/>
                  <a:pt x="11674514" y="3514645"/>
                  <a:pt x="11668064" y="3519209"/>
                </a:cubicBezTo>
                <a:cubicBezTo>
                  <a:pt x="11669652" y="3520201"/>
                  <a:pt x="11671549" y="3521590"/>
                  <a:pt x="11673757" y="3523376"/>
                </a:cubicBezTo>
                <a:cubicBezTo>
                  <a:pt x="11675965" y="3525162"/>
                  <a:pt x="11678085" y="3527022"/>
                  <a:pt x="11680119" y="3528957"/>
                </a:cubicBezTo>
                <a:cubicBezTo>
                  <a:pt x="11682153" y="3530892"/>
                  <a:pt x="11683741" y="3532579"/>
                  <a:pt x="11684882" y="3534017"/>
                </a:cubicBezTo>
                <a:cubicBezTo>
                  <a:pt x="11693415" y="3527915"/>
                  <a:pt x="11699976" y="3520536"/>
                  <a:pt x="11704565" y="3511879"/>
                </a:cubicBezTo>
                <a:cubicBezTo>
                  <a:pt x="11709153" y="3503222"/>
                  <a:pt x="11712440" y="3494305"/>
                  <a:pt x="11714424" y="3485127"/>
                </a:cubicBezTo>
                <a:lnTo>
                  <a:pt x="11745232" y="3485127"/>
                </a:lnTo>
                <a:lnTo>
                  <a:pt x="11745232" y="3508270"/>
                </a:lnTo>
                <a:cubicBezTo>
                  <a:pt x="11745232" y="3510602"/>
                  <a:pt x="11743992" y="3511768"/>
                  <a:pt x="11741511" y="3511768"/>
                </a:cubicBezTo>
                <a:cubicBezTo>
                  <a:pt x="11740668" y="3511768"/>
                  <a:pt x="11739204" y="3511768"/>
                  <a:pt x="11737121" y="3511768"/>
                </a:cubicBezTo>
                <a:cubicBezTo>
                  <a:pt x="11735037" y="3511768"/>
                  <a:pt x="11732693" y="3511755"/>
                  <a:pt x="11730089" y="3511730"/>
                </a:cubicBezTo>
                <a:cubicBezTo>
                  <a:pt x="11727484" y="3511706"/>
                  <a:pt x="11724942" y="3511619"/>
                  <a:pt x="11722461" y="3511470"/>
                </a:cubicBezTo>
                <a:cubicBezTo>
                  <a:pt x="11723552" y="3513306"/>
                  <a:pt x="11724619" y="3515501"/>
                  <a:pt x="11725661" y="3518056"/>
                </a:cubicBezTo>
                <a:cubicBezTo>
                  <a:pt x="11726703" y="3520611"/>
                  <a:pt x="11727633" y="3523203"/>
                  <a:pt x="11728451" y="3525832"/>
                </a:cubicBezTo>
                <a:cubicBezTo>
                  <a:pt x="11729270" y="3528461"/>
                  <a:pt x="11729828" y="3530793"/>
                  <a:pt x="11730126" y="3532827"/>
                </a:cubicBezTo>
                <a:cubicBezTo>
                  <a:pt x="11736426" y="3532827"/>
                  <a:pt x="11741883" y="3532579"/>
                  <a:pt x="11746497" y="3532083"/>
                </a:cubicBezTo>
                <a:cubicBezTo>
                  <a:pt x="11751111" y="3531587"/>
                  <a:pt x="11755104" y="3530446"/>
                  <a:pt x="11758477" y="3528660"/>
                </a:cubicBezTo>
                <a:cubicBezTo>
                  <a:pt x="11761752" y="3526923"/>
                  <a:pt x="11764021" y="3524492"/>
                  <a:pt x="11765286" y="3521367"/>
                </a:cubicBezTo>
                <a:cubicBezTo>
                  <a:pt x="11766551" y="3518242"/>
                  <a:pt x="11767184" y="3513975"/>
                  <a:pt x="11767184" y="3508568"/>
                </a:cubicBezTo>
                <a:lnTo>
                  <a:pt x="11767184" y="3393970"/>
                </a:lnTo>
                <a:close/>
                <a:moveTo>
                  <a:pt x="2964967" y="3388560"/>
                </a:moveTo>
                <a:cubicBezTo>
                  <a:pt x="2967844" y="3391884"/>
                  <a:pt x="2970759" y="3395257"/>
                  <a:pt x="2973710" y="3398681"/>
                </a:cubicBezTo>
                <a:cubicBezTo>
                  <a:pt x="2976662" y="3402103"/>
                  <a:pt x="2979379" y="3405427"/>
                  <a:pt x="2981859" y="3408652"/>
                </a:cubicBezTo>
                <a:lnTo>
                  <a:pt x="2950828" y="3408652"/>
                </a:lnTo>
                <a:cubicBezTo>
                  <a:pt x="2956136" y="3402699"/>
                  <a:pt x="2960849" y="3396001"/>
                  <a:pt x="2964967" y="3388560"/>
                </a:cubicBezTo>
                <a:close/>
                <a:moveTo>
                  <a:pt x="6029611" y="3387159"/>
                </a:moveTo>
                <a:lnTo>
                  <a:pt x="6029611" y="3494910"/>
                </a:lnTo>
                <a:cubicBezTo>
                  <a:pt x="6029611" y="3503096"/>
                  <a:pt x="6030343" y="3509508"/>
                  <a:pt x="6031807" y="3514146"/>
                </a:cubicBezTo>
                <a:cubicBezTo>
                  <a:pt x="6033270" y="3518785"/>
                  <a:pt x="6035813" y="3522072"/>
                  <a:pt x="6039434" y="3524006"/>
                </a:cubicBezTo>
                <a:cubicBezTo>
                  <a:pt x="6043056" y="3525941"/>
                  <a:pt x="6048091" y="3526908"/>
                  <a:pt x="6054540" y="3526908"/>
                </a:cubicBezTo>
                <a:lnTo>
                  <a:pt x="6072697" y="3526908"/>
                </a:lnTo>
                <a:cubicBezTo>
                  <a:pt x="6078849" y="3526908"/>
                  <a:pt x="6083686" y="3525482"/>
                  <a:pt x="6087208" y="3522630"/>
                </a:cubicBezTo>
                <a:cubicBezTo>
                  <a:pt x="6090730" y="3519777"/>
                  <a:pt x="6093348" y="3515250"/>
                  <a:pt x="6095059" y="3509049"/>
                </a:cubicBezTo>
                <a:cubicBezTo>
                  <a:pt x="6096770" y="3502848"/>
                  <a:pt x="6097948" y="3494712"/>
                  <a:pt x="6098593" y="3484641"/>
                </a:cubicBezTo>
                <a:cubicBezTo>
                  <a:pt x="6096559" y="3484195"/>
                  <a:pt x="6094240" y="3483451"/>
                  <a:pt x="6091636" y="3482409"/>
                </a:cubicBezTo>
                <a:cubicBezTo>
                  <a:pt x="6089031" y="3481367"/>
                  <a:pt x="6086452" y="3480176"/>
                  <a:pt x="6083896" y="3478837"/>
                </a:cubicBezTo>
                <a:cubicBezTo>
                  <a:pt x="6081342" y="3477498"/>
                  <a:pt x="6079196" y="3476133"/>
                  <a:pt x="6077460" y="3474744"/>
                </a:cubicBezTo>
                <a:cubicBezTo>
                  <a:pt x="6077063" y="3482830"/>
                  <a:pt x="6076653" y="3489069"/>
                  <a:pt x="6076232" y="3493459"/>
                </a:cubicBezTo>
                <a:cubicBezTo>
                  <a:pt x="6075810" y="3497850"/>
                  <a:pt x="6075140" y="3500888"/>
                  <a:pt x="6074223" y="3502575"/>
                </a:cubicBezTo>
                <a:cubicBezTo>
                  <a:pt x="6073305" y="3504262"/>
                  <a:pt x="6071978" y="3505105"/>
                  <a:pt x="6070241" y="3505105"/>
                </a:cubicBezTo>
                <a:lnTo>
                  <a:pt x="6058261" y="3505105"/>
                </a:lnTo>
                <a:cubicBezTo>
                  <a:pt x="6055780" y="3505105"/>
                  <a:pt x="6054242" y="3504559"/>
                  <a:pt x="6053647" y="3503468"/>
                </a:cubicBezTo>
                <a:cubicBezTo>
                  <a:pt x="6053052" y="3502377"/>
                  <a:pt x="6052754" y="3499623"/>
                  <a:pt x="6052754" y="3495208"/>
                </a:cubicBezTo>
                <a:lnTo>
                  <a:pt x="6052754" y="3453908"/>
                </a:lnTo>
                <a:cubicBezTo>
                  <a:pt x="6059997" y="3450237"/>
                  <a:pt x="6067327" y="3446343"/>
                  <a:pt x="6074744" y="3442225"/>
                </a:cubicBezTo>
                <a:cubicBezTo>
                  <a:pt x="6082160" y="3438108"/>
                  <a:pt x="6089317" y="3433866"/>
                  <a:pt x="6096212" y="3429500"/>
                </a:cubicBezTo>
                <a:lnTo>
                  <a:pt x="6080362" y="3409409"/>
                </a:lnTo>
                <a:cubicBezTo>
                  <a:pt x="6076443" y="3412584"/>
                  <a:pt x="6072114" y="3415994"/>
                  <a:pt x="6067377" y="3419641"/>
                </a:cubicBezTo>
                <a:cubicBezTo>
                  <a:pt x="6062639" y="3423287"/>
                  <a:pt x="6057765" y="3426772"/>
                  <a:pt x="6052754" y="3430096"/>
                </a:cubicBezTo>
                <a:lnTo>
                  <a:pt x="6052754" y="3387159"/>
                </a:lnTo>
                <a:close/>
                <a:moveTo>
                  <a:pt x="5990544" y="3387010"/>
                </a:moveTo>
                <a:lnTo>
                  <a:pt x="5990544" y="3419455"/>
                </a:lnTo>
                <a:lnTo>
                  <a:pt x="5956090" y="3419455"/>
                </a:lnTo>
                <a:lnTo>
                  <a:pt x="5956090" y="3441556"/>
                </a:lnTo>
                <a:lnTo>
                  <a:pt x="5990544" y="3441556"/>
                </a:lnTo>
                <a:lnTo>
                  <a:pt x="5990544" y="3474893"/>
                </a:lnTo>
                <a:cubicBezTo>
                  <a:pt x="5983003" y="3477522"/>
                  <a:pt x="5975674" y="3479978"/>
                  <a:pt x="5968555" y="3482260"/>
                </a:cubicBezTo>
                <a:cubicBezTo>
                  <a:pt x="5961436" y="3484542"/>
                  <a:pt x="5955371" y="3486353"/>
                  <a:pt x="5950360" y="3487692"/>
                </a:cubicBezTo>
                <a:lnTo>
                  <a:pt x="5960109" y="3510761"/>
                </a:lnTo>
                <a:cubicBezTo>
                  <a:pt x="5964722" y="3508826"/>
                  <a:pt x="5969621" y="3506779"/>
                  <a:pt x="5974805" y="3504621"/>
                </a:cubicBezTo>
                <a:cubicBezTo>
                  <a:pt x="5979990" y="3502463"/>
                  <a:pt x="5985236" y="3500243"/>
                  <a:pt x="5990544" y="3497961"/>
                </a:cubicBezTo>
                <a:lnTo>
                  <a:pt x="5990544" y="3527653"/>
                </a:lnTo>
                <a:lnTo>
                  <a:pt x="6013761" y="3527653"/>
                </a:lnTo>
                <a:lnTo>
                  <a:pt x="6013761" y="3387010"/>
                </a:lnTo>
                <a:close/>
                <a:moveTo>
                  <a:pt x="1087331" y="3385702"/>
                </a:moveTo>
                <a:lnTo>
                  <a:pt x="1113971" y="3385702"/>
                </a:lnTo>
                <a:lnTo>
                  <a:pt x="1113971" y="3403263"/>
                </a:lnTo>
                <a:lnTo>
                  <a:pt x="1087331" y="3403263"/>
                </a:lnTo>
                <a:close/>
                <a:moveTo>
                  <a:pt x="1036580" y="3385702"/>
                </a:moveTo>
                <a:lnTo>
                  <a:pt x="1064262" y="3385702"/>
                </a:lnTo>
                <a:lnTo>
                  <a:pt x="1064262" y="3403263"/>
                </a:lnTo>
                <a:lnTo>
                  <a:pt x="1036580" y="3403263"/>
                </a:lnTo>
                <a:close/>
                <a:moveTo>
                  <a:pt x="2087074" y="3379109"/>
                </a:moveTo>
                <a:lnTo>
                  <a:pt x="2125175" y="3379109"/>
                </a:lnTo>
                <a:lnTo>
                  <a:pt x="2125175" y="3394811"/>
                </a:lnTo>
                <a:lnTo>
                  <a:pt x="2087074" y="3394811"/>
                </a:lnTo>
                <a:close/>
                <a:moveTo>
                  <a:pt x="2014446" y="3376058"/>
                </a:moveTo>
                <a:lnTo>
                  <a:pt x="2014446" y="3397639"/>
                </a:lnTo>
                <a:lnTo>
                  <a:pt x="2031190" y="3397639"/>
                </a:lnTo>
                <a:lnTo>
                  <a:pt x="2031190" y="3436408"/>
                </a:lnTo>
                <a:cubicBezTo>
                  <a:pt x="2031190" y="3438839"/>
                  <a:pt x="2030582" y="3441183"/>
                  <a:pt x="2029366" y="3443440"/>
                </a:cubicBezTo>
                <a:cubicBezTo>
                  <a:pt x="2028151" y="3445697"/>
                  <a:pt x="2026675" y="3447706"/>
                  <a:pt x="2024939" y="3449467"/>
                </a:cubicBezTo>
                <a:cubicBezTo>
                  <a:pt x="2023203" y="3451228"/>
                  <a:pt x="2021566" y="3452555"/>
                  <a:pt x="2020028" y="3453448"/>
                </a:cubicBezTo>
                <a:cubicBezTo>
                  <a:pt x="2021417" y="3455036"/>
                  <a:pt x="2022930" y="3457095"/>
                  <a:pt x="2024567" y="3459625"/>
                </a:cubicBezTo>
                <a:cubicBezTo>
                  <a:pt x="2026204" y="3462155"/>
                  <a:pt x="2027729" y="3464747"/>
                  <a:pt x="2029143" y="3467401"/>
                </a:cubicBezTo>
                <a:cubicBezTo>
                  <a:pt x="2030557" y="3470055"/>
                  <a:pt x="2031587" y="3472325"/>
                  <a:pt x="2032231" y="3474210"/>
                </a:cubicBezTo>
                <a:cubicBezTo>
                  <a:pt x="2033025" y="3473069"/>
                  <a:pt x="2034166" y="3471767"/>
                  <a:pt x="2035655" y="3470303"/>
                </a:cubicBezTo>
                <a:cubicBezTo>
                  <a:pt x="2037143" y="3468840"/>
                  <a:pt x="2039375" y="3466843"/>
                  <a:pt x="2042352" y="3464313"/>
                </a:cubicBezTo>
                <a:cubicBezTo>
                  <a:pt x="2045328" y="3461783"/>
                  <a:pt x="2049396" y="3458409"/>
                  <a:pt x="2054556" y="3454193"/>
                </a:cubicBezTo>
                <a:cubicBezTo>
                  <a:pt x="2059715" y="3449976"/>
                  <a:pt x="2066412" y="3444593"/>
                  <a:pt x="2074647" y="3438045"/>
                </a:cubicBezTo>
                <a:cubicBezTo>
                  <a:pt x="2073804" y="3436507"/>
                  <a:pt x="2072886" y="3434535"/>
                  <a:pt x="2071894" y="3432129"/>
                </a:cubicBezTo>
                <a:cubicBezTo>
                  <a:pt x="2070902" y="3429723"/>
                  <a:pt x="2069959" y="3427206"/>
                  <a:pt x="2069066" y="3424577"/>
                </a:cubicBezTo>
                <a:cubicBezTo>
                  <a:pt x="2068173" y="3421947"/>
                  <a:pt x="2067479" y="3419542"/>
                  <a:pt x="2066983" y="3417358"/>
                </a:cubicBezTo>
                <a:lnTo>
                  <a:pt x="2053737" y="3427702"/>
                </a:lnTo>
                <a:lnTo>
                  <a:pt x="2053737" y="3376058"/>
                </a:lnTo>
                <a:close/>
                <a:moveTo>
                  <a:pt x="8742034" y="3376022"/>
                </a:moveTo>
                <a:lnTo>
                  <a:pt x="8742034" y="3493372"/>
                </a:lnTo>
                <a:lnTo>
                  <a:pt x="8762722" y="3493372"/>
                </a:lnTo>
                <a:lnTo>
                  <a:pt x="8762722" y="3481168"/>
                </a:lnTo>
                <a:lnTo>
                  <a:pt x="8797324" y="3481168"/>
                </a:lnTo>
                <a:lnTo>
                  <a:pt x="8797324" y="3376022"/>
                </a:lnTo>
                <a:close/>
                <a:moveTo>
                  <a:pt x="7284037" y="3375845"/>
                </a:moveTo>
                <a:cubicBezTo>
                  <a:pt x="7283938" y="3382195"/>
                  <a:pt x="7283889" y="3388558"/>
                  <a:pt x="7283889" y="3394933"/>
                </a:cubicBezTo>
                <a:cubicBezTo>
                  <a:pt x="7283889" y="3401307"/>
                  <a:pt x="7283765" y="3407694"/>
                  <a:pt x="7283517" y="3414094"/>
                </a:cubicBezTo>
                <a:lnTo>
                  <a:pt x="7265285" y="3414094"/>
                </a:lnTo>
                <a:lnTo>
                  <a:pt x="7265285" y="3433739"/>
                </a:lnTo>
                <a:lnTo>
                  <a:pt x="7282326" y="3433739"/>
                </a:lnTo>
                <a:cubicBezTo>
                  <a:pt x="7281433" y="3443165"/>
                  <a:pt x="7279920" y="3452280"/>
                  <a:pt x="7277787" y="3461086"/>
                </a:cubicBezTo>
                <a:cubicBezTo>
                  <a:pt x="7275653" y="3469892"/>
                  <a:pt x="7272578" y="3478164"/>
                  <a:pt x="7268559" y="3485903"/>
                </a:cubicBezTo>
                <a:cubicBezTo>
                  <a:pt x="7264541" y="3493642"/>
                  <a:pt x="7259233" y="3500637"/>
                  <a:pt x="7252635" y="3506888"/>
                </a:cubicBezTo>
                <a:cubicBezTo>
                  <a:pt x="7255462" y="3508575"/>
                  <a:pt x="7258290" y="3510733"/>
                  <a:pt x="7261118" y="3513362"/>
                </a:cubicBezTo>
                <a:cubicBezTo>
                  <a:pt x="7263946" y="3515991"/>
                  <a:pt x="7266203" y="3518521"/>
                  <a:pt x="7267890" y="3520952"/>
                </a:cubicBezTo>
                <a:cubicBezTo>
                  <a:pt x="7274438" y="3514404"/>
                  <a:pt x="7279895" y="3507124"/>
                  <a:pt x="7284261" y="3499112"/>
                </a:cubicBezTo>
                <a:cubicBezTo>
                  <a:pt x="7288626" y="3491100"/>
                  <a:pt x="7292149" y="3482629"/>
                  <a:pt x="7294827" y="3473699"/>
                </a:cubicBezTo>
                <a:lnTo>
                  <a:pt x="7294827" y="3495949"/>
                </a:lnTo>
                <a:cubicBezTo>
                  <a:pt x="7294827" y="3501604"/>
                  <a:pt x="7295175" y="3505623"/>
                  <a:pt x="7295869" y="3508004"/>
                </a:cubicBezTo>
                <a:cubicBezTo>
                  <a:pt x="7296564" y="3510385"/>
                  <a:pt x="7297630" y="3512295"/>
                  <a:pt x="7299069" y="3513734"/>
                </a:cubicBezTo>
                <a:cubicBezTo>
                  <a:pt x="7300458" y="3515123"/>
                  <a:pt x="7302219" y="3516165"/>
                  <a:pt x="7304352" y="3516860"/>
                </a:cubicBezTo>
                <a:cubicBezTo>
                  <a:pt x="7306486" y="3517554"/>
                  <a:pt x="7308495" y="3517901"/>
                  <a:pt x="7310380" y="3517901"/>
                </a:cubicBezTo>
                <a:lnTo>
                  <a:pt x="7319979" y="3517901"/>
                </a:lnTo>
                <a:cubicBezTo>
                  <a:pt x="7321418" y="3517901"/>
                  <a:pt x="7323006" y="3517765"/>
                  <a:pt x="7324742" y="3517492"/>
                </a:cubicBezTo>
                <a:cubicBezTo>
                  <a:pt x="7326478" y="3517219"/>
                  <a:pt x="7327991" y="3516686"/>
                  <a:pt x="7329281" y="3515892"/>
                </a:cubicBezTo>
                <a:cubicBezTo>
                  <a:pt x="7332208" y="3514404"/>
                  <a:pt x="7334341" y="3511774"/>
                  <a:pt x="7335681" y="3508004"/>
                </a:cubicBezTo>
                <a:cubicBezTo>
                  <a:pt x="7336276" y="3506169"/>
                  <a:pt x="7336772" y="3503416"/>
                  <a:pt x="7337169" y="3499744"/>
                </a:cubicBezTo>
                <a:cubicBezTo>
                  <a:pt x="7337566" y="3496073"/>
                  <a:pt x="7337839" y="3492377"/>
                  <a:pt x="7337988" y="3488657"/>
                </a:cubicBezTo>
                <a:cubicBezTo>
                  <a:pt x="7335209" y="3487714"/>
                  <a:pt x="7332171" y="3486387"/>
                  <a:pt x="7328872" y="3484675"/>
                </a:cubicBezTo>
                <a:cubicBezTo>
                  <a:pt x="7325573" y="3482964"/>
                  <a:pt x="7322956" y="3481190"/>
                  <a:pt x="7321021" y="3479355"/>
                </a:cubicBezTo>
                <a:cubicBezTo>
                  <a:pt x="7321021" y="3483324"/>
                  <a:pt x="7320984" y="3486833"/>
                  <a:pt x="7320910" y="3489884"/>
                </a:cubicBezTo>
                <a:cubicBezTo>
                  <a:pt x="7320835" y="3492935"/>
                  <a:pt x="7320724" y="3495155"/>
                  <a:pt x="7320575" y="3496544"/>
                </a:cubicBezTo>
                <a:cubicBezTo>
                  <a:pt x="7320277" y="3499223"/>
                  <a:pt x="7319880" y="3500687"/>
                  <a:pt x="7319384" y="3500935"/>
                </a:cubicBezTo>
                <a:cubicBezTo>
                  <a:pt x="7319086" y="3501381"/>
                  <a:pt x="7318566" y="3501604"/>
                  <a:pt x="7317821" y="3501604"/>
                </a:cubicBezTo>
                <a:lnTo>
                  <a:pt x="7315589" y="3501604"/>
                </a:lnTo>
                <a:cubicBezTo>
                  <a:pt x="7314894" y="3501604"/>
                  <a:pt x="7314374" y="3501332"/>
                  <a:pt x="7314026" y="3500786"/>
                </a:cubicBezTo>
                <a:cubicBezTo>
                  <a:pt x="7313877" y="3500488"/>
                  <a:pt x="7313791" y="3499967"/>
                  <a:pt x="7313766" y="3499223"/>
                </a:cubicBezTo>
                <a:cubicBezTo>
                  <a:pt x="7313741" y="3498479"/>
                  <a:pt x="7313729" y="3497537"/>
                  <a:pt x="7313729" y="3496395"/>
                </a:cubicBezTo>
                <a:lnTo>
                  <a:pt x="7313729" y="3438948"/>
                </a:lnTo>
                <a:lnTo>
                  <a:pt x="7301822" y="3438948"/>
                </a:lnTo>
                <a:lnTo>
                  <a:pt x="7302418" y="3433739"/>
                </a:lnTo>
                <a:lnTo>
                  <a:pt x="7334639" y="3433739"/>
                </a:lnTo>
                <a:lnTo>
                  <a:pt x="7334639" y="3414094"/>
                </a:lnTo>
                <a:lnTo>
                  <a:pt x="7303832" y="3414094"/>
                </a:lnTo>
                <a:cubicBezTo>
                  <a:pt x="7304030" y="3410125"/>
                  <a:pt x="7304191" y="3406169"/>
                  <a:pt x="7304315" y="3402226"/>
                </a:cubicBezTo>
                <a:cubicBezTo>
                  <a:pt x="7304439" y="3398282"/>
                  <a:pt x="7304526" y="3394374"/>
                  <a:pt x="7304576" y="3390504"/>
                </a:cubicBezTo>
                <a:cubicBezTo>
                  <a:pt x="7307304" y="3394226"/>
                  <a:pt x="7309971" y="3398170"/>
                  <a:pt x="7312575" y="3402337"/>
                </a:cubicBezTo>
                <a:cubicBezTo>
                  <a:pt x="7315180" y="3406503"/>
                  <a:pt x="7317077" y="3410125"/>
                  <a:pt x="7318268" y="3413201"/>
                </a:cubicBezTo>
                <a:lnTo>
                  <a:pt x="7333374" y="3403899"/>
                </a:lnTo>
                <a:cubicBezTo>
                  <a:pt x="7331836" y="3400476"/>
                  <a:pt x="7329467" y="3396495"/>
                  <a:pt x="7326267" y="3391956"/>
                </a:cubicBezTo>
                <a:cubicBezTo>
                  <a:pt x="7323068" y="3387416"/>
                  <a:pt x="7319955" y="3383360"/>
                  <a:pt x="7316928" y="3379789"/>
                </a:cubicBezTo>
                <a:lnTo>
                  <a:pt x="7304576" y="3387008"/>
                </a:lnTo>
                <a:lnTo>
                  <a:pt x="7304725" y="3375845"/>
                </a:lnTo>
                <a:close/>
                <a:moveTo>
                  <a:pt x="4745926" y="3375395"/>
                </a:moveTo>
                <a:lnTo>
                  <a:pt x="4745926" y="3397347"/>
                </a:lnTo>
                <a:lnTo>
                  <a:pt x="4773980" y="3397347"/>
                </a:lnTo>
                <a:lnTo>
                  <a:pt x="4773980" y="3427560"/>
                </a:lnTo>
                <a:lnTo>
                  <a:pt x="4739377" y="3427560"/>
                </a:lnTo>
                <a:lnTo>
                  <a:pt x="4739377" y="3449809"/>
                </a:lnTo>
                <a:lnTo>
                  <a:pt x="4773980" y="3449809"/>
                </a:lnTo>
                <a:lnTo>
                  <a:pt x="4773980" y="3512317"/>
                </a:lnTo>
                <a:lnTo>
                  <a:pt x="4797866" y="3512317"/>
                </a:lnTo>
                <a:lnTo>
                  <a:pt x="4797866" y="3449809"/>
                </a:lnTo>
                <a:lnTo>
                  <a:pt x="4836934" y="3449809"/>
                </a:lnTo>
                <a:lnTo>
                  <a:pt x="4836934" y="3427560"/>
                </a:lnTo>
                <a:lnTo>
                  <a:pt x="4797866" y="3427560"/>
                </a:lnTo>
                <a:lnTo>
                  <a:pt x="4797866" y="3397347"/>
                </a:lnTo>
                <a:lnTo>
                  <a:pt x="4830386" y="3397347"/>
                </a:lnTo>
                <a:lnTo>
                  <a:pt x="4830386" y="3375395"/>
                </a:lnTo>
                <a:close/>
                <a:moveTo>
                  <a:pt x="7235371" y="3375250"/>
                </a:moveTo>
                <a:lnTo>
                  <a:pt x="7215130" y="3379491"/>
                </a:lnTo>
                <a:cubicBezTo>
                  <a:pt x="7215874" y="3381426"/>
                  <a:pt x="7216618" y="3383486"/>
                  <a:pt x="7217362" y="3385668"/>
                </a:cubicBezTo>
                <a:cubicBezTo>
                  <a:pt x="7218107" y="3387851"/>
                  <a:pt x="7218776" y="3390009"/>
                  <a:pt x="7219372" y="3392142"/>
                </a:cubicBezTo>
                <a:lnTo>
                  <a:pt x="7193178" y="3392142"/>
                </a:lnTo>
                <a:lnTo>
                  <a:pt x="7193178" y="3411340"/>
                </a:lnTo>
                <a:lnTo>
                  <a:pt x="7263276" y="3411340"/>
                </a:lnTo>
                <a:lnTo>
                  <a:pt x="7263276" y="3392142"/>
                </a:lnTo>
                <a:lnTo>
                  <a:pt x="7241919" y="3392142"/>
                </a:lnTo>
                <a:cubicBezTo>
                  <a:pt x="7241175" y="3389562"/>
                  <a:pt x="7240208" y="3386746"/>
                  <a:pt x="7239017" y="3383695"/>
                </a:cubicBezTo>
                <a:cubicBezTo>
                  <a:pt x="7237826" y="3380644"/>
                  <a:pt x="7236611" y="3377829"/>
                  <a:pt x="7235371" y="3375250"/>
                </a:cubicBezTo>
                <a:close/>
                <a:moveTo>
                  <a:pt x="9185963" y="3370591"/>
                </a:moveTo>
                <a:lnTo>
                  <a:pt x="9185963" y="3398795"/>
                </a:lnTo>
                <a:lnTo>
                  <a:pt x="9130078" y="3398795"/>
                </a:lnTo>
                <a:lnTo>
                  <a:pt x="9130078" y="3421341"/>
                </a:lnTo>
                <a:lnTo>
                  <a:pt x="9163118" y="3421341"/>
                </a:lnTo>
                <a:cubicBezTo>
                  <a:pt x="9158802" y="3432156"/>
                  <a:pt x="9153283" y="3442376"/>
                  <a:pt x="9146561" y="3452000"/>
                </a:cubicBezTo>
                <a:cubicBezTo>
                  <a:pt x="9139838" y="3461624"/>
                  <a:pt x="9132360" y="3469438"/>
                  <a:pt x="9124125" y="3475440"/>
                </a:cubicBezTo>
                <a:cubicBezTo>
                  <a:pt x="9125861" y="3476879"/>
                  <a:pt x="9127746" y="3478653"/>
                  <a:pt x="9129780" y="3480761"/>
                </a:cubicBezTo>
                <a:cubicBezTo>
                  <a:pt x="9131814" y="3482870"/>
                  <a:pt x="9133774" y="3485052"/>
                  <a:pt x="9135659" y="3487309"/>
                </a:cubicBezTo>
                <a:cubicBezTo>
                  <a:pt x="9137544" y="3489567"/>
                  <a:pt x="9139131" y="3491613"/>
                  <a:pt x="9140421" y="3493449"/>
                </a:cubicBezTo>
                <a:cubicBezTo>
                  <a:pt x="9145928" y="3488934"/>
                  <a:pt x="9151112" y="3483651"/>
                  <a:pt x="9155974" y="3477598"/>
                </a:cubicBezTo>
                <a:lnTo>
                  <a:pt x="9155974" y="3491142"/>
                </a:lnTo>
                <a:lnTo>
                  <a:pt x="9185963" y="3491142"/>
                </a:lnTo>
                <a:lnTo>
                  <a:pt x="9185963" y="3515401"/>
                </a:lnTo>
                <a:lnTo>
                  <a:pt x="9209626" y="3515401"/>
                </a:lnTo>
                <a:lnTo>
                  <a:pt x="9209626" y="3491142"/>
                </a:lnTo>
                <a:lnTo>
                  <a:pt x="9239020" y="3491142"/>
                </a:lnTo>
                <a:lnTo>
                  <a:pt x="9239020" y="3478343"/>
                </a:lnTo>
                <a:cubicBezTo>
                  <a:pt x="9243138" y="3483502"/>
                  <a:pt x="9247702" y="3488265"/>
                  <a:pt x="9252712" y="3492630"/>
                </a:cubicBezTo>
                <a:cubicBezTo>
                  <a:pt x="9254052" y="3490546"/>
                  <a:pt x="9255751" y="3488277"/>
                  <a:pt x="9257810" y="3485821"/>
                </a:cubicBezTo>
                <a:cubicBezTo>
                  <a:pt x="9259868" y="3483365"/>
                  <a:pt x="9262014" y="3480997"/>
                  <a:pt x="9264246" y="3478715"/>
                </a:cubicBezTo>
                <a:cubicBezTo>
                  <a:pt x="9266479" y="3476433"/>
                  <a:pt x="9268538" y="3474523"/>
                  <a:pt x="9270423" y="3472985"/>
                </a:cubicBezTo>
                <a:cubicBezTo>
                  <a:pt x="9262336" y="3467032"/>
                  <a:pt x="9255019" y="3459491"/>
                  <a:pt x="9248471" y="3450363"/>
                </a:cubicBezTo>
                <a:cubicBezTo>
                  <a:pt x="9241922" y="3441235"/>
                  <a:pt x="9236440" y="3431561"/>
                  <a:pt x="9232025" y="3421341"/>
                </a:cubicBezTo>
                <a:lnTo>
                  <a:pt x="9265958" y="3421341"/>
                </a:lnTo>
                <a:lnTo>
                  <a:pt x="9265958" y="3398795"/>
                </a:lnTo>
                <a:lnTo>
                  <a:pt x="9209626" y="3398795"/>
                </a:lnTo>
                <a:lnTo>
                  <a:pt x="9209626" y="3370591"/>
                </a:lnTo>
                <a:close/>
                <a:moveTo>
                  <a:pt x="7516425" y="3369175"/>
                </a:moveTo>
                <a:lnTo>
                  <a:pt x="7579975" y="3369175"/>
                </a:lnTo>
                <a:lnTo>
                  <a:pt x="7579975" y="3380709"/>
                </a:lnTo>
                <a:lnTo>
                  <a:pt x="7516425" y="3380709"/>
                </a:lnTo>
                <a:lnTo>
                  <a:pt x="7516425" y="3378626"/>
                </a:lnTo>
                <a:close/>
                <a:moveTo>
                  <a:pt x="4714523" y="3368997"/>
                </a:moveTo>
                <a:lnTo>
                  <a:pt x="4701575" y="3384549"/>
                </a:lnTo>
                <a:cubicBezTo>
                  <a:pt x="4704403" y="3386434"/>
                  <a:pt x="4707602" y="3388530"/>
                  <a:pt x="4711175" y="3390837"/>
                </a:cubicBezTo>
                <a:cubicBezTo>
                  <a:pt x="4714746" y="3393143"/>
                  <a:pt x="4718170" y="3395401"/>
                  <a:pt x="4721443" y="3397608"/>
                </a:cubicBezTo>
                <a:cubicBezTo>
                  <a:pt x="4724718" y="3399816"/>
                  <a:pt x="4727347" y="3401763"/>
                  <a:pt x="4729331" y="3403450"/>
                </a:cubicBezTo>
                <a:lnTo>
                  <a:pt x="4743024" y="3386111"/>
                </a:lnTo>
                <a:cubicBezTo>
                  <a:pt x="4740791" y="3384523"/>
                  <a:pt x="4737976" y="3382700"/>
                  <a:pt x="4734578" y="3380642"/>
                </a:cubicBezTo>
                <a:cubicBezTo>
                  <a:pt x="4731179" y="3378584"/>
                  <a:pt x="4727694" y="3376524"/>
                  <a:pt x="4724123" y="3374465"/>
                </a:cubicBezTo>
                <a:cubicBezTo>
                  <a:pt x="4720550" y="3372407"/>
                  <a:pt x="4717350" y="3370584"/>
                  <a:pt x="4714523" y="3368997"/>
                </a:cubicBezTo>
                <a:close/>
                <a:moveTo>
                  <a:pt x="11933070" y="3367657"/>
                </a:moveTo>
                <a:lnTo>
                  <a:pt x="11933070" y="3382614"/>
                </a:lnTo>
                <a:lnTo>
                  <a:pt x="11898914" y="3382614"/>
                </a:lnTo>
                <a:lnTo>
                  <a:pt x="11898914" y="3401664"/>
                </a:lnTo>
                <a:lnTo>
                  <a:pt x="11933070" y="3401664"/>
                </a:lnTo>
                <a:lnTo>
                  <a:pt x="11933070" y="3412305"/>
                </a:lnTo>
                <a:lnTo>
                  <a:pt x="11885817" y="3412305"/>
                </a:lnTo>
                <a:lnTo>
                  <a:pt x="11885817" y="3431652"/>
                </a:lnTo>
                <a:lnTo>
                  <a:pt x="11933070" y="3431652"/>
                </a:lnTo>
                <a:cubicBezTo>
                  <a:pt x="11916699" y="3441028"/>
                  <a:pt x="11899137" y="3448544"/>
                  <a:pt x="11880385" y="3454200"/>
                </a:cubicBezTo>
                <a:cubicBezTo>
                  <a:pt x="11881674" y="3455688"/>
                  <a:pt x="11883175" y="3457561"/>
                  <a:pt x="11884887" y="3459818"/>
                </a:cubicBezTo>
                <a:cubicBezTo>
                  <a:pt x="11886598" y="3462075"/>
                  <a:pt x="11888235" y="3464357"/>
                  <a:pt x="11889798" y="3466664"/>
                </a:cubicBezTo>
                <a:cubicBezTo>
                  <a:pt x="11891361" y="3468971"/>
                  <a:pt x="11892588" y="3470918"/>
                  <a:pt x="11893481" y="3472506"/>
                </a:cubicBezTo>
                <a:cubicBezTo>
                  <a:pt x="11896954" y="3471216"/>
                  <a:pt x="11900464" y="3469876"/>
                  <a:pt x="11904011" y="3468487"/>
                </a:cubicBezTo>
                <a:cubicBezTo>
                  <a:pt x="11907558" y="3467098"/>
                  <a:pt x="11911043" y="3465635"/>
                  <a:pt x="11914466" y="3464097"/>
                </a:cubicBezTo>
                <a:lnTo>
                  <a:pt x="11914466" y="3512615"/>
                </a:lnTo>
                <a:lnTo>
                  <a:pt x="11936567" y="3512615"/>
                </a:lnTo>
                <a:lnTo>
                  <a:pt x="11936567" y="3508299"/>
                </a:lnTo>
                <a:lnTo>
                  <a:pt x="11983820" y="3508299"/>
                </a:lnTo>
                <a:lnTo>
                  <a:pt x="11983820" y="3511945"/>
                </a:lnTo>
                <a:lnTo>
                  <a:pt x="12006963" y="3511945"/>
                </a:lnTo>
                <a:lnTo>
                  <a:pt x="12006963" y="3441698"/>
                </a:lnTo>
                <a:lnTo>
                  <a:pt x="11955766" y="3441698"/>
                </a:lnTo>
                <a:cubicBezTo>
                  <a:pt x="11958197" y="3440111"/>
                  <a:pt x="11960628" y="3438474"/>
                  <a:pt x="11963059" y="3436787"/>
                </a:cubicBezTo>
                <a:cubicBezTo>
                  <a:pt x="11965489" y="3435100"/>
                  <a:pt x="11967846" y="3433389"/>
                  <a:pt x="11970128" y="3431652"/>
                </a:cubicBezTo>
                <a:lnTo>
                  <a:pt x="12023780" y="3431652"/>
                </a:lnTo>
                <a:lnTo>
                  <a:pt x="12023780" y="3412305"/>
                </a:lnTo>
                <a:lnTo>
                  <a:pt x="11992824" y="3412305"/>
                </a:lnTo>
                <a:cubicBezTo>
                  <a:pt x="12002597" y="3402979"/>
                  <a:pt x="12011428" y="3392660"/>
                  <a:pt x="12019316" y="3381349"/>
                </a:cubicBezTo>
                <a:lnTo>
                  <a:pt x="12000266" y="3371601"/>
                </a:lnTo>
                <a:cubicBezTo>
                  <a:pt x="11998083" y="3374875"/>
                  <a:pt x="11995764" y="3378099"/>
                  <a:pt x="11993308" y="3381274"/>
                </a:cubicBezTo>
                <a:cubicBezTo>
                  <a:pt x="11990852" y="3384449"/>
                  <a:pt x="11988260" y="3387525"/>
                  <a:pt x="11985532" y="3390502"/>
                </a:cubicBezTo>
                <a:lnTo>
                  <a:pt x="11985532" y="3382614"/>
                </a:lnTo>
                <a:lnTo>
                  <a:pt x="11955022" y="3382614"/>
                </a:lnTo>
                <a:lnTo>
                  <a:pt x="11955022" y="3367657"/>
                </a:lnTo>
                <a:close/>
                <a:moveTo>
                  <a:pt x="8845619" y="3365603"/>
                </a:moveTo>
                <a:lnTo>
                  <a:pt x="8845619" y="3391350"/>
                </a:lnTo>
                <a:lnTo>
                  <a:pt x="8802384" y="3391350"/>
                </a:lnTo>
                <a:lnTo>
                  <a:pt x="8802384" y="3413302"/>
                </a:lnTo>
                <a:lnTo>
                  <a:pt x="8845619" y="3413302"/>
                </a:lnTo>
                <a:lnTo>
                  <a:pt x="8845619" y="3480721"/>
                </a:lnTo>
                <a:cubicBezTo>
                  <a:pt x="8845619" y="3482210"/>
                  <a:pt x="8845284" y="3483264"/>
                  <a:pt x="8844614" y="3483884"/>
                </a:cubicBezTo>
                <a:cubicBezTo>
                  <a:pt x="8843945" y="3484504"/>
                  <a:pt x="8842766" y="3484814"/>
                  <a:pt x="8841080" y="3484814"/>
                </a:cubicBezTo>
                <a:cubicBezTo>
                  <a:pt x="8839939" y="3484814"/>
                  <a:pt x="8838053" y="3484802"/>
                  <a:pt x="8835424" y="3484777"/>
                </a:cubicBezTo>
                <a:cubicBezTo>
                  <a:pt x="8832795" y="3484752"/>
                  <a:pt x="8829793" y="3484715"/>
                  <a:pt x="8826420" y="3484665"/>
                </a:cubicBezTo>
                <a:cubicBezTo>
                  <a:pt x="8823047" y="3484616"/>
                  <a:pt x="8819698" y="3484516"/>
                  <a:pt x="8816374" y="3484368"/>
                </a:cubicBezTo>
                <a:cubicBezTo>
                  <a:pt x="8817962" y="3487394"/>
                  <a:pt x="8819512" y="3491077"/>
                  <a:pt x="8821025" y="3495418"/>
                </a:cubicBezTo>
                <a:cubicBezTo>
                  <a:pt x="8822538" y="3499759"/>
                  <a:pt x="8823543" y="3503492"/>
                  <a:pt x="8824039" y="3506617"/>
                </a:cubicBezTo>
                <a:cubicBezTo>
                  <a:pt x="8831629" y="3506667"/>
                  <a:pt x="8838264" y="3506456"/>
                  <a:pt x="8843945" y="3505985"/>
                </a:cubicBezTo>
                <a:cubicBezTo>
                  <a:pt x="8849625" y="3505514"/>
                  <a:pt x="8854350" y="3504385"/>
                  <a:pt x="8858120" y="3502599"/>
                </a:cubicBezTo>
                <a:cubicBezTo>
                  <a:pt x="8861940" y="3500962"/>
                  <a:pt x="8864570" y="3498519"/>
                  <a:pt x="8866008" y="3495269"/>
                </a:cubicBezTo>
                <a:cubicBezTo>
                  <a:pt x="8867447" y="3492020"/>
                  <a:pt x="8868166" y="3487270"/>
                  <a:pt x="8868166" y="3481019"/>
                </a:cubicBezTo>
                <a:lnTo>
                  <a:pt x="8868166" y="3413302"/>
                </a:lnTo>
                <a:lnTo>
                  <a:pt x="8882082" y="3413302"/>
                </a:lnTo>
                <a:lnTo>
                  <a:pt x="8882082" y="3391350"/>
                </a:lnTo>
                <a:lnTo>
                  <a:pt x="8868166" y="3391350"/>
                </a:lnTo>
                <a:lnTo>
                  <a:pt x="8868166" y="3365603"/>
                </a:lnTo>
                <a:close/>
                <a:moveTo>
                  <a:pt x="252293" y="3362398"/>
                </a:moveTo>
                <a:lnTo>
                  <a:pt x="240238" y="3378768"/>
                </a:lnTo>
                <a:cubicBezTo>
                  <a:pt x="243512" y="3380157"/>
                  <a:pt x="246960" y="3381832"/>
                  <a:pt x="250581" y="3383791"/>
                </a:cubicBezTo>
                <a:cubicBezTo>
                  <a:pt x="254203" y="3385751"/>
                  <a:pt x="257601" y="3387786"/>
                  <a:pt x="260776" y="3389893"/>
                </a:cubicBezTo>
                <a:cubicBezTo>
                  <a:pt x="263951" y="3392003"/>
                  <a:pt x="266506" y="3393974"/>
                  <a:pt x="268441" y="3395809"/>
                </a:cubicBezTo>
                <a:lnTo>
                  <a:pt x="281389" y="3377801"/>
                </a:lnTo>
                <a:cubicBezTo>
                  <a:pt x="279255" y="3375966"/>
                  <a:pt x="276527" y="3374093"/>
                  <a:pt x="273203" y="3372183"/>
                </a:cubicBezTo>
                <a:cubicBezTo>
                  <a:pt x="269879" y="3370274"/>
                  <a:pt x="266369" y="3368463"/>
                  <a:pt x="262673" y="3366750"/>
                </a:cubicBezTo>
                <a:cubicBezTo>
                  <a:pt x="258978" y="3365039"/>
                  <a:pt x="255517" y="3363588"/>
                  <a:pt x="252293" y="3362398"/>
                </a:cubicBezTo>
                <a:close/>
                <a:moveTo>
                  <a:pt x="330055" y="3358751"/>
                </a:moveTo>
                <a:lnTo>
                  <a:pt x="308847" y="3363960"/>
                </a:lnTo>
                <a:cubicBezTo>
                  <a:pt x="310088" y="3367532"/>
                  <a:pt x="311353" y="3371451"/>
                  <a:pt x="312642" y="3375717"/>
                </a:cubicBezTo>
                <a:cubicBezTo>
                  <a:pt x="313932" y="3379985"/>
                  <a:pt x="314949" y="3383828"/>
                  <a:pt x="315694" y="3387252"/>
                </a:cubicBezTo>
                <a:lnTo>
                  <a:pt x="277742" y="3387252"/>
                </a:lnTo>
                <a:lnTo>
                  <a:pt x="277742" y="3408608"/>
                </a:lnTo>
                <a:lnTo>
                  <a:pt x="371802" y="3408608"/>
                </a:lnTo>
                <a:lnTo>
                  <a:pt x="371802" y="3387252"/>
                </a:lnTo>
                <a:lnTo>
                  <a:pt x="324400" y="3387252"/>
                </a:lnTo>
                <a:lnTo>
                  <a:pt x="338241" y="3383458"/>
                </a:lnTo>
                <a:cubicBezTo>
                  <a:pt x="337397" y="3380034"/>
                  <a:pt x="336219" y="3376041"/>
                  <a:pt x="334706" y="3371477"/>
                </a:cubicBezTo>
                <a:cubicBezTo>
                  <a:pt x="333193" y="3366912"/>
                  <a:pt x="331643" y="3362671"/>
                  <a:pt x="330055" y="3358751"/>
                </a:cubicBezTo>
                <a:close/>
                <a:moveTo>
                  <a:pt x="2957525" y="3357009"/>
                </a:moveTo>
                <a:cubicBezTo>
                  <a:pt x="2954251" y="3367526"/>
                  <a:pt x="2949551" y="3376927"/>
                  <a:pt x="2943424" y="3385211"/>
                </a:cubicBezTo>
                <a:cubicBezTo>
                  <a:pt x="2937297" y="3393497"/>
                  <a:pt x="2930364" y="3400193"/>
                  <a:pt x="2922625" y="3405303"/>
                </a:cubicBezTo>
                <a:cubicBezTo>
                  <a:pt x="2925106" y="3407287"/>
                  <a:pt x="2927611" y="3409694"/>
                  <a:pt x="2930141" y="3412521"/>
                </a:cubicBezTo>
                <a:cubicBezTo>
                  <a:pt x="2932671" y="3415349"/>
                  <a:pt x="2934730" y="3418078"/>
                  <a:pt x="2936317" y="3420707"/>
                </a:cubicBezTo>
                <a:lnTo>
                  <a:pt x="2936317" y="3471754"/>
                </a:lnTo>
                <a:lnTo>
                  <a:pt x="2956707" y="3471754"/>
                </a:lnTo>
                <a:lnTo>
                  <a:pt x="2956707" y="3464090"/>
                </a:lnTo>
                <a:lnTo>
                  <a:pt x="2993021" y="3464090"/>
                </a:lnTo>
                <a:lnTo>
                  <a:pt x="2993021" y="3459848"/>
                </a:lnTo>
                <a:cubicBezTo>
                  <a:pt x="2995204" y="3461882"/>
                  <a:pt x="2997498" y="3464325"/>
                  <a:pt x="2999904" y="3467178"/>
                </a:cubicBezTo>
                <a:cubicBezTo>
                  <a:pt x="3002310" y="3470031"/>
                  <a:pt x="3004134" y="3472424"/>
                  <a:pt x="3005374" y="3474359"/>
                </a:cubicBezTo>
                <a:cubicBezTo>
                  <a:pt x="3011327" y="3469596"/>
                  <a:pt x="3016436" y="3464077"/>
                  <a:pt x="3020703" y="3457802"/>
                </a:cubicBezTo>
                <a:cubicBezTo>
                  <a:pt x="3024969" y="3451526"/>
                  <a:pt x="3028541" y="3444593"/>
                  <a:pt x="3031418" y="3437003"/>
                </a:cubicBezTo>
                <a:cubicBezTo>
                  <a:pt x="3034295" y="3444246"/>
                  <a:pt x="3037731" y="3450881"/>
                  <a:pt x="3041725" y="3456909"/>
                </a:cubicBezTo>
                <a:cubicBezTo>
                  <a:pt x="3045718" y="3462936"/>
                  <a:pt x="3050568" y="3468703"/>
                  <a:pt x="3056273" y="3474210"/>
                </a:cubicBezTo>
                <a:cubicBezTo>
                  <a:pt x="3057711" y="3471085"/>
                  <a:pt x="3059820" y="3467910"/>
                  <a:pt x="3062598" y="3464685"/>
                </a:cubicBezTo>
                <a:cubicBezTo>
                  <a:pt x="3065376" y="3461460"/>
                  <a:pt x="3068129" y="3458782"/>
                  <a:pt x="3070858" y="3456648"/>
                </a:cubicBezTo>
                <a:cubicBezTo>
                  <a:pt x="3065451" y="3452035"/>
                  <a:pt x="3060862" y="3446974"/>
                  <a:pt x="3057092" y="3441468"/>
                </a:cubicBezTo>
                <a:cubicBezTo>
                  <a:pt x="3053321" y="3435961"/>
                  <a:pt x="3050146" y="3429698"/>
                  <a:pt x="3047566" y="3422679"/>
                </a:cubicBezTo>
                <a:cubicBezTo>
                  <a:pt x="3044987" y="3415659"/>
                  <a:pt x="3042754" y="3407585"/>
                  <a:pt x="3040869" y="3398457"/>
                </a:cubicBezTo>
                <a:cubicBezTo>
                  <a:pt x="3041266" y="3395530"/>
                  <a:pt x="3041638" y="3392578"/>
                  <a:pt x="3041986" y="3389602"/>
                </a:cubicBezTo>
                <a:cubicBezTo>
                  <a:pt x="3042333" y="3386625"/>
                  <a:pt x="3042680" y="3383574"/>
                  <a:pt x="3043027" y="3380449"/>
                </a:cubicBezTo>
                <a:lnTo>
                  <a:pt x="3022415" y="3377696"/>
                </a:lnTo>
                <a:cubicBezTo>
                  <a:pt x="3021522" y="3388857"/>
                  <a:pt x="3019971" y="3399362"/>
                  <a:pt x="3017764" y="3409209"/>
                </a:cubicBezTo>
                <a:cubicBezTo>
                  <a:pt x="3015556" y="3419057"/>
                  <a:pt x="3012455" y="3427912"/>
                  <a:pt x="3008462" y="3435775"/>
                </a:cubicBezTo>
                <a:cubicBezTo>
                  <a:pt x="3004468" y="3443638"/>
                  <a:pt x="2999321" y="3450199"/>
                  <a:pt x="2993021" y="3455458"/>
                </a:cubicBezTo>
                <a:lnTo>
                  <a:pt x="2993021" y="3419293"/>
                </a:lnTo>
                <a:lnTo>
                  <a:pt x="3006415" y="3405750"/>
                </a:lnTo>
                <a:cubicBezTo>
                  <a:pt x="3004084" y="3402575"/>
                  <a:pt x="3001082" y="3398942"/>
                  <a:pt x="2997411" y="3394849"/>
                </a:cubicBezTo>
                <a:cubicBezTo>
                  <a:pt x="2993740" y="3390756"/>
                  <a:pt x="2989821" y="3386502"/>
                  <a:pt x="2985654" y="3382085"/>
                </a:cubicBezTo>
                <a:cubicBezTo>
                  <a:pt x="2981487" y="3377670"/>
                  <a:pt x="2977493" y="3373405"/>
                  <a:pt x="2973673" y="3369286"/>
                </a:cubicBezTo>
                <a:cubicBezTo>
                  <a:pt x="2974119" y="3368146"/>
                  <a:pt x="2974542" y="3367004"/>
                  <a:pt x="2974938" y="3365864"/>
                </a:cubicBezTo>
                <a:cubicBezTo>
                  <a:pt x="2975335" y="3364722"/>
                  <a:pt x="2975731" y="3363582"/>
                  <a:pt x="2976129" y="3362440"/>
                </a:cubicBezTo>
                <a:close/>
                <a:moveTo>
                  <a:pt x="7492985" y="3348265"/>
                </a:moveTo>
                <a:lnTo>
                  <a:pt x="7492985" y="3378253"/>
                </a:lnTo>
                <a:cubicBezTo>
                  <a:pt x="7492985" y="3383413"/>
                  <a:pt x="7492774" y="3388944"/>
                  <a:pt x="7492352" y="3394848"/>
                </a:cubicBezTo>
                <a:cubicBezTo>
                  <a:pt x="7491931" y="3400752"/>
                  <a:pt x="7490988" y="3406742"/>
                  <a:pt x="7489524" y="3412819"/>
                </a:cubicBezTo>
                <a:cubicBezTo>
                  <a:pt x="7488061" y="3418896"/>
                  <a:pt x="7485804" y="3424787"/>
                  <a:pt x="7482753" y="3430492"/>
                </a:cubicBezTo>
                <a:cubicBezTo>
                  <a:pt x="7479702" y="3436197"/>
                  <a:pt x="7475547" y="3441406"/>
                  <a:pt x="7470288" y="3446119"/>
                </a:cubicBezTo>
                <a:cubicBezTo>
                  <a:pt x="7471777" y="3447111"/>
                  <a:pt x="7473674" y="3448662"/>
                  <a:pt x="7475981" y="3450770"/>
                </a:cubicBezTo>
                <a:cubicBezTo>
                  <a:pt x="7478288" y="3452879"/>
                  <a:pt x="7480533" y="3455074"/>
                  <a:pt x="7482716" y="3457356"/>
                </a:cubicBezTo>
                <a:cubicBezTo>
                  <a:pt x="7484898" y="3459638"/>
                  <a:pt x="7486536" y="3461573"/>
                  <a:pt x="7487627" y="3463160"/>
                </a:cubicBezTo>
                <a:cubicBezTo>
                  <a:pt x="7493481" y="3457951"/>
                  <a:pt x="7498268" y="3451936"/>
                  <a:pt x="7501989" y="3445114"/>
                </a:cubicBezTo>
                <a:cubicBezTo>
                  <a:pt x="7505710" y="3438293"/>
                  <a:pt x="7508599" y="3431137"/>
                  <a:pt x="7510658" y="3423647"/>
                </a:cubicBezTo>
                <a:cubicBezTo>
                  <a:pt x="7512717" y="3416155"/>
                  <a:pt x="7514193" y="3408813"/>
                  <a:pt x="7515086" y="3401620"/>
                </a:cubicBezTo>
                <a:lnTo>
                  <a:pt x="7560329" y="3401620"/>
                </a:lnTo>
                <a:cubicBezTo>
                  <a:pt x="7564745" y="3414717"/>
                  <a:pt x="7570413" y="3426499"/>
                  <a:pt x="7577333" y="3436966"/>
                </a:cubicBezTo>
                <a:cubicBezTo>
                  <a:pt x="7584254" y="3447434"/>
                  <a:pt x="7592848" y="3455917"/>
                  <a:pt x="7603118" y="3462416"/>
                </a:cubicBezTo>
                <a:cubicBezTo>
                  <a:pt x="7604259" y="3460481"/>
                  <a:pt x="7605734" y="3458323"/>
                  <a:pt x="7607545" y="3455942"/>
                </a:cubicBezTo>
                <a:cubicBezTo>
                  <a:pt x="7609356" y="3453560"/>
                  <a:pt x="7611266" y="3451279"/>
                  <a:pt x="7613275" y="3449096"/>
                </a:cubicBezTo>
                <a:cubicBezTo>
                  <a:pt x="7615284" y="3446913"/>
                  <a:pt x="7617132" y="3445102"/>
                  <a:pt x="7618819" y="3443663"/>
                </a:cubicBezTo>
                <a:cubicBezTo>
                  <a:pt x="7610782" y="3439298"/>
                  <a:pt x="7603762" y="3433407"/>
                  <a:pt x="7597760" y="3425991"/>
                </a:cubicBezTo>
                <a:cubicBezTo>
                  <a:pt x="7591757" y="3418574"/>
                  <a:pt x="7586895" y="3410450"/>
                  <a:pt x="7583175" y="3401620"/>
                </a:cubicBezTo>
                <a:lnTo>
                  <a:pt x="7602820" y="3401620"/>
                </a:lnTo>
                <a:lnTo>
                  <a:pt x="7602820" y="3348265"/>
                </a:lnTo>
                <a:close/>
                <a:moveTo>
                  <a:pt x="1064262" y="3344551"/>
                </a:moveTo>
                <a:lnTo>
                  <a:pt x="1064262" y="3364568"/>
                </a:lnTo>
                <a:lnTo>
                  <a:pt x="1014926" y="3364568"/>
                </a:lnTo>
                <a:lnTo>
                  <a:pt x="1014926" y="3424397"/>
                </a:lnTo>
                <a:lnTo>
                  <a:pt x="1040227" y="3424397"/>
                </a:lnTo>
                <a:lnTo>
                  <a:pt x="1020581" y="3431614"/>
                </a:lnTo>
                <a:cubicBezTo>
                  <a:pt x="1026237" y="3442529"/>
                  <a:pt x="1032984" y="3451508"/>
                  <a:pt x="1040822" y="3458552"/>
                </a:cubicBezTo>
                <a:cubicBezTo>
                  <a:pt x="1036307" y="3460834"/>
                  <a:pt x="1030950" y="3462881"/>
                  <a:pt x="1024748" y="3464691"/>
                </a:cubicBezTo>
                <a:cubicBezTo>
                  <a:pt x="1018547" y="3466502"/>
                  <a:pt x="1011255" y="3468077"/>
                  <a:pt x="1002871" y="3469417"/>
                </a:cubicBezTo>
                <a:cubicBezTo>
                  <a:pt x="1004508" y="3471054"/>
                  <a:pt x="1006207" y="3473113"/>
                  <a:pt x="1007968" y="3475593"/>
                </a:cubicBezTo>
                <a:cubicBezTo>
                  <a:pt x="1009729" y="3478074"/>
                  <a:pt x="1011366" y="3480542"/>
                  <a:pt x="1012879" y="3482997"/>
                </a:cubicBezTo>
                <a:cubicBezTo>
                  <a:pt x="1014393" y="3485453"/>
                  <a:pt x="1015571" y="3487524"/>
                  <a:pt x="1016414" y="3489211"/>
                </a:cubicBezTo>
                <a:cubicBezTo>
                  <a:pt x="1026187" y="3487227"/>
                  <a:pt x="1034707" y="3484771"/>
                  <a:pt x="1041975" y="3481844"/>
                </a:cubicBezTo>
                <a:cubicBezTo>
                  <a:pt x="1049243" y="3478917"/>
                  <a:pt x="1055506" y="3475618"/>
                  <a:pt x="1060765" y="3471947"/>
                </a:cubicBezTo>
                <a:cubicBezTo>
                  <a:pt x="1071282" y="3477007"/>
                  <a:pt x="1083126" y="3480542"/>
                  <a:pt x="1096297" y="3482551"/>
                </a:cubicBezTo>
                <a:cubicBezTo>
                  <a:pt x="1109469" y="3484560"/>
                  <a:pt x="1124042" y="3485862"/>
                  <a:pt x="1140016" y="3486458"/>
                </a:cubicBezTo>
                <a:cubicBezTo>
                  <a:pt x="1140710" y="3482588"/>
                  <a:pt x="1142062" y="3478421"/>
                  <a:pt x="1144071" y="3473956"/>
                </a:cubicBezTo>
                <a:cubicBezTo>
                  <a:pt x="1146081" y="3469491"/>
                  <a:pt x="1148152" y="3465944"/>
                  <a:pt x="1150285" y="3463315"/>
                </a:cubicBezTo>
                <a:cubicBezTo>
                  <a:pt x="1135005" y="3463365"/>
                  <a:pt x="1121338" y="3462906"/>
                  <a:pt x="1109283" y="3461938"/>
                </a:cubicBezTo>
                <a:cubicBezTo>
                  <a:pt x="1097228" y="3460971"/>
                  <a:pt x="1086562" y="3458726"/>
                  <a:pt x="1077285" y="3455204"/>
                </a:cubicBezTo>
                <a:cubicBezTo>
                  <a:pt x="1080212" y="3450541"/>
                  <a:pt x="1082419" y="3445641"/>
                  <a:pt x="1083908" y="3440507"/>
                </a:cubicBezTo>
                <a:cubicBezTo>
                  <a:pt x="1085396" y="3435372"/>
                  <a:pt x="1086388" y="3430002"/>
                  <a:pt x="1086884" y="3424397"/>
                </a:cubicBezTo>
                <a:lnTo>
                  <a:pt x="1136965" y="3424397"/>
                </a:lnTo>
                <a:lnTo>
                  <a:pt x="1136965" y="3364568"/>
                </a:lnTo>
                <a:lnTo>
                  <a:pt x="1087331" y="3364568"/>
                </a:lnTo>
                <a:lnTo>
                  <a:pt x="1087331" y="3344551"/>
                </a:lnTo>
                <a:close/>
                <a:moveTo>
                  <a:pt x="10162143" y="3342638"/>
                </a:moveTo>
                <a:lnTo>
                  <a:pt x="10162143" y="3399639"/>
                </a:lnTo>
                <a:lnTo>
                  <a:pt x="10154330" y="3400904"/>
                </a:lnTo>
                <a:lnTo>
                  <a:pt x="10154330" y="3351494"/>
                </a:lnTo>
                <a:lnTo>
                  <a:pt x="10134089" y="3351494"/>
                </a:lnTo>
                <a:lnTo>
                  <a:pt x="10134089" y="3404105"/>
                </a:lnTo>
                <a:cubicBezTo>
                  <a:pt x="10131956" y="3404401"/>
                  <a:pt x="10129897" y="3404699"/>
                  <a:pt x="10127913" y="3404997"/>
                </a:cubicBezTo>
                <a:cubicBezTo>
                  <a:pt x="10125929" y="3405296"/>
                  <a:pt x="10124019" y="3405543"/>
                  <a:pt x="10122183" y="3405741"/>
                </a:cubicBezTo>
                <a:lnTo>
                  <a:pt x="10127541" y="3427395"/>
                </a:lnTo>
                <a:cubicBezTo>
                  <a:pt x="10134933" y="3426057"/>
                  <a:pt x="10143093" y="3424581"/>
                  <a:pt x="10152023" y="3422968"/>
                </a:cubicBezTo>
                <a:cubicBezTo>
                  <a:pt x="10160953" y="3421355"/>
                  <a:pt x="10170180" y="3419656"/>
                  <a:pt x="10179705" y="3417871"/>
                </a:cubicBezTo>
                <a:cubicBezTo>
                  <a:pt x="10189230" y="3416085"/>
                  <a:pt x="10198606" y="3414274"/>
                  <a:pt x="10207834" y="3412438"/>
                </a:cubicBezTo>
                <a:lnTo>
                  <a:pt x="10206197" y="3391900"/>
                </a:lnTo>
                <a:cubicBezTo>
                  <a:pt x="10202426" y="3392595"/>
                  <a:pt x="10198619" y="3393278"/>
                  <a:pt x="10194774" y="3393947"/>
                </a:cubicBezTo>
                <a:cubicBezTo>
                  <a:pt x="10190929" y="3394616"/>
                  <a:pt x="10187097" y="3395299"/>
                  <a:pt x="10183277" y="3395993"/>
                </a:cubicBezTo>
                <a:lnTo>
                  <a:pt x="10183277" y="3376794"/>
                </a:lnTo>
                <a:lnTo>
                  <a:pt x="10202997" y="3376794"/>
                </a:lnTo>
                <a:lnTo>
                  <a:pt x="10202997" y="3357448"/>
                </a:lnTo>
                <a:lnTo>
                  <a:pt x="10183277" y="3357448"/>
                </a:lnTo>
                <a:lnTo>
                  <a:pt x="10183277" y="3342638"/>
                </a:lnTo>
                <a:close/>
                <a:moveTo>
                  <a:pt x="4283012" y="3337833"/>
                </a:moveTo>
                <a:lnTo>
                  <a:pt x="4283012" y="3367821"/>
                </a:lnTo>
                <a:lnTo>
                  <a:pt x="4244912" y="3367821"/>
                </a:lnTo>
                <a:lnTo>
                  <a:pt x="4244912" y="3388732"/>
                </a:lnTo>
                <a:lnTo>
                  <a:pt x="4275273" y="3388732"/>
                </a:lnTo>
                <a:cubicBezTo>
                  <a:pt x="4271205" y="3398256"/>
                  <a:pt x="4266244" y="3407546"/>
                  <a:pt x="4260390" y="3416600"/>
                </a:cubicBezTo>
                <a:cubicBezTo>
                  <a:pt x="4254536" y="3425653"/>
                  <a:pt x="4248210" y="3433231"/>
                  <a:pt x="4241414" y="3439333"/>
                </a:cubicBezTo>
                <a:lnTo>
                  <a:pt x="4241414" y="3342745"/>
                </a:lnTo>
                <a:lnTo>
                  <a:pt x="4181215" y="3342745"/>
                </a:lnTo>
                <a:lnTo>
                  <a:pt x="4181215" y="3440821"/>
                </a:lnTo>
                <a:lnTo>
                  <a:pt x="4198106" y="3440821"/>
                </a:lnTo>
                <a:cubicBezTo>
                  <a:pt x="4196270" y="3446179"/>
                  <a:pt x="4193531" y="3451227"/>
                  <a:pt x="4189884" y="3455964"/>
                </a:cubicBezTo>
                <a:cubicBezTo>
                  <a:pt x="4186238" y="3460702"/>
                  <a:pt x="4181264" y="3464708"/>
                  <a:pt x="4174964" y="3467982"/>
                </a:cubicBezTo>
                <a:cubicBezTo>
                  <a:pt x="4177098" y="3469669"/>
                  <a:pt x="4179417" y="3471901"/>
                  <a:pt x="4181922" y="3474679"/>
                </a:cubicBezTo>
                <a:cubicBezTo>
                  <a:pt x="4184427" y="3477458"/>
                  <a:pt x="4186325" y="3479839"/>
                  <a:pt x="4187615" y="3481823"/>
                </a:cubicBezTo>
                <a:cubicBezTo>
                  <a:pt x="4193766" y="3478202"/>
                  <a:pt x="4198862" y="3474010"/>
                  <a:pt x="4202905" y="3469247"/>
                </a:cubicBezTo>
                <a:cubicBezTo>
                  <a:pt x="4206948" y="3464485"/>
                  <a:pt x="4210186" y="3459400"/>
                  <a:pt x="4212616" y="3453992"/>
                </a:cubicBezTo>
                <a:cubicBezTo>
                  <a:pt x="4215940" y="3458159"/>
                  <a:pt x="4219326" y="3462575"/>
                  <a:pt x="4222774" y="3467238"/>
                </a:cubicBezTo>
                <a:cubicBezTo>
                  <a:pt x="4226222" y="3471901"/>
                  <a:pt x="4228814" y="3475969"/>
                  <a:pt x="4230550" y="3479442"/>
                </a:cubicBezTo>
                <a:lnTo>
                  <a:pt x="4245210" y="3467089"/>
                </a:lnTo>
                <a:cubicBezTo>
                  <a:pt x="4243771" y="3464658"/>
                  <a:pt x="4241873" y="3461893"/>
                  <a:pt x="4239517" y="3458792"/>
                </a:cubicBezTo>
                <a:cubicBezTo>
                  <a:pt x="4237160" y="3455691"/>
                  <a:pt x="4234630" y="3452554"/>
                  <a:pt x="4231927" y="3449378"/>
                </a:cubicBezTo>
                <a:cubicBezTo>
                  <a:pt x="4229222" y="3446204"/>
                  <a:pt x="4226631" y="3443252"/>
                  <a:pt x="4224150" y="3440523"/>
                </a:cubicBezTo>
                <a:lnTo>
                  <a:pt x="4215221" y="3447741"/>
                </a:lnTo>
                <a:cubicBezTo>
                  <a:pt x="4217205" y="3441937"/>
                  <a:pt x="4218532" y="3435984"/>
                  <a:pt x="4219201" y="3429882"/>
                </a:cubicBezTo>
                <a:cubicBezTo>
                  <a:pt x="4219872" y="3423780"/>
                  <a:pt x="4220207" y="3417827"/>
                  <a:pt x="4220207" y="3412023"/>
                </a:cubicBezTo>
                <a:lnTo>
                  <a:pt x="4220207" y="3365440"/>
                </a:lnTo>
                <a:lnTo>
                  <a:pt x="4201901" y="3365440"/>
                </a:lnTo>
                <a:lnTo>
                  <a:pt x="4201901" y="3411874"/>
                </a:lnTo>
                <a:cubicBezTo>
                  <a:pt x="4201901" y="3416388"/>
                  <a:pt x="4201677" y="3421127"/>
                  <a:pt x="4201231" y="3426087"/>
                </a:cubicBezTo>
                <a:cubicBezTo>
                  <a:pt x="4200784" y="3431048"/>
                  <a:pt x="4199743" y="3435910"/>
                  <a:pt x="4198106" y="3440672"/>
                </a:cubicBezTo>
                <a:lnTo>
                  <a:pt x="4198106" y="3360082"/>
                </a:lnTo>
                <a:lnTo>
                  <a:pt x="4223704" y="3360082"/>
                </a:lnTo>
                <a:lnTo>
                  <a:pt x="4223704" y="3439928"/>
                </a:lnTo>
                <a:lnTo>
                  <a:pt x="4240670" y="3439928"/>
                </a:lnTo>
                <a:cubicBezTo>
                  <a:pt x="4240025" y="3440474"/>
                  <a:pt x="4239430" y="3440982"/>
                  <a:pt x="4238885" y="3441453"/>
                </a:cubicBezTo>
                <a:cubicBezTo>
                  <a:pt x="4238339" y="3441925"/>
                  <a:pt x="4237768" y="3442384"/>
                  <a:pt x="4237173" y="3442830"/>
                </a:cubicBezTo>
                <a:cubicBezTo>
                  <a:pt x="4240050" y="3445062"/>
                  <a:pt x="4243064" y="3447915"/>
                  <a:pt x="4246214" y="3451388"/>
                </a:cubicBezTo>
                <a:cubicBezTo>
                  <a:pt x="4249364" y="3454860"/>
                  <a:pt x="4251931" y="3458060"/>
                  <a:pt x="4253916" y="3460987"/>
                </a:cubicBezTo>
                <a:cubicBezTo>
                  <a:pt x="4259175" y="3455878"/>
                  <a:pt x="4264297" y="3449887"/>
                  <a:pt x="4269283" y="3443016"/>
                </a:cubicBezTo>
                <a:cubicBezTo>
                  <a:pt x="4274268" y="3436145"/>
                  <a:pt x="4278846" y="3428816"/>
                  <a:pt x="4283012" y="3421027"/>
                </a:cubicBezTo>
                <a:lnTo>
                  <a:pt x="4283012" y="3457043"/>
                </a:lnTo>
                <a:cubicBezTo>
                  <a:pt x="4283012" y="3458234"/>
                  <a:pt x="4282764" y="3459065"/>
                  <a:pt x="4282268" y="3459536"/>
                </a:cubicBezTo>
                <a:cubicBezTo>
                  <a:pt x="4281772" y="3460007"/>
                  <a:pt x="4280904" y="3460293"/>
                  <a:pt x="4279664" y="3460392"/>
                </a:cubicBezTo>
                <a:cubicBezTo>
                  <a:pt x="4278423" y="3460392"/>
                  <a:pt x="4276153" y="3460380"/>
                  <a:pt x="4272854" y="3460355"/>
                </a:cubicBezTo>
                <a:cubicBezTo>
                  <a:pt x="4269556" y="3460330"/>
                  <a:pt x="4266244" y="3460243"/>
                  <a:pt x="4262920" y="3460094"/>
                </a:cubicBezTo>
                <a:cubicBezTo>
                  <a:pt x="4263912" y="3461979"/>
                  <a:pt x="4264929" y="3464237"/>
                  <a:pt x="4265971" y="3466866"/>
                </a:cubicBezTo>
                <a:cubicBezTo>
                  <a:pt x="4267013" y="3469495"/>
                  <a:pt x="4267931" y="3472137"/>
                  <a:pt x="4268725" y="3474791"/>
                </a:cubicBezTo>
                <a:cubicBezTo>
                  <a:pt x="4269518" y="3477445"/>
                  <a:pt x="4270064" y="3479789"/>
                  <a:pt x="4270362" y="3481823"/>
                </a:cubicBezTo>
                <a:cubicBezTo>
                  <a:pt x="4276315" y="3481823"/>
                  <a:pt x="4281523" y="3481550"/>
                  <a:pt x="4285989" y="3481004"/>
                </a:cubicBezTo>
                <a:cubicBezTo>
                  <a:pt x="4290454" y="3480459"/>
                  <a:pt x="4294298" y="3479268"/>
                  <a:pt x="4297524" y="3477433"/>
                </a:cubicBezTo>
                <a:cubicBezTo>
                  <a:pt x="4300698" y="3475696"/>
                  <a:pt x="4302881" y="3473253"/>
                  <a:pt x="4304071" y="3470103"/>
                </a:cubicBezTo>
                <a:cubicBezTo>
                  <a:pt x="4305262" y="3466953"/>
                  <a:pt x="4305858" y="3462649"/>
                  <a:pt x="4305858" y="3457192"/>
                </a:cubicBezTo>
                <a:lnTo>
                  <a:pt x="4305858" y="3388732"/>
                </a:lnTo>
                <a:lnTo>
                  <a:pt x="4319103" y="3388732"/>
                </a:lnTo>
                <a:lnTo>
                  <a:pt x="4319103" y="3367821"/>
                </a:lnTo>
                <a:lnTo>
                  <a:pt x="4305858" y="3367821"/>
                </a:lnTo>
                <a:lnTo>
                  <a:pt x="4305858" y="3337833"/>
                </a:lnTo>
                <a:close/>
                <a:moveTo>
                  <a:pt x="2943759" y="3331186"/>
                </a:moveTo>
                <a:cubicBezTo>
                  <a:pt x="2941477" y="3336991"/>
                  <a:pt x="2938413" y="3342709"/>
                  <a:pt x="2934569" y="3348339"/>
                </a:cubicBezTo>
                <a:cubicBezTo>
                  <a:pt x="2930724" y="3353970"/>
                  <a:pt x="2926594" y="3358671"/>
                  <a:pt x="2922178" y="3362440"/>
                </a:cubicBezTo>
                <a:cubicBezTo>
                  <a:pt x="2923667" y="3363532"/>
                  <a:pt x="2925440" y="3364921"/>
                  <a:pt x="2927500" y="3366608"/>
                </a:cubicBezTo>
                <a:cubicBezTo>
                  <a:pt x="2929558" y="3368295"/>
                  <a:pt x="2931555" y="3370006"/>
                  <a:pt x="2933490" y="3371743"/>
                </a:cubicBezTo>
                <a:cubicBezTo>
                  <a:pt x="2935424" y="3373479"/>
                  <a:pt x="2936987" y="3374967"/>
                  <a:pt x="2938177" y="3376207"/>
                </a:cubicBezTo>
                <a:cubicBezTo>
                  <a:pt x="2941303" y="3373081"/>
                  <a:pt x="2944453" y="3369386"/>
                  <a:pt x="2947628" y="3365119"/>
                </a:cubicBezTo>
                <a:cubicBezTo>
                  <a:pt x="2950803" y="3360853"/>
                  <a:pt x="2953804" y="3356315"/>
                  <a:pt x="2956632" y="3351502"/>
                </a:cubicBezTo>
                <a:cubicBezTo>
                  <a:pt x="2959460" y="3346690"/>
                  <a:pt x="2961891" y="3341854"/>
                  <a:pt x="2963925" y="3336991"/>
                </a:cubicBezTo>
                <a:close/>
                <a:moveTo>
                  <a:pt x="2034687" y="3331186"/>
                </a:moveTo>
                <a:lnTo>
                  <a:pt x="2019879" y="3344507"/>
                </a:lnTo>
                <a:cubicBezTo>
                  <a:pt x="2022657" y="3347185"/>
                  <a:pt x="2025609" y="3350150"/>
                  <a:pt x="2028734" y="3353399"/>
                </a:cubicBezTo>
                <a:cubicBezTo>
                  <a:pt x="2031859" y="3356648"/>
                  <a:pt x="2034799" y="3359861"/>
                  <a:pt x="2037552" y="3363035"/>
                </a:cubicBezTo>
                <a:cubicBezTo>
                  <a:pt x="2040305" y="3366212"/>
                  <a:pt x="2042501" y="3369013"/>
                  <a:pt x="2044138" y="3371444"/>
                </a:cubicBezTo>
                <a:lnTo>
                  <a:pt x="2059988" y="3356338"/>
                </a:lnTo>
                <a:cubicBezTo>
                  <a:pt x="2058202" y="3353958"/>
                  <a:pt x="2055845" y="3351278"/>
                  <a:pt x="2052919" y="3348301"/>
                </a:cubicBezTo>
                <a:cubicBezTo>
                  <a:pt x="2049992" y="3345325"/>
                  <a:pt x="2046904" y="3342348"/>
                  <a:pt x="2043654" y="3339372"/>
                </a:cubicBezTo>
                <a:cubicBezTo>
                  <a:pt x="2040405" y="3336395"/>
                  <a:pt x="2037416" y="3333668"/>
                  <a:pt x="2034687" y="3331186"/>
                </a:cubicBezTo>
                <a:close/>
                <a:moveTo>
                  <a:pt x="2088935" y="3329848"/>
                </a:moveTo>
                <a:lnTo>
                  <a:pt x="2070034" y="3337810"/>
                </a:lnTo>
                <a:cubicBezTo>
                  <a:pt x="2072316" y="3341134"/>
                  <a:pt x="2074511" y="3344755"/>
                  <a:pt x="2076619" y="3348674"/>
                </a:cubicBezTo>
                <a:cubicBezTo>
                  <a:pt x="2078728" y="3352593"/>
                  <a:pt x="2080402" y="3356264"/>
                  <a:pt x="2081642" y="3359687"/>
                </a:cubicBezTo>
                <a:lnTo>
                  <a:pt x="2065792" y="3359687"/>
                </a:lnTo>
                <a:lnTo>
                  <a:pt x="2065792" y="3414158"/>
                </a:lnTo>
                <a:lnTo>
                  <a:pt x="2080898" y="3414158"/>
                </a:lnTo>
                <a:cubicBezTo>
                  <a:pt x="2080402" y="3420509"/>
                  <a:pt x="2079484" y="3426362"/>
                  <a:pt x="2078145" y="3431719"/>
                </a:cubicBezTo>
                <a:cubicBezTo>
                  <a:pt x="2076805" y="3437077"/>
                  <a:pt x="2074226" y="3441890"/>
                  <a:pt x="2070406" y="3446156"/>
                </a:cubicBezTo>
                <a:cubicBezTo>
                  <a:pt x="2066586" y="3450422"/>
                  <a:pt x="2060782" y="3454069"/>
                  <a:pt x="2052993" y="3457095"/>
                </a:cubicBezTo>
                <a:cubicBezTo>
                  <a:pt x="2055325" y="3459079"/>
                  <a:pt x="2057731" y="3461771"/>
                  <a:pt x="2060211" y="3465169"/>
                </a:cubicBezTo>
                <a:cubicBezTo>
                  <a:pt x="2062692" y="3468567"/>
                  <a:pt x="2064552" y="3471581"/>
                  <a:pt x="2065792" y="3474210"/>
                </a:cubicBezTo>
                <a:cubicBezTo>
                  <a:pt x="2073135" y="3471035"/>
                  <a:pt x="2079137" y="3467376"/>
                  <a:pt x="2083800" y="3463234"/>
                </a:cubicBezTo>
                <a:cubicBezTo>
                  <a:pt x="2088464" y="3459092"/>
                  <a:pt x="2092110" y="3454490"/>
                  <a:pt x="2094739" y="3449430"/>
                </a:cubicBezTo>
                <a:cubicBezTo>
                  <a:pt x="2097369" y="3444370"/>
                  <a:pt x="2099304" y="3438888"/>
                  <a:pt x="2100544" y="3432985"/>
                </a:cubicBezTo>
                <a:cubicBezTo>
                  <a:pt x="2101784" y="3427082"/>
                  <a:pt x="2102652" y="3420806"/>
                  <a:pt x="2103149" y="3414158"/>
                </a:cubicBezTo>
                <a:lnTo>
                  <a:pt x="2111334" y="3414158"/>
                </a:lnTo>
                <a:lnTo>
                  <a:pt x="2111334" y="3447049"/>
                </a:lnTo>
                <a:cubicBezTo>
                  <a:pt x="2111334" y="3453349"/>
                  <a:pt x="2111818" y="3458372"/>
                  <a:pt x="2112785" y="3462118"/>
                </a:cubicBezTo>
                <a:cubicBezTo>
                  <a:pt x="2113753" y="3465863"/>
                  <a:pt x="2115612" y="3468554"/>
                  <a:pt x="2118367" y="3470192"/>
                </a:cubicBezTo>
                <a:cubicBezTo>
                  <a:pt x="2121120" y="3471829"/>
                  <a:pt x="2125126" y="3472647"/>
                  <a:pt x="2130384" y="3472647"/>
                </a:cubicBezTo>
                <a:lnTo>
                  <a:pt x="2138942" y="3472647"/>
                </a:lnTo>
                <a:cubicBezTo>
                  <a:pt x="2142960" y="3472647"/>
                  <a:pt x="2146271" y="3471804"/>
                  <a:pt x="2148876" y="3470117"/>
                </a:cubicBezTo>
                <a:cubicBezTo>
                  <a:pt x="2151481" y="3468431"/>
                  <a:pt x="2153539" y="3465466"/>
                  <a:pt x="2155052" y="3461225"/>
                </a:cubicBezTo>
                <a:cubicBezTo>
                  <a:pt x="2156565" y="3456983"/>
                  <a:pt x="2157644" y="3451092"/>
                  <a:pt x="2158289" y="3443551"/>
                </a:cubicBezTo>
                <a:cubicBezTo>
                  <a:pt x="2156355" y="3443105"/>
                  <a:pt x="2154147" y="3442423"/>
                  <a:pt x="2151667" y="3441505"/>
                </a:cubicBezTo>
                <a:cubicBezTo>
                  <a:pt x="2149186" y="3440587"/>
                  <a:pt x="2146805" y="3439570"/>
                  <a:pt x="2144523" y="3438454"/>
                </a:cubicBezTo>
                <a:cubicBezTo>
                  <a:pt x="2142241" y="3437338"/>
                  <a:pt x="2140430" y="3436184"/>
                  <a:pt x="2139090" y="3434994"/>
                </a:cubicBezTo>
                <a:cubicBezTo>
                  <a:pt x="2138991" y="3440054"/>
                  <a:pt x="2138843" y="3443800"/>
                  <a:pt x="2138644" y="3446230"/>
                </a:cubicBezTo>
                <a:cubicBezTo>
                  <a:pt x="2138445" y="3448661"/>
                  <a:pt x="2138173" y="3450274"/>
                  <a:pt x="2137826" y="3451067"/>
                </a:cubicBezTo>
                <a:cubicBezTo>
                  <a:pt x="2137478" y="3451861"/>
                  <a:pt x="2137032" y="3452258"/>
                  <a:pt x="2136486" y="3452258"/>
                </a:cubicBezTo>
                <a:lnTo>
                  <a:pt x="2134626" y="3452258"/>
                </a:lnTo>
                <a:cubicBezTo>
                  <a:pt x="2133981" y="3452258"/>
                  <a:pt x="2133572" y="3451973"/>
                  <a:pt x="2133398" y="3451402"/>
                </a:cubicBezTo>
                <a:cubicBezTo>
                  <a:pt x="2133224" y="3450832"/>
                  <a:pt x="2133137" y="3449281"/>
                  <a:pt x="2133137" y="3446751"/>
                </a:cubicBezTo>
                <a:lnTo>
                  <a:pt x="2133137" y="3414158"/>
                </a:lnTo>
                <a:lnTo>
                  <a:pt x="2147648" y="3414158"/>
                </a:lnTo>
                <a:lnTo>
                  <a:pt x="2147648" y="3359687"/>
                </a:lnTo>
                <a:lnTo>
                  <a:pt x="2133882" y="3359687"/>
                </a:lnTo>
                <a:cubicBezTo>
                  <a:pt x="2135717" y="3356264"/>
                  <a:pt x="2137627" y="3352593"/>
                  <a:pt x="2139611" y="3348674"/>
                </a:cubicBezTo>
                <a:cubicBezTo>
                  <a:pt x="2141596" y="3344755"/>
                  <a:pt x="2143555" y="3340761"/>
                  <a:pt x="2145490" y="3336693"/>
                </a:cubicBezTo>
                <a:lnTo>
                  <a:pt x="2121678" y="3329996"/>
                </a:lnTo>
                <a:cubicBezTo>
                  <a:pt x="2120487" y="3334659"/>
                  <a:pt x="2118849" y="3339707"/>
                  <a:pt x="2116766" y="3345139"/>
                </a:cubicBezTo>
                <a:cubicBezTo>
                  <a:pt x="2114683" y="3350571"/>
                  <a:pt x="2112574" y="3355421"/>
                  <a:pt x="2110441" y="3359687"/>
                </a:cubicBezTo>
                <a:lnTo>
                  <a:pt x="2093325" y="3359687"/>
                </a:lnTo>
                <a:lnTo>
                  <a:pt x="2103446" y="3355445"/>
                </a:lnTo>
                <a:cubicBezTo>
                  <a:pt x="2102305" y="3351725"/>
                  <a:pt x="2100346" y="3347495"/>
                  <a:pt x="2097568" y="3342758"/>
                </a:cubicBezTo>
                <a:cubicBezTo>
                  <a:pt x="2094789" y="3338020"/>
                  <a:pt x="2091912" y="3333717"/>
                  <a:pt x="2088935" y="3329848"/>
                </a:cubicBezTo>
                <a:close/>
                <a:moveTo>
                  <a:pt x="3009615" y="3329400"/>
                </a:moveTo>
                <a:cubicBezTo>
                  <a:pt x="3008722" y="3336594"/>
                  <a:pt x="3007420" y="3343639"/>
                  <a:pt x="3005708" y="3350534"/>
                </a:cubicBezTo>
                <a:lnTo>
                  <a:pt x="3003163" y="3358185"/>
                </a:lnTo>
                <a:lnTo>
                  <a:pt x="2997783" y="3349865"/>
                </a:lnTo>
                <a:cubicBezTo>
                  <a:pt x="2995501" y="3346590"/>
                  <a:pt x="2993120" y="3343267"/>
                  <a:pt x="2990639" y="3339894"/>
                </a:cubicBezTo>
                <a:cubicBezTo>
                  <a:pt x="2988159" y="3336520"/>
                  <a:pt x="2985902" y="3333370"/>
                  <a:pt x="2983868" y="3330442"/>
                </a:cubicBezTo>
                <a:lnTo>
                  <a:pt x="2967422" y="3339894"/>
                </a:lnTo>
                <a:cubicBezTo>
                  <a:pt x="2969457" y="3343018"/>
                  <a:pt x="2971652" y="3346367"/>
                  <a:pt x="2974008" y="3349940"/>
                </a:cubicBezTo>
                <a:cubicBezTo>
                  <a:pt x="2976364" y="3353511"/>
                  <a:pt x="2978609" y="3356996"/>
                  <a:pt x="2980743" y="3360394"/>
                </a:cubicBezTo>
                <a:cubicBezTo>
                  <a:pt x="2982876" y="3363792"/>
                  <a:pt x="2984587" y="3366757"/>
                  <a:pt x="2985877" y="3369286"/>
                </a:cubicBezTo>
                <a:lnTo>
                  <a:pt x="3002981" y="3358734"/>
                </a:lnTo>
                <a:lnTo>
                  <a:pt x="2999346" y="3369659"/>
                </a:lnTo>
                <a:cubicBezTo>
                  <a:pt x="2996816" y="3375512"/>
                  <a:pt x="2993839" y="3380523"/>
                  <a:pt x="2990417" y="3384691"/>
                </a:cubicBezTo>
                <a:cubicBezTo>
                  <a:pt x="2992103" y="3385584"/>
                  <a:pt x="2994149" y="3386762"/>
                  <a:pt x="2996556" y="3388225"/>
                </a:cubicBezTo>
                <a:cubicBezTo>
                  <a:pt x="2998961" y="3389688"/>
                  <a:pt x="3001306" y="3391201"/>
                  <a:pt x="3003588" y="3392765"/>
                </a:cubicBezTo>
                <a:cubicBezTo>
                  <a:pt x="3005870" y="3394327"/>
                  <a:pt x="3007680" y="3395655"/>
                  <a:pt x="3009019" y="3396746"/>
                </a:cubicBezTo>
                <a:cubicBezTo>
                  <a:pt x="3011153" y="3393769"/>
                  <a:pt x="3013162" y="3390446"/>
                  <a:pt x="3015047" y="3386775"/>
                </a:cubicBezTo>
                <a:cubicBezTo>
                  <a:pt x="3016933" y="3383103"/>
                  <a:pt x="3018669" y="3379160"/>
                  <a:pt x="3020256" y="3374943"/>
                </a:cubicBezTo>
                <a:lnTo>
                  <a:pt x="3047566" y="3374943"/>
                </a:lnTo>
                <a:cubicBezTo>
                  <a:pt x="3047120" y="3379060"/>
                  <a:pt x="3046611" y="3383053"/>
                  <a:pt x="3046041" y="3386924"/>
                </a:cubicBezTo>
                <a:cubicBezTo>
                  <a:pt x="3045471" y="3390793"/>
                  <a:pt x="3044962" y="3394215"/>
                  <a:pt x="3044516" y="3397192"/>
                </a:cubicBezTo>
                <a:lnTo>
                  <a:pt x="3062077" y="3402401"/>
                </a:lnTo>
                <a:cubicBezTo>
                  <a:pt x="3063566" y="3396597"/>
                  <a:pt x="3065066" y="3389677"/>
                  <a:pt x="3066579" y="3381640"/>
                </a:cubicBezTo>
                <a:cubicBezTo>
                  <a:pt x="3068092" y="3373603"/>
                  <a:pt x="3069370" y="3365690"/>
                  <a:pt x="3070411" y="3357902"/>
                </a:cubicBezTo>
                <a:lnTo>
                  <a:pt x="3055305" y="3354255"/>
                </a:lnTo>
                <a:lnTo>
                  <a:pt x="3052106" y="3354999"/>
                </a:lnTo>
                <a:lnTo>
                  <a:pt x="3026656" y="3354999"/>
                </a:lnTo>
                <a:cubicBezTo>
                  <a:pt x="3027599" y="3351427"/>
                  <a:pt x="3028430" y="3347781"/>
                  <a:pt x="3029149" y="3344061"/>
                </a:cubicBezTo>
                <a:cubicBezTo>
                  <a:pt x="3029868" y="3340339"/>
                  <a:pt x="3030525" y="3336570"/>
                  <a:pt x="3031121" y="3332750"/>
                </a:cubicBezTo>
                <a:close/>
                <a:moveTo>
                  <a:pt x="10136992" y="3289953"/>
                </a:moveTo>
                <a:lnTo>
                  <a:pt x="10136992" y="3309450"/>
                </a:lnTo>
                <a:lnTo>
                  <a:pt x="10194737" y="3309450"/>
                </a:lnTo>
                <a:lnTo>
                  <a:pt x="10194737" y="3289953"/>
                </a:lnTo>
                <a:close/>
                <a:moveTo>
                  <a:pt x="10243329" y="3285637"/>
                </a:moveTo>
                <a:lnTo>
                  <a:pt x="10228149" y="3296949"/>
                </a:lnTo>
                <a:cubicBezTo>
                  <a:pt x="10230530" y="3299032"/>
                  <a:pt x="10232948" y="3301351"/>
                  <a:pt x="10235404" y="3303906"/>
                </a:cubicBezTo>
                <a:cubicBezTo>
                  <a:pt x="10237860" y="3306461"/>
                  <a:pt x="10240105" y="3309029"/>
                  <a:pt x="10242139" y="3311608"/>
                </a:cubicBezTo>
                <a:cubicBezTo>
                  <a:pt x="10244173" y="3314187"/>
                  <a:pt x="10245735" y="3316519"/>
                  <a:pt x="10246827" y="3318602"/>
                </a:cubicBezTo>
                <a:lnTo>
                  <a:pt x="10263198" y="3306250"/>
                </a:lnTo>
                <a:cubicBezTo>
                  <a:pt x="10261263" y="3303026"/>
                  <a:pt x="10258386" y="3299516"/>
                  <a:pt x="10254566" y="3295720"/>
                </a:cubicBezTo>
                <a:cubicBezTo>
                  <a:pt x="10250746" y="3291925"/>
                  <a:pt x="10247000" y="3288565"/>
                  <a:pt x="10243329" y="3285637"/>
                </a:cubicBezTo>
                <a:close/>
                <a:moveTo>
                  <a:pt x="10203741" y="3285043"/>
                </a:moveTo>
                <a:cubicBezTo>
                  <a:pt x="10203741" y="3290598"/>
                  <a:pt x="10203778" y="3296217"/>
                  <a:pt x="10203853" y="3301896"/>
                </a:cubicBezTo>
                <a:cubicBezTo>
                  <a:pt x="10203927" y="3307577"/>
                  <a:pt x="10204088" y="3313196"/>
                  <a:pt x="10204336" y="3318751"/>
                </a:cubicBezTo>
                <a:lnTo>
                  <a:pt x="10125532" y="3318751"/>
                </a:lnTo>
                <a:lnTo>
                  <a:pt x="10125532" y="3338992"/>
                </a:lnTo>
                <a:lnTo>
                  <a:pt x="10205378" y="3338992"/>
                </a:lnTo>
                <a:cubicBezTo>
                  <a:pt x="10206271" y="3351245"/>
                  <a:pt x="10207586" y="3362818"/>
                  <a:pt x="10209322" y="3373706"/>
                </a:cubicBezTo>
                <a:cubicBezTo>
                  <a:pt x="10211058" y="3384595"/>
                  <a:pt x="10213365" y="3394208"/>
                  <a:pt x="10216243" y="3402541"/>
                </a:cubicBezTo>
                <a:cubicBezTo>
                  <a:pt x="10219120" y="3410876"/>
                  <a:pt x="10222667" y="3417412"/>
                  <a:pt x="10226884" y="3422150"/>
                </a:cubicBezTo>
                <a:cubicBezTo>
                  <a:pt x="10231100" y="3426887"/>
                  <a:pt x="10236136" y="3429256"/>
                  <a:pt x="10241990" y="3429256"/>
                </a:cubicBezTo>
                <a:cubicBezTo>
                  <a:pt x="10247000" y="3429256"/>
                  <a:pt x="10251167" y="3428276"/>
                  <a:pt x="10254491" y="3426316"/>
                </a:cubicBezTo>
                <a:cubicBezTo>
                  <a:pt x="10257815" y="3424358"/>
                  <a:pt x="10260457" y="3420748"/>
                  <a:pt x="10262416" y="3415489"/>
                </a:cubicBezTo>
                <a:cubicBezTo>
                  <a:pt x="10264376" y="3410231"/>
                  <a:pt x="10265852" y="3402616"/>
                  <a:pt x="10266844" y="3392644"/>
                </a:cubicBezTo>
                <a:cubicBezTo>
                  <a:pt x="10263917" y="3391504"/>
                  <a:pt x="10260755" y="3389767"/>
                  <a:pt x="10257356" y="3387436"/>
                </a:cubicBezTo>
                <a:cubicBezTo>
                  <a:pt x="10253958" y="3385104"/>
                  <a:pt x="10251068" y="3382723"/>
                  <a:pt x="10248687" y="3380292"/>
                </a:cubicBezTo>
                <a:cubicBezTo>
                  <a:pt x="10248389" y="3389518"/>
                  <a:pt x="10247856" y="3396329"/>
                  <a:pt x="10247087" y="3400718"/>
                </a:cubicBezTo>
                <a:cubicBezTo>
                  <a:pt x="10246318" y="3405109"/>
                  <a:pt x="10245338" y="3407303"/>
                  <a:pt x="10244148" y="3407303"/>
                </a:cubicBezTo>
                <a:cubicBezTo>
                  <a:pt x="10242362" y="3407303"/>
                  <a:pt x="10240613" y="3405555"/>
                  <a:pt x="10238902" y="3402058"/>
                </a:cubicBezTo>
                <a:cubicBezTo>
                  <a:pt x="10237190" y="3398560"/>
                  <a:pt x="10235603" y="3393686"/>
                  <a:pt x="10234139" y="3387436"/>
                </a:cubicBezTo>
                <a:cubicBezTo>
                  <a:pt x="10232676" y="3381185"/>
                  <a:pt x="10231373" y="3373929"/>
                  <a:pt x="10230232" y="3365669"/>
                </a:cubicBezTo>
                <a:cubicBezTo>
                  <a:pt x="10229091" y="3357410"/>
                  <a:pt x="10228174" y="3348518"/>
                  <a:pt x="10227479" y="3338992"/>
                </a:cubicBezTo>
                <a:lnTo>
                  <a:pt x="10263495" y="3338992"/>
                </a:lnTo>
                <a:lnTo>
                  <a:pt x="10263495" y="3318751"/>
                </a:lnTo>
                <a:lnTo>
                  <a:pt x="10226437" y="3318751"/>
                </a:lnTo>
                <a:cubicBezTo>
                  <a:pt x="10226189" y="3313196"/>
                  <a:pt x="10226065" y="3307602"/>
                  <a:pt x="10226065" y="3301971"/>
                </a:cubicBezTo>
                <a:cubicBezTo>
                  <a:pt x="10226065" y="3296340"/>
                  <a:pt x="10226140" y="3290698"/>
                  <a:pt x="10226288" y="3285043"/>
                </a:cubicBezTo>
                <a:close/>
                <a:moveTo>
                  <a:pt x="10562124" y="3219013"/>
                </a:moveTo>
                <a:lnTo>
                  <a:pt x="10630064" y="3219013"/>
                </a:lnTo>
                <a:lnTo>
                  <a:pt x="10630064" y="3239254"/>
                </a:lnTo>
                <a:lnTo>
                  <a:pt x="10562124" y="3239254"/>
                </a:lnTo>
                <a:lnTo>
                  <a:pt x="10562124" y="3233896"/>
                </a:lnTo>
                <a:close/>
                <a:moveTo>
                  <a:pt x="9183358" y="3205616"/>
                </a:moveTo>
                <a:lnTo>
                  <a:pt x="9211412" y="3205616"/>
                </a:lnTo>
                <a:lnTo>
                  <a:pt x="9211412" y="3211420"/>
                </a:lnTo>
                <a:lnTo>
                  <a:pt x="9183358" y="3211420"/>
                </a:lnTo>
                <a:close/>
                <a:moveTo>
                  <a:pt x="256609" y="3186632"/>
                </a:moveTo>
                <a:lnTo>
                  <a:pt x="274096" y="3186632"/>
                </a:lnTo>
                <a:lnTo>
                  <a:pt x="274096" y="3191245"/>
                </a:lnTo>
                <a:lnTo>
                  <a:pt x="256609" y="3191245"/>
                </a:lnTo>
                <a:close/>
                <a:moveTo>
                  <a:pt x="11673869" y="3185091"/>
                </a:moveTo>
                <a:lnTo>
                  <a:pt x="11695970" y="3185091"/>
                </a:lnTo>
                <a:lnTo>
                  <a:pt x="11695970" y="3203992"/>
                </a:lnTo>
                <a:lnTo>
                  <a:pt x="11673869" y="3203992"/>
                </a:lnTo>
                <a:close/>
                <a:moveTo>
                  <a:pt x="10603275" y="3174961"/>
                </a:moveTo>
                <a:lnTo>
                  <a:pt x="10581025" y="3180392"/>
                </a:lnTo>
                <a:cubicBezTo>
                  <a:pt x="10582166" y="3183170"/>
                  <a:pt x="10583357" y="3186184"/>
                  <a:pt x="10584597" y="3189434"/>
                </a:cubicBezTo>
                <a:cubicBezTo>
                  <a:pt x="10585837" y="3192683"/>
                  <a:pt x="10586879" y="3195673"/>
                  <a:pt x="10587723" y="3198401"/>
                </a:cubicBezTo>
                <a:lnTo>
                  <a:pt x="10538758" y="3198401"/>
                </a:lnTo>
                <a:lnTo>
                  <a:pt x="10538758" y="3233896"/>
                </a:lnTo>
                <a:cubicBezTo>
                  <a:pt x="10538758" y="3239353"/>
                  <a:pt x="10538609" y="3245294"/>
                  <a:pt x="10538312" y="3251718"/>
                </a:cubicBezTo>
                <a:cubicBezTo>
                  <a:pt x="10538014" y="3258143"/>
                  <a:pt x="10537332" y="3264704"/>
                  <a:pt x="10536265" y="3271400"/>
                </a:cubicBezTo>
                <a:cubicBezTo>
                  <a:pt x="10535199" y="3278098"/>
                  <a:pt x="10533549" y="3284622"/>
                  <a:pt x="10531317" y="3290972"/>
                </a:cubicBezTo>
                <a:cubicBezTo>
                  <a:pt x="10529084" y="3297321"/>
                  <a:pt x="10526033" y="3303150"/>
                  <a:pt x="10522164" y="3308459"/>
                </a:cubicBezTo>
                <a:cubicBezTo>
                  <a:pt x="10523999" y="3309253"/>
                  <a:pt x="10526195" y="3310455"/>
                  <a:pt x="10528749" y="3312068"/>
                </a:cubicBezTo>
                <a:cubicBezTo>
                  <a:pt x="10531304" y="3313680"/>
                  <a:pt x="10533785" y="3315392"/>
                  <a:pt x="10536191" y="3317202"/>
                </a:cubicBezTo>
                <a:cubicBezTo>
                  <a:pt x="10538597" y="3319013"/>
                  <a:pt x="10540470" y="3320613"/>
                  <a:pt x="10541809" y="3322002"/>
                </a:cubicBezTo>
                <a:cubicBezTo>
                  <a:pt x="10545827" y="3316495"/>
                  <a:pt x="10549139" y="3310294"/>
                  <a:pt x="10551743" y="3303398"/>
                </a:cubicBezTo>
                <a:cubicBezTo>
                  <a:pt x="10554348" y="3296503"/>
                  <a:pt x="10556382" y="3289322"/>
                  <a:pt x="10557845" y="3281856"/>
                </a:cubicBezTo>
                <a:cubicBezTo>
                  <a:pt x="10559309" y="3274390"/>
                  <a:pt x="10560363" y="3267035"/>
                  <a:pt x="10561008" y="3259793"/>
                </a:cubicBezTo>
                <a:lnTo>
                  <a:pt x="10630064" y="3259793"/>
                </a:lnTo>
                <a:lnTo>
                  <a:pt x="10630064" y="3266713"/>
                </a:lnTo>
                <a:lnTo>
                  <a:pt x="10652909" y="3266713"/>
                </a:lnTo>
                <a:lnTo>
                  <a:pt x="10652909" y="3198401"/>
                </a:lnTo>
                <a:lnTo>
                  <a:pt x="10601564" y="3198401"/>
                </a:lnTo>
                <a:lnTo>
                  <a:pt x="10611758" y="3195498"/>
                </a:lnTo>
                <a:cubicBezTo>
                  <a:pt x="10610865" y="3192622"/>
                  <a:pt x="10609625" y="3189273"/>
                  <a:pt x="10608038" y="3185452"/>
                </a:cubicBezTo>
                <a:cubicBezTo>
                  <a:pt x="10606450" y="3181632"/>
                  <a:pt x="10604863" y="3178135"/>
                  <a:pt x="10603275" y="3174961"/>
                </a:cubicBezTo>
                <a:close/>
                <a:moveTo>
                  <a:pt x="9133129" y="3169227"/>
                </a:moveTo>
                <a:lnTo>
                  <a:pt x="9133129" y="3239176"/>
                </a:lnTo>
                <a:lnTo>
                  <a:pt x="9154560" y="3239176"/>
                </a:lnTo>
                <a:lnTo>
                  <a:pt x="9154560" y="3187012"/>
                </a:lnTo>
                <a:lnTo>
                  <a:pt x="9240508" y="3187012"/>
                </a:lnTo>
                <a:lnTo>
                  <a:pt x="9240508" y="3219605"/>
                </a:lnTo>
                <a:cubicBezTo>
                  <a:pt x="9240508" y="3221441"/>
                  <a:pt x="9239442" y="3222359"/>
                  <a:pt x="9237308" y="3222359"/>
                </a:cubicBezTo>
                <a:cubicBezTo>
                  <a:pt x="9236862" y="3222359"/>
                  <a:pt x="9236043" y="3222383"/>
                  <a:pt x="9234853" y="3222433"/>
                </a:cubicBezTo>
                <a:cubicBezTo>
                  <a:pt x="9233662" y="3222483"/>
                  <a:pt x="9232298" y="3222508"/>
                  <a:pt x="9230760" y="3222508"/>
                </a:cubicBezTo>
                <a:lnTo>
                  <a:pt x="9230760" y="3190658"/>
                </a:lnTo>
                <a:lnTo>
                  <a:pt x="9162969" y="3190658"/>
                </a:lnTo>
                <a:lnTo>
                  <a:pt x="9162969" y="3231809"/>
                </a:lnTo>
                <a:lnTo>
                  <a:pt x="9183358" y="3231809"/>
                </a:lnTo>
                <a:lnTo>
                  <a:pt x="9183358" y="3226377"/>
                </a:lnTo>
                <a:lnTo>
                  <a:pt x="9222872" y="3226377"/>
                </a:lnTo>
                <a:cubicBezTo>
                  <a:pt x="9223765" y="3228262"/>
                  <a:pt x="9224608" y="3230221"/>
                  <a:pt x="9225402" y="3232256"/>
                </a:cubicBezTo>
                <a:cubicBezTo>
                  <a:pt x="9226196" y="3234290"/>
                  <a:pt x="9226766" y="3236174"/>
                  <a:pt x="9227114" y="3237911"/>
                </a:cubicBezTo>
                <a:cubicBezTo>
                  <a:pt x="9232769" y="3238011"/>
                  <a:pt x="9237842" y="3237936"/>
                  <a:pt x="9242331" y="3237687"/>
                </a:cubicBezTo>
                <a:cubicBezTo>
                  <a:pt x="9246821" y="3237440"/>
                  <a:pt x="9250703" y="3236745"/>
                  <a:pt x="9253977" y="3235604"/>
                </a:cubicBezTo>
                <a:cubicBezTo>
                  <a:pt x="9257301" y="3234314"/>
                  <a:pt x="9259620" y="3232516"/>
                  <a:pt x="9260935" y="3230210"/>
                </a:cubicBezTo>
                <a:cubicBezTo>
                  <a:pt x="9262250" y="3227902"/>
                  <a:pt x="9262907" y="3224417"/>
                  <a:pt x="9262907" y="3219754"/>
                </a:cubicBezTo>
                <a:lnTo>
                  <a:pt x="9262907" y="3169227"/>
                </a:lnTo>
                <a:close/>
                <a:moveTo>
                  <a:pt x="338241" y="3168995"/>
                </a:moveTo>
                <a:lnTo>
                  <a:pt x="347096" y="3168995"/>
                </a:lnTo>
                <a:lnTo>
                  <a:pt x="347096" y="3177777"/>
                </a:lnTo>
                <a:lnTo>
                  <a:pt x="338241" y="3177777"/>
                </a:lnTo>
                <a:close/>
                <a:moveTo>
                  <a:pt x="256609" y="3168177"/>
                </a:moveTo>
                <a:lnTo>
                  <a:pt x="274096" y="3168177"/>
                </a:lnTo>
                <a:lnTo>
                  <a:pt x="274096" y="3172642"/>
                </a:lnTo>
                <a:lnTo>
                  <a:pt x="256609" y="3172642"/>
                </a:lnTo>
                <a:close/>
                <a:moveTo>
                  <a:pt x="4787821" y="3152750"/>
                </a:moveTo>
                <a:cubicBezTo>
                  <a:pt x="4786680" y="3159843"/>
                  <a:pt x="4785154" y="3167260"/>
                  <a:pt x="4783244" y="3174999"/>
                </a:cubicBezTo>
                <a:cubicBezTo>
                  <a:pt x="4781334" y="3182738"/>
                  <a:pt x="4779225" y="3190316"/>
                  <a:pt x="4776919" y="3197733"/>
                </a:cubicBezTo>
                <a:cubicBezTo>
                  <a:pt x="4774613" y="3205149"/>
                  <a:pt x="4772267" y="3211858"/>
                  <a:pt x="4769886" y="3217862"/>
                </a:cubicBezTo>
                <a:lnTo>
                  <a:pt x="4694431" y="3217862"/>
                </a:lnTo>
                <a:lnTo>
                  <a:pt x="4694431" y="3240408"/>
                </a:lnTo>
                <a:lnTo>
                  <a:pt x="4835073" y="3240408"/>
                </a:lnTo>
                <a:lnTo>
                  <a:pt x="4835073" y="3217862"/>
                </a:lnTo>
                <a:lnTo>
                  <a:pt x="4793922" y="3217862"/>
                </a:lnTo>
                <a:cubicBezTo>
                  <a:pt x="4797148" y="3209478"/>
                  <a:pt x="4800434" y="3200052"/>
                  <a:pt x="4803782" y="3189585"/>
                </a:cubicBezTo>
                <a:cubicBezTo>
                  <a:pt x="4807131" y="3179117"/>
                  <a:pt x="4810145" y="3168525"/>
                  <a:pt x="4812824" y="3157810"/>
                </a:cubicBezTo>
                <a:close/>
                <a:moveTo>
                  <a:pt x="4228169" y="3152617"/>
                </a:moveTo>
                <a:lnTo>
                  <a:pt x="4278622" y="3152617"/>
                </a:lnTo>
                <a:lnTo>
                  <a:pt x="4278622" y="3159165"/>
                </a:lnTo>
                <a:lnTo>
                  <a:pt x="4228169" y="3159165"/>
                </a:lnTo>
                <a:close/>
                <a:moveTo>
                  <a:pt x="237559" y="3152475"/>
                </a:moveTo>
                <a:lnTo>
                  <a:pt x="237559" y="3229345"/>
                </a:lnTo>
                <a:lnTo>
                  <a:pt x="256609" y="3229345"/>
                </a:lnTo>
                <a:lnTo>
                  <a:pt x="256609" y="3205235"/>
                </a:lnTo>
                <a:lnTo>
                  <a:pt x="274096" y="3205235"/>
                </a:lnTo>
                <a:lnTo>
                  <a:pt x="274096" y="3209626"/>
                </a:lnTo>
                <a:cubicBezTo>
                  <a:pt x="274096" y="3210964"/>
                  <a:pt x="273426" y="3211635"/>
                  <a:pt x="272087" y="3211635"/>
                </a:cubicBezTo>
                <a:cubicBezTo>
                  <a:pt x="271442" y="3211635"/>
                  <a:pt x="270165" y="3211622"/>
                  <a:pt x="268255" y="3211598"/>
                </a:cubicBezTo>
                <a:cubicBezTo>
                  <a:pt x="266345" y="3211572"/>
                  <a:pt x="264497" y="3211535"/>
                  <a:pt x="262711" y="3211486"/>
                </a:cubicBezTo>
                <a:cubicBezTo>
                  <a:pt x="263901" y="3213867"/>
                  <a:pt x="265067" y="3216744"/>
                  <a:pt x="266208" y="3220117"/>
                </a:cubicBezTo>
                <a:cubicBezTo>
                  <a:pt x="267349" y="3223492"/>
                  <a:pt x="268143" y="3226518"/>
                  <a:pt x="268589" y="3229196"/>
                </a:cubicBezTo>
                <a:cubicBezTo>
                  <a:pt x="272508" y="3229196"/>
                  <a:pt x="275994" y="3229010"/>
                  <a:pt x="279045" y="3228639"/>
                </a:cubicBezTo>
                <a:cubicBezTo>
                  <a:pt x="282095" y="3228266"/>
                  <a:pt x="284861" y="3227311"/>
                  <a:pt x="287342" y="3225774"/>
                </a:cubicBezTo>
                <a:cubicBezTo>
                  <a:pt x="289872" y="3224335"/>
                  <a:pt x="291571" y="3222350"/>
                  <a:pt x="292439" y="3219821"/>
                </a:cubicBezTo>
                <a:cubicBezTo>
                  <a:pt x="293307" y="3217290"/>
                  <a:pt x="293741" y="3213991"/>
                  <a:pt x="293741" y="3209923"/>
                </a:cubicBezTo>
                <a:lnTo>
                  <a:pt x="293741" y="3152475"/>
                </a:lnTo>
                <a:close/>
                <a:moveTo>
                  <a:pt x="4741684" y="3152154"/>
                </a:moveTo>
                <a:lnTo>
                  <a:pt x="4719286" y="3157661"/>
                </a:lnTo>
                <a:cubicBezTo>
                  <a:pt x="4720823" y="3163763"/>
                  <a:pt x="4722399" y="3170311"/>
                  <a:pt x="4724010" y="3177306"/>
                </a:cubicBezTo>
                <a:cubicBezTo>
                  <a:pt x="4725622" y="3184301"/>
                  <a:pt x="4727050" y="3191171"/>
                  <a:pt x="4728289" y="3197919"/>
                </a:cubicBezTo>
                <a:cubicBezTo>
                  <a:pt x="4729530" y="3204665"/>
                  <a:pt x="4730422" y="3210643"/>
                  <a:pt x="4730969" y="3215853"/>
                </a:cubicBezTo>
                <a:lnTo>
                  <a:pt x="4754931" y="3209602"/>
                </a:lnTo>
                <a:cubicBezTo>
                  <a:pt x="4754087" y="3204343"/>
                  <a:pt x="4752970" y="3198428"/>
                  <a:pt x="4751582" y="3191854"/>
                </a:cubicBezTo>
                <a:cubicBezTo>
                  <a:pt x="4750192" y="3185281"/>
                  <a:pt x="4748653" y="3178571"/>
                  <a:pt x="4746968" y="3171725"/>
                </a:cubicBezTo>
                <a:cubicBezTo>
                  <a:pt x="4745281" y="3164879"/>
                  <a:pt x="4743519" y="3158355"/>
                  <a:pt x="4741684" y="3152154"/>
                </a:cubicBezTo>
                <a:close/>
                <a:moveTo>
                  <a:pt x="11665832" y="3149000"/>
                </a:moveTo>
                <a:lnTo>
                  <a:pt x="11695970" y="3149000"/>
                </a:lnTo>
                <a:lnTo>
                  <a:pt x="11695970" y="3164553"/>
                </a:lnTo>
                <a:lnTo>
                  <a:pt x="11655563" y="3164553"/>
                </a:lnTo>
                <a:cubicBezTo>
                  <a:pt x="11657349" y="3162172"/>
                  <a:pt x="11659098" y="3159691"/>
                  <a:pt x="11660809" y="3157111"/>
                </a:cubicBezTo>
                <a:cubicBezTo>
                  <a:pt x="11662521" y="3154533"/>
                  <a:pt x="11664195" y="3151829"/>
                  <a:pt x="11665832" y="3149000"/>
                </a:cubicBezTo>
                <a:close/>
                <a:moveTo>
                  <a:pt x="9170410" y="3144819"/>
                </a:moveTo>
                <a:lnTo>
                  <a:pt x="9225923" y="3144819"/>
                </a:lnTo>
                <a:lnTo>
                  <a:pt x="9225923" y="3149953"/>
                </a:lnTo>
                <a:lnTo>
                  <a:pt x="9170410" y="3149953"/>
                </a:lnTo>
                <a:close/>
                <a:moveTo>
                  <a:pt x="338241" y="3142578"/>
                </a:moveTo>
                <a:lnTo>
                  <a:pt x="347096" y="3142578"/>
                </a:lnTo>
                <a:lnTo>
                  <a:pt x="347096" y="3150987"/>
                </a:lnTo>
                <a:lnTo>
                  <a:pt x="338241" y="3150987"/>
                </a:lnTo>
                <a:close/>
                <a:moveTo>
                  <a:pt x="8740769" y="3139087"/>
                </a:moveTo>
                <a:lnTo>
                  <a:pt x="8740769" y="3160593"/>
                </a:lnTo>
                <a:lnTo>
                  <a:pt x="8773140" y="3160593"/>
                </a:lnTo>
                <a:cubicBezTo>
                  <a:pt x="8772693" y="3166397"/>
                  <a:pt x="8771986" y="3171929"/>
                  <a:pt x="8771019" y="3177187"/>
                </a:cubicBezTo>
                <a:cubicBezTo>
                  <a:pt x="8770051" y="3182446"/>
                  <a:pt x="8768365" y="3187371"/>
                  <a:pt x="8765959" y="3191958"/>
                </a:cubicBezTo>
                <a:cubicBezTo>
                  <a:pt x="8763553" y="3196547"/>
                  <a:pt x="8760005" y="3200727"/>
                  <a:pt x="8755317" y="3204498"/>
                </a:cubicBezTo>
                <a:cubicBezTo>
                  <a:pt x="8750629" y="3208268"/>
                  <a:pt x="8744366" y="3211616"/>
                  <a:pt x="8736528" y="3214544"/>
                </a:cubicBezTo>
                <a:cubicBezTo>
                  <a:pt x="8739058" y="3216676"/>
                  <a:pt x="8741650" y="3219529"/>
                  <a:pt x="8744304" y="3223101"/>
                </a:cubicBezTo>
                <a:cubicBezTo>
                  <a:pt x="8746958" y="3226673"/>
                  <a:pt x="8748881" y="3229848"/>
                  <a:pt x="8750071" y="3232627"/>
                </a:cubicBezTo>
                <a:cubicBezTo>
                  <a:pt x="8759497" y="3228856"/>
                  <a:pt x="8767137" y="3224440"/>
                  <a:pt x="8772991" y="3219381"/>
                </a:cubicBezTo>
                <a:cubicBezTo>
                  <a:pt x="8778845" y="3214320"/>
                  <a:pt x="8783396" y="3208726"/>
                  <a:pt x="8786646" y="3202600"/>
                </a:cubicBezTo>
                <a:cubicBezTo>
                  <a:pt x="8789895" y="3196473"/>
                  <a:pt x="8792264" y="3189888"/>
                  <a:pt x="8793752" y="3182843"/>
                </a:cubicBezTo>
                <a:cubicBezTo>
                  <a:pt x="8795241" y="3175799"/>
                  <a:pt x="8796332" y="3168382"/>
                  <a:pt x="8797026" y="3160593"/>
                </a:cubicBezTo>
                <a:lnTo>
                  <a:pt x="8816821" y="3160593"/>
                </a:lnTo>
                <a:lnTo>
                  <a:pt x="8816821" y="3203083"/>
                </a:lnTo>
                <a:cubicBezTo>
                  <a:pt x="8816821" y="3209880"/>
                  <a:pt x="8817503" y="3215288"/>
                  <a:pt x="8818867" y="3219306"/>
                </a:cubicBezTo>
                <a:cubicBezTo>
                  <a:pt x="8820231" y="3223324"/>
                  <a:pt x="8822662" y="3226203"/>
                  <a:pt x="8826160" y="3227938"/>
                </a:cubicBezTo>
                <a:cubicBezTo>
                  <a:pt x="8829657" y="3229675"/>
                  <a:pt x="8834630" y="3230542"/>
                  <a:pt x="8841080" y="3230542"/>
                </a:cubicBezTo>
                <a:lnTo>
                  <a:pt x="8857525" y="3230542"/>
                </a:lnTo>
                <a:cubicBezTo>
                  <a:pt x="8863131" y="3230542"/>
                  <a:pt x="8867583" y="3229452"/>
                  <a:pt x="8870882" y="3227268"/>
                </a:cubicBezTo>
                <a:cubicBezTo>
                  <a:pt x="8874181" y="3225086"/>
                  <a:pt x="8876662" y="3221340"/>
                  <a:pt x="8878324" y="3216032"/>
                </a:cubicBezTo>
                <a:cubicBezTo>
                  <a:pt x="8879986" y="3210723"/>
                  <a:pt x="8881189" y="3203356"/>
                  <a:pt x="8881933" y="3193931"/>
                </a:cubicBezTo>
                <a:cubicBezTo>
                  <a:pt x="8879949" y="3193435"/>
                  <a:pt x="8877666" y="3192715"/>
                  <a:pt x="8875087" y="3191773"/>
                </a:cubicBezTo>
                <a:cubicBezTo>
                  <a:pt x="8872507" y="3190830"/>
                  <a:pt x="8869989" y="3189751"/>
                  <a:pt x="8867534" y="3188536"/>
                </a:cubicBezTo>
                <a:cubicBezTo>
                  <a:pt x="8865078" y="3187320"/>
                  <a:pt x="8863057" y="3186067"/>
                  <a:pt x="8861469" y="3184778"/>
                </a:cubicBezTo>
                <a:cubicBezTo>
                  <a:pt x="8861221" y="3191921"/>
                  <a:pt x="8860923" y="3197279"/>
                  <a:pt x="8860576" y="3200852"/>
                </a:cubicBezTo>
                <a:cubicBezTo>
                  <a:pt x="8860229" y="3204423"/>
                  <a:pt x="8859658" y="3206805"/>
                  <a:pt x="8858865" y="3207995"/>
                </a:cubicBezTo>
                <a:cubicBezTo>
                  <a:pt x="8858071" y="3209185"/>
                  <a:pt x="8856905" y="3209781"/>
                  <a:pt x="8855367" y="3209781"/>
                </a:cubicBezTo>
                <a:lnTo>
                  <a:pt x="8844875" y="3209781"/>
                </a:lnTo>
                <a:cubicBezTo>
                  <a:pt x="8842692" y="3209781"/>
                  <a:pt x="8841315" y="3209397"/>
                  <a:pt x="8840745" y="3208628"/>
                </a:cubicBezTo>
                <a:cubicBezTo>
                  <a:pt x="8840174" y="3207859"/>
                  <a:pt x="8839889" y="3205961"/>
                  <a:pt x="8839889" y="3202935"/>
                </a:cubicBezTo>
                <a:lnTo>
                  <a:pt x="8839889" y="3160593"/>
                </a:lnTo>
                <a:lnTo>
                  <a:pt x="8878733" y="3160593"/>
                </a:lnTo>
                <a:lnTo>
                  <a:pt x="8878733" y="3139087"/>
                </a:lnTo>
                <a:close/>
                <a:moveTo>
                  <a:pt x="6014357" y="3137723"/>
                </a:moveTo>
                <a:cubicBezTo>
                  <a:pt x="6014257" y="3140848"/>
                  <a:pt x="6014195" y="3143862"/>
                  <a:pt x="6014171" y="3146764"/>
                </a:cubicBezTo>
                <a:cubicBezTo>
                  <a:pt x="6014146" y="3149666"/>
                  <a:pt x="6014059" y="3152457"/>
                  <a:pt x="6013910" y="3155136"/>
                </a:cubicBezTo>
                <a:lnTo>
                  <a:pt x="5985112" y="3155136"/>
                </a:lnTo>
                <a:lnTo>
                  <a:pt x="5985112" y="3174781"/>
                </a:lnTo>
                <a:lnTo>
                  <a:pt x="6011901" y="3174781"/>
                </a:lnTo>
                <a:cubicBezTo>
                  <a:pt x="6010363" y="3182719"/>
                  <a:pt x="6007473" y="3189490"/>
                  <a:pt x="6003232" y="3195096"/>
                </a:cubicBezTo>
                <a:cubicBezTo>
                  <a:pt x="5998990" y="3200702"/>
                  <a:pt x="5992181" y="3205464"/>
                  <a:pt x="5982805" y="3209384"/>
                </a:cubicBezTo>
                <a:cubicBezTo>
                  <a:pt x="5984392" y="3210674"/>
                  <a:pt x="5986042" y="3212373"/>
                  <a:pt x="5987754" y="3214481"/>
                </a:cubicBezTo>
                <a:cubicBezTo>
                  <a:pt x="5989465" y="3216590"/>
                  <a:pt x="5991053" y="3218772"/>
                  <a:pt x="5992516" y="3221029"/>
                </a:cubicBezTo>
                <a:cubicBezTo>
                  <a:pt x="5993980" y="3223287"/>
                  <a:pt x="5995108" y="3225333"/>
                  <a:pt x="5995902" y="3227169"/>
                </a:cubicBezTo>
                <a:cubicBezTo>
                  <a:pt x="6003691" y="3223746"/>
                  <a:pt x="6010041" y="3219715"/>
                  <a:pt x="6014952" y="3215076"/>
                </a:cubicBezTo>
                <a:cubicBezTo>
                  <a:pt x="6019863" y="3210438"/>
                  <a:pt x="6023733" y="3205192"/>
                  <a:pt x="6026560" y="3199338"/>
                </a:cubicBezTo>
                <a:cubicBezTo>
                  <a:pt x="6031422" y="3203654"/>
                  <a:pt x="6036023" y="3208082"/>
                  <a:pt x="6040364" y="3212621"/>
                </a:cubicBezTo>
                <a:cubicBezTo>
                  <a:pt x="6044706" y="3217160"/>
                  <a:pt x="6048166" y="3221166"/>
                  <a:pt x="6050745" y="3224639"/>
                </a:cubicBezTo>
                <a:lnTo>
                  <a:pt x="6066149" y="3211021"/>
                </a:lnTo>
                <a:cubicBezTo>
                  <a:pt x="6063767" y="3208094"/>
                  <a:pt x="6060766" y="3204869"/>
                  <a:pt x="6057145" y="3201347"/>
                </a:cubicBezTo>
                <a:cubicBezTo>
                  <a:pt x="6053523" y="3197825"/>
                  <a:pt x="6049604" y="3194265"/>
                  <a:pt x="6045387" y="3190668"/>
                </a:cubicBezTo>
                <a:cubicBezTo>
                  <a:pt x="6041170" y="3187072"/>
                  <a:pt x="6036929" y="3183711"/>
                  <a:pt x="6032662" y="3180585"/>
                </a:cubicBezTo>
                <a:cubicBezTo>
                  <a:pt x="6032861" y="3179643"/>
                  <a:pt x="6033047" y="3178688"/>
                  <a:pt x="6033220" y="3177720"/>
                </a:cubicBezTo>
                <a:cubicBezTo>
                  <a:pt x="6033394" y="3176753"/>
                  <a:pt x="6033555" y="3175773"/>
                  <a:pt x="6033704" y="3174781"/>
                </a:cubicBezTo>
                <a:lnTo>
                  <a:pt x="6063991" y="3174781"/>
                </a:lnTo>
                <a:lnTo>
                  <a:pt x="6063991" y="3155136"/>
                </a:lnTo>
                <a:lnTo>
                  <a:pt x="6035341" y="3155136"/>
                </a:lnTo>
                <a:cubicBezTo>
                  <a:pt x="6035490" y="3152358"/>
                  <a:pt x="6035615" y="3149530"/>
                  <a:pt x="6035714" y="3146653"/>
                </a:cubicBezTo>
                <a:cubicBezTo>
                  <a:pt x="6035813" y="3143775"/>
                  <a:pt x="6035912" y="3140799"/>
                  <a:pt x="6036011" y="3137723"/>
                </a:cubicBezTo>
                <a:close/>
                <a:moveTo>
                  <a:pt x="2045998" y="3133320"/>
                </a:moveTo>
                <a:cubicBezTo>
                  <a:pt x="2042823" y="3139372"/>
                  <a:pt x="2039499" y="3145375"/>
                  <a:pt x="2036027" y="3151328"/>
                </a:cubicBezTo>
                <a:cubicBezTo>
                  <a:pt x="2032554" y="3157281"/>
                  <a:pt x="2029156" y="3162887"/>
                  <a:pt x="2025832" y="3168146"/>
                </a:cubicBezTo>
                <a:cubicBezTo>
                  <a:pt x="2022508" y="3173404"/>
                  <a:pt x="2019457" y="3177943"/>
                  <a:pt x="2016679" y="3181763"/>
                </a:cubicBezTo>
                <a:lnTo>
                  <a:pt x="2035580" y="3196571"/>
                </a:lnTo>
                <a:cubicBezTo>
                  <a:pt x="2040243" y="3188882"/>
                  <a:pt x="2044857" y="3180919"/>
                  <a:pt x="2049421" y="3172685"/>
                </a:cubicBezTo>
                <a:cubicBezTo>
                  <a:pt x="2053985" y="3164449"/>
                  <a:pt x="2058326" y="3156215"/>
                  <a:pt x="2062444" y="3147979"/>
                </a:cubicBezTo>
                <a:close/>
                <a:moveTo>
                  <a:pt x="5978861" y="3132886"/>
                </a:moveTo>
                <a:lnTo>
                  <a:pt x="6069944" y="3132886"/>
                </a:lnTo>
                <a:lnTo>
                  <a:pt x="6069944" y="3228880"/>
                </a:lnTo>
                <a:lnTo>
                  <a:pt x="5978861" y="3228880"/>
                </a:lnTo>
                <a:close/>
                <a:moveTo>
                  <a:pt x="9148309" y="3130308"/>
                </a:moveTo>
                <a:lnTo>
                  <a:pt x="9148309" y="3164465"/>
                </a:lnTo>
                <a:lnTo>
                  <a:pt x="9249364" y="3164465"/>
                </a:lnTo>
                <a:lnTo>
                  <a:pt x="9249364" y="3130308"/>
                </a:lnTo>
                <a:close/>
                <a:moveTo>
                  <a:pt x="4228169" y="3127911"/>
                </a:moveTo>
                <a:lnTo>
                  <a:pt x="4278622" y="3127911"/>
                </a:lnTo>
                <a:lnTo>
                  <a:pt x="4278622" y="3134311"/>
                </a:lnTo>
                <a:lnTo>
                  <a:pt x="4228169" y="3134311"/>
                </a:lnTo>
                <a:close/>
                <a:moveTo>
                  <a:pt x="2971813" y="3126623"/>
                </a:moveTo>
                <a:lnTo>
                  <a:pt x="2993914" y="3126623"/>
                </a:lnTo>
                <a:lnTo>
                  <a:pt x="2993914" y="3145524"/>
                </a:lnTo>
                <a:lnTo>
                  <a:pt x="2971813" y="3145524"/>
                </a:lnTo>
                <a:close/>
                <a:moveTo>
                  <a:pt x="321498" y="3115194"/>
                </a:moveTo>
                <a:lnTo>
                  <a:pt x="332139" y="3115194"/>
                </a:lnTo>
                <a:cubicBezTo>
                  <a:pt x="331147" y="3116831"/>
                  <a:pt x="330130" y="3118481"/>
                  <a:pt x="329088" y="3120143"/>
                </a:cubicBezTo>
                <a:cubicBezTo>
                  <a:pt x="328046" y="3121805"/>
                  <a:pt x="327029" y="3123405"/>
                  <a:pt x="326037" y="3124943"/>
                </a:cubicBezTo>
                <a:lnTo>
                  <a:pt x="315098" y="3124943"/>
                </a:lnTo>
                <a:cubicBezTo>
                  <a:pt x="316239" y="3123405"/>
                  <a:pt x="317343" y="3121829"/>
                  <a:pt x="318410" y="3120217"/>
                </a:cubicBezTo>
                <a:cubicBezTo>
                  <a:pt x="319476" y="3118605"/>
                  <a:pt x="320506" y="3116931"/>
                  <a:pt x="321498" y="3115194"/>
                </a:cubicBezTo>
                <a:close/>
                <a:moveTo>
                  <a:pt x="7555939" y="3113488"/>
                </a:moveTo>
                <a:lnTo>
                  <a:pt x="7585333" y="3113488"/>
                </a:lnTo>
                <a:lnTo>
                  <a:pt x="7585333" y="3141989"/>
                </a:lnTo>
                <a:lnTo>
                  <a:pt x="7555939" y="3141989"/>
                </a:lnTo>
                <a:close/>
                <a:moveTo>
                  <a:pt x="7503179" y="3113488"/>
                </a:moveTo>
                <a:lnTo>
                  <a:pt x="7532424" y="3113488"/>
                </a:lnTo>
                <a:lnTo>
                  <a:pt x="7532424" y="3141989"/>
                </a:lnTo>
                <a:lnTo>
                  <a:pt x="7503179" y="3141989"/>
                </a:lnTo>
                <a:close/>
                <a:moveTo>
                  <a:pt x="5958397" y="3113017"/>
                </a:moveTo>
                <a:lnTo>
                  <a:pt x="5958397" y="3253288"/>
                </a:lnTo>
                <a:lnTo>
                  <a:pt x="5978861" y="3253288"/>
                </a:lnTo>
                <a:lnTo>
                  <a:pt x="5978861" y="3246888"/>
                </a:lnTo>
                <a:lnTo>
                  <a:pt x="6069944" y="3246888"/>
                </a:lnTo>
                <a:lnTo>
                  <a:pt x="6069944" y="3253288"/>
                </a:lnTo>
                <a:lnTo>
                  <a:pt x="6091449" y="3253288"/>
                </a:lnTo>
                <a:lnTo>
                  <a:pt x="6091449" y="3113017"/>
                </a:lnTo>
                <a:close/>
                <a:moveTo>
                  <a:pt x="11886263" y="3112045"/>
                </a:moveTo>
                <a:lnTo>
                  <a:pt x="11886263" y="3134518"/>
                </a:lnTo>
                <a:lnTo>
                  <a:pt x="11939618" y="3134518"/>
                </a:lnTo>
                <a:lnTo>
                  <a:pt x="11939618" y="3245246"/>
                </a:lnTo>
                <a:lnTo>
                  <a:pt x="11963579" y="3245246"/>
                </a:lnTo>
                <a:lnTo>
                  <a:pt x="11963579" y="3176860"/>
                </a:lnTo>
                <a:cubicBezTo>
                  <a:pt x="11968342" y="3179688"/>
                  <a:pt x="11973154" y="3182664"/>
                  <a:pt x="11978016" y="3185790"/>
                </a:cubicBezTo>
                <a:cubicBezTo>
                  <a:pt x="11982877" y="3188915"/>
                  <a:pt x="11987367" y="3191990"/>
                  <a:pt x="11991485" y="3195016"/>
                </a:cubicBezTo>
                <a:cubicBezTo>
                  <a:pt x="11995602" y="3198043"/>
                  <a:pt x="11999001" y="3200820"/>
                  <a:pt x="12001679" y="3203351"/>
                </a:cubicBezTo>
                <a:lnTo>
                  <a:pt x="12018274" y="3182961"/>
                </a:lnTo>
                <a:cubicBezTo>
                  <a:pt x="12015396" y="3180531"/>
                  <a:pt x="12011887" y="3177963"/>
                  <a:pt x="12007744" y="3175259"/>
                </a:cubicBezTo>
                <a:cubicBezTo>
                  <a:pt x="12003602" y="3172556"/>
                  <a:pt x="11999162" y="3169828"/>
                  <a:pt x="11994424" y="3167074"/>
                </a:cubicBezTo>
                <a:cubicBezTo>
                  <a:pt x="11989686" y="3164321"/>
                  <a:pt x="11984973" y="3161691"/>
                  <a:pt x="11980285" y="3159186"/>
                </a:cubicBezTo>
                <a:cubicBezTo>
                  <a:pt x="11975597" y="3156681"/>
                  <a:pt x="11971294" y="3154436"/>
                  <a:pt x="11967375" y="3152452"/>
                </a:cubicBezTo>
                <a:lnTo>
                  <a:pt x="11963579" y="3156917"/>
                </a:lnTo>
                <a:lnTo>
                  <a:pt x="11963579" y="3134518"/>
                </a:lnTo>
                <a:lnTo>
                  <a:pt x="12023632" y="3134518"/>
                </a:lnTo>
                <a:lnTo>
                  <a:pt x="12023632" y="3112045"/>
                </a:lnTo>
                <a:close/>
                <a:moveTo>
                  <a:pt x="11657870" y="3111198"/>
                </a:moveTo>
                <a:cubicBezTo>
                  <a:pt x="11655836" y="3117647"/>
                  <a:pt x="11653256" y="3123985"/>
                  <a:pt x="11650131" y="3130211"/>
                </a:cubicBezTo>
                <a:cubicBezTo>
                  <a:pt x="11647005" y="3136437"/>
                  <a:pt x="11643495" y="3142229"/>
                  <a:pt x="11639601" y="3147587"/>
                </a:cubicBezTo>
                <a:cubicBezTo>
                  <a:pt x="11635707" y="3152945"/>
                  <a:pt x="11631527" y="3157533"/>
                  <a:pt x="11627062" y="3161353"/>
                </a:cubicBezTo>
                <a:cubicBezTo>
                  <a:pt x="11628848" y="3162395"/>
                  <a:pt x="11630957" y="3163809"/>
                  <a:pt x="11633387" y="3165595"/>
                </a:cubicBezTo>
                <a:cubicBezTo>
                  <a:pt x="11635818" y="3167381"/>
                  <a:pt x="11638200" y="3169192"/>
                  <a:pt x="11640531" y="3171027"/>
                </a:cubicBezTo>
                <a:cubicBezTo>
                  <a:pt x="11642863" y="3172863"/>
                  <a:pt x="11644723" y="3174450"/>
                  <a:pt x="11646112" y="3175789"/>
                </a:cubicBezTo>
                <a:cubicBezTo>
                  <a:pt x="11647055" y="3174896"/>
                  <a:pt x="11647985" y="3173930"/>
                  <a:pt x="11648903" y="3172887"/>
                </a:cubicBezTo>
                <a:cubicBezTo>
                  <a:pt x="11649821" y="3171845"/>
                  <a:pt x="11650726" y="3170779"/>
                  <a:pt x="11651619" y="3169687"/>
                </a:cubicBezTo>
                <a:lnTo>
                  <a:pt x="11651619" y="3203992"/>
                </a:lnTo>
                <a:lnTo>
                  <a:pt x="11628030" y="3203992"/>
                </a:lnTo>
                <a:lnTo>
                  <a:pt x="11628030" y="3225350"/>
                </a:lnTo>
                <a:lnTo>
                  <a:pt x="11695970" y="3225350"/>
                </a:lnTo>
                <a:lnTo>
                  <a:pt x="11695970" y="3256604"/>
                </a:lnTo>
                <a:lnTo>
                  <a:pt x="11718815" y="3256604"/>
                </a:lnTo>
                <a:lnTo>
                  <a:pt x="11718815" y="3225350"/>
                </a:lnTo>
                <a:lnTo>
                  <a:pt x="11769416" y="3225350"/>
                </a:lnTo>
                <a:lnTo>
                  <a:pt x="11769416" y="3203992"/>
                </a:lnTo>
                <a:lnTo>
                  <a:pt x="11718815" y="3203992"/>
                </a:lnTo>
                <a:lnTo>
                  <a:pt x="11718815" y="3185091"/>
                </a:lnTo>
                <a:lnTo>
                  <a:pt x="11756766" y="3185091"/>
                </a:lnTo>
                <a:lnTo>
                  <a:pt x="11756766" y="3164553"/>
                </a:lnTo>
                <a:lnTo>
                  <a:pt x="11718815" y="3164553"/>
                </a:lnTo>
                <a:lnTo>
                  <a:pt x="11718815" y="3149000"/>
                </a:lnTo>
                <a:lnTo>
                  <a:pt x="11760412" y="3149000"/>
                </a:lnTo>
                <a:lnTo>
                  <a:pt x="11760412" y="3127644"/>
                </a:lnTo>
                <a:lnTo>
                  <a:pt x="11676473" y="3127644"/>
                </a:lnTo>
                <a:cubicBezTo>
                  <a:pt x="11677217" y="3125907"/>
                  <a:pt x="11677937" y="3124134"/>
                  <a:pt x="11678631" y="3122323"/>
                </a:cubicBezTo>
                <a:cubicBezTo>
                  <a:pt x="11679326" y="3120512"/>
                  <a:pt x="11679971" y="3118739"/>
                  <a:pt x="11680566" y="3117002"/>
                </a:cubicBezTo>
                <a:close/>
                <a:moveTo>
                  <a:pt x="7292967" y="3109889"/>
                </a:moveTo>
                <a:lnTo>
                  <a:pt x="7272131" y="3118000"/>
                </a:lnTo>
                <a:cubicBezTo>
                  <a:pt x="7276100" y="3125789"/>
                  <a:pt x="7280590" y="3133627"/>
                  <a:pt x="7285600" y="3141515"/>
                </a:cubicBezTo>
                <a:cubicBezTo>
                  <a:pt x="7290611" y="3149403"/>
                  <a:pt x="7295820" y="3156845"/>
                  <a:pt x="7301227" y="3163840"/>
                </a:cubicBezTo>
                <a:lnTo>
                  <a:pt x="7229120" y="3163840"/>
                </a:lnTo>
                <a:cubicBezTo>
                  <a:pt x="7234478" y="3156993"/>
                  <a:pt x="7239476" y="3149577"/>
                  <a:pt x="7244114" y="3141590"/>
                </a:cubicBezTo>
                <a:cubicBezTo>
                  <a:pt x="7248753" y="3133602"/>
                  <a:pt x="7252759" y="3125392"/>
                  <a:pt x="7256132" y="3116959"/>
                </a:cubicBezTo>
                <a:lnTo>
                  <a:pt x="7232171" y="3110186"/>
                </a:lnTo>
                <a:cubicBezTo>
                  <a:pt x="7229393" y="3117777"/>
                  <a:pt x="7225883" y="3125132"/>
                  <a:pt x="7221641" y="3132250"/>
                </a:cubicBezTo>
                <a:cubicBezTo>
                  <a:pt x="7217400" y="3139370"/>
                  <a:pt x="7212637" y="3145918"/>
                  <a:pt x="7207354" y="3151896"/>
                </a:cubicBezTo>
                <a:cubicBezTo>
                  <a:pt x="7202070" y="3157874"/>
                  <a:pt x="7196477" y="3162971"/>
                  <a:pt x="7190573" y="3167188"/>
                </a:cubicBezTo>
                <a:cubicBezTo>
                  <a:pt x="7192359" y="3168528"/>
                  <a:pt x="7194468" y="3170289"/>
                  <a:pt x="7196899" y="3172471"/>
                </a:cubicBezTo>
                <a:cubicBezTo>
                  <a:pt x="7199329" y="3174654"/>
                  <a:pt x="7201698" y="3176874"/>
                  <a:pt x="7204005" y="3179132"/>
                </a:cubicBezTo>
                <a:cubicBezTo>
                  <a:pt x="7206312" y="3181389"/>
                  <a:pt x="7208135" y="3183312"/>
                  <a:pt x="7209475" y="3184898"/>
                </a:cubicBezTo>
                <a:cubicBezTo>
                  <a:pt x="7210764" y="3183807"/>
                  <a:pt x="7212029" y="3182666"/>
                  <a:pt x="7213270" y="3181476"/>
                </a:cubicBezTo>
                <a:cubicBezTo>
                  <a:pt x="7214510" y="3180285"/>
                  <a:pt x="7215800" y="3179045"/>
                  <a:pt x="7217139" y="3177755"/>
                </a:cubicBezTo>
                <a:lnTo>
                  <a:pt x="7217139" y="3185792"/>
                </a:lnTo>
                <a:lnTo>
                  <a:pt x="7238868" y="3185792"/>
                </a:lnTo>
                <a:cubicBezTo>
                  <a:pt x="7238124" y="3190802"/>
                  <a:pt x="7236933" y="3195640"/>
                  <a:pt x="7235296" y="3200302"/>
                </a:cubicBezTo>
                <a:cubicBezTo>
                  <a:pt x="7233659" y="3204966"/>
                  <a:pt x="7231241" y="3209381"/>
                  <a:pt x="7228041" y="3213548"/>
                </a:cubicBezTo>
                <a:cubicBezTo>
                  <a:pt x="7224841" y="3217715"/>
                  <a:pt x="7220562" y="3221548"/>
                  <a:pt x="7215204" y="3225045"/>
                </a:cubicBezTo>
                <a:cubicBezTo>
                  <a:pt x="7209847" y="3228543"/>
                  <a:pt x="7203075" y="3231606"/>
                  <a:pt x="7194889" y="3234235"/>
                </a:cubicBezTo>
                <a:cubicBezTo>
                  <a:pt x="7196576" y="3235822"/>
                  <a:pt x="7198337" y="3237794"/>
                  <a:pt x="7200173" y="3240151"/>
                </a:cubicBezTo>
                <a:cubicBezTo>
                  <a:pt x="7202008" y="3242507"/>
                  <a:pt x="7203707" y="3244926"/>
                  <a:pt x="7205270" y="3247406"/>
                </a:cubicBezTo>
                <a:cubicBezTo>
                  <a:pt x="7206833" y="3249887"/>
                  <a:pt x="7208036" y="3252120"/>
                  <a:pt x="7208879" y="3254103"/>
                </a:cubicBezTo>
                <a:cubicBezTo>
                  <a:pt x="7218702" y="3250383"/>
                  <a:pt x="7226850" y="3246080"/>
                  <a:pt x="7233324" y="3241193"/>
                </a:cubicBezTo>
                <a:cubicBezTo>
                  <a:pt x="7239798" y="3236307"/>
                  <a:pt x="7244995" y="3230923"/>
                  <a:pt x="7248914" y="3225045"/>
                </a:cubicBezTo>
                <a:cubicBezTo>
                  <a:pt x="7252833" y="3219166"/>
                  <a:pt x="7255822" y="3212928"/>
                  <a:pt x="7257881" y="3206330"/>
                </a:cubicBezTo>
                <a:cubicBezTo>
                  <a:pt x="7259940" y="3199732"/>
                  <a:pt x="7261440" y="3192885"/>
                  <a:pt x="7262383" y="3185792"/>
                </a:cubicBezTo>
                <a:lnTo>
                  <a:pt x="7289023" y="3185792"/>
                </a:lnTo>
                <a:cubicBezTo>
                  <a:pt x="7288577" y="3199384"/>
                  <a:pt x="7287969" y="3209467"/>
                  <a:pt x="7287200" y="3216040"/>
                </a:cubicBezTo>
                <a:cubicBezTo>
                  <a:pt x="7286431" y="3222614"/>
                  <a:pt x="7285377" y="3226669"/>
                  <a:pt x="7284037" y="3228207"/>
                </a:cubicBezTo>
                <a:cubicBezTo>
                  <a:pt x="7282599" y="3229597"/>
                  <a:pt x="7280614" y="3230291"/>
                  <a:pt x="7278084" y="3230291"/>
                </a:cubicBezTo>
                <a:cubicBezTo>
                  <a:pt x="7276150" y="3230291"/>
                  <a:pt x="7273520" y="3230266"/>
                  <a:pt x="7270196" y="3230217"/>
                </a:cubicBezTo>
                <a:cubicBezTo>
                  <a:pt x="7266873" y="3230168"/>
                  <a:pt x="7263301" y="3229993"/>
                  <a:pt x="7259481" y="3229696"/>
                </a:cubicBezTo>
                <a:cubicBezTo>
                  <a:pt x="7261465" y="3232722"/>
                  <a:pt x="7263127" y="3236368"/>
                  <a:pt x="7264467" y="3240635"/>
                </a:cubicBezTo>
                <a:cubicBezTo>
                  <a:pt x="7265806" y="3244901"/>
                  <a:pt x="7266575" y="3248672"/>
                  <a:pt x="7266773" y="3251945"/>
                </a:cubicBezTo>
                <a:cubicBezTo>
                  <a:pt x="7271139" y="3252094"/>
                  <a:pt x="7275306" y="3252120"/>
                  <a:pt x="7279275" y="3252020"/>
                </a:cubicBezTo>
                <a:cubicBezTo>
                  <a:pt x="7283244" y="3251921"/>
                  <a:pt x="7286592" y="3251648"/>
                  <a:pt x="7289321" y="3251201"/>
                </a:cubicBezTo>
                <a:cubicBezTo>
                  <a:pt x="7292397" y="3250755"/>
                  <a:pt x="7295150" y="3249949"/>
                  <a:pt x="7297581" y="3248783"/>
                </a:cubicBezTo>
                <a:cubicBezTo>
                  <a:pt x="7300012" y="3247617"/>
                  <a:pt x="7302294" y="3245621"/>
                  <a:pt x="7304427" y="3242792"/>
                </a:cubicBezTo>
                <a:cubicBezTo>
                  <a:pt x="7306114" y="3240660"/>
                  <a:pt x="7307465" y="3237137"/>
                  <a:pt x="7308482" y="3232226"/>
                </a:cubicBezTo>
                <a:cubicBezTo>
                  <a:pt x="7309499" y="3227315"/>
                  <a:pt x="7310306" y="3220431"/>
                  <a:pt x="7310901" y="3211576"/>
                </a:cubicBezTo>
                <a:cubicBezTo>
                  <a:pt x="7311496" y="3202721"/>
                  <a:pt x="7312042" y="3191348"/>
                  <a:pt x="7312538" y="3177457"/>
                </a:cubicBezTo>
                <a:cubicBezTo>
                  <a:pt x="7313431" y="3178499"/>
                  <a:pt x="7314361" y="3179529"/>
                  <a:pt x="7315329" y="3180545"/>
                </a:cubicBezTo>
                <a:cubicBezTo>
                  <a:pt x="7316296" y="3181562"/>
                  <a:pt x="7317226" y="3182542"/>
                  <a:pt x="7318119" y="3183485"/>
                </a:cubicBezTo>
                <a:cubicBezTo>
                  <a:pt x="7319508" y="3181550"/>
                  <a:pt x="7321257" y="3179380"/>
                  <a:pt x="7323365" y="3176974"/>
                </a:cubicBezTo>
                <a:cubicBezTo>
                  <a:pt x="7325474" y="3174567"/>
                  <a:pt x="7327656" y="3172261"/>
                  <a:pt x="7329914" y="3170053"/>
                </a:cubicBezTo>
                <a:cubicBezTo>
                  <a:pt x="7332171" y="3167846"/>
                  <a:pt x="7334242" y="3166047"/>
                  <a:pt x="7336127" y="3164658"/>
                </a:cubicBezTo>
                <a:cubicBezTo>
                  <a:pt x="7330869" y="3160044"/>
                  <a:pt x="7325498" y="3154687"/>
                  <a:pt x="7320017" y="3148585"/>
                </a:cubicBezTo>
                <a:cubicBezTo>
                  <a:pt x="7314535" y="3142483"/>
                  <a:pt x="7309425" y="3136083"/>
                  <a:pt x="7304687" y="3129385"/>
                </a:cubicBezTo>
                <a:cubicBezTo>
                  <a:pt x="7299950" y="3122688"/>
                  <a:pt x="7296043" y="3116190"/>
                  <a:pt x="7292967" y="3109889"/>
                </a:cubicBezTo>
                <a:close/>
                <a:moveTo>
                  <a:pt x="2077326" y="3103182"/>
                </a:moveTo>
                <a:lnTo>
                  <a:pt x="2077326" y="3135329"/>
                </a:lnTo>
                <a:cubicBezTo>
                  <a:pt x="2077326" y="3139298"/>
                  <a:pt x="2077078" y="3143341"/>
                  <a:pt x="2076582" y="3147459"/>
                </a:cubicBezTo>
                <a:cubicBezTo>
                  <a:pt x="2076086" y="3151576"/>
                  <a:pt x="2074970" y="3155643"/>
                  <a:pt x="2073234" y="3159662"/>
                </a:cubicBezTo>
                <a:cubicBezTo>
                  <a:pt x="2071497" y="3163681"/>
                  <a:pt x="2068819" y="3167526"/>
                  <a:pt x="2065197" y="3171197"/>
                </a:cubicBezTo>
                <a:cubicBezTo>
                  <a:pt x="2061575" y="3174868"/>
                  <a:pt x="2056689" y="3178192"/>
                  <a:pt x="2050537" y="3181168"/>
                </a:cubicBezTo>
                <a:cubicBezTo>
                  <a:pt x="2051926" y="3182259"/>
                  <a:pt x="2053563" y="3183860"/>
                  <a:pt x="2055449" y="3185968"/>
                </a:cubicBezTo>
                <a:cubicBezTo>
                  <a:pt x="2057334" y="3188076"/>
                  <a:pt x="2059132" y="3190284"/>
                  <a:pt x="2060844" y="3192591"/>
                </a:cubicBezTo>
                <a:cubicBezTo>
                  <a:pt x="2062555" y="3194897"/>
                  <a:pt x="2063833" y="3196845"/>
                  <a:pt x="2064676" y="3198432"/>
                </a:cubicBezTo>
                <a:cubicBezTo>
                  <a:pt x="2071869" y="3194811"/>
                  <a:pt x="2077711" y="3190520"/>
                  <a:pt x="2082201" y="3185558"/>
                </a:cubicBezTo>
                <a:cubicBezTo>
                  <a:pt x="2086690" y="3180598"/>
                  <a:pt x="2090150" y="3175302"/>
                  <a:pt x="2092581" y="3169671"/>
                </a:cubicBezTo>
                <a:cubicBezTo>
                  <a:pt x="2095012" y="3164041"/>
                  <a:pt x="2096687" y="3158335"/>
                  <a:pt x="2097605" y="3152556"/>
                </a:cubicBezTo>
                <a:cubicBezTo>
                  <a:pt x="2098523" y="3146776"/>
                  <a:pt x="2098981" y="3141233"/>
                  <a:pt x="2098981" y="3135924"/>
                </a:cubicBezTo>
                <a:lnTo>
                  <a:pt x="2098981" y="3123720"/>
                </a:lnTo>
                <a:lnTo>
                  <a:pt x="2114236" y="3123720"/>
                </a:lnTo>
                <a:lnTo>
                  <a:pt x="2114236" y="3168517"/>
                </a:lnTo>
                <a:cubicBezTo>
                  <a:pt x="2114236" y="3175463"/>
                  <a:pt x="2114819" y="3180895"/>
                  <a:pt x="2115985" y="3184814"/>
                </a:cubicBezTo>
                <a:cubicBezTo>
                  <a:pt x="2117151" y="3188734"/>
                  <a:pt x="2119110" y="3191499"/>
                  <a:pt x="2121864" y="3193112"/>
                </a:cubicBezTo>
                <a:cubicBezTo>
                  <a:pt x="2124617" y="3194724"/>
                  <a:pt x="2128325" y="3195530"/>
                  <a:pt x="2132989" y="3195530"/>
                </a:cubicBezTo>
                <a:lnTo>
                  <a:pt x="2141397" y="3195530"/>
                </a:lnTo>
                <a:cubicBezTo>
                  <a:pt x="2145763" y="3195530"/>
                  <a:pt x="2149273" y="3194414"/>
                  <a:pt x="2151927" y="3192181"/>
                </a:cubicBezTo>
                <a:cubicBezTo>
                  <a:pt x="2154581" y="3189949"/>
                  <a:pt x="2156603" y="3186204"/>
                  <a:pt x="2157992" y="3180945"/>
                </a:cubicBezTo>
                <a:cubicBezTo>
                  <a:pt x="2159381" y="3175686"/>
                  <a:pt x="2160348" y="3168493"/>
                  <a:pt x="2160894" y="3159365"/>
                </a:cubicBezTo>
                <a:cubicBezTo>
                  <a:pt x="2159009" y="3158918"/>
                  <a:pt x="2156851" y="3158236"/>
                  <a:pt x="2154420" y="3157318"/>
                </a:cubicBezTo>
                <a:cubicBezTo>
                  <a:pt x="2151989" y="3156401"/>
                  <a:pt x="2149608" y="3155334"/>
                  <a:pt x="2147276" y="3154119"/>
                </a:cubicBezTo>
                <a:cubicBezTo>
                  <a:pt x="2144944" y="3152903"/>
                  <a:pt x="2143034" y="3151675"/>
                  <a:pt x="2141546" y="3150435"/>
                </a:cubicBezTo>
                <a:cubicBezTo>
                  <a:pt x="2141447" y="3157331"/>
                  <a:pt x="2141310" y="3162540"/>
                  <a:pt x="2141137" y="3166062"/>
                </a:cubicBezTo>
                <a:cubicBezTo>
                  <a:pt x="2140963" y="3169584"/>
                  <a:pt x="2140715" y="3171966"/>
                  <a:pt x="2140393" y="3173206"/>
                </a:cubicBezTo>
                <a:cubicBezTo>
                  <a:pt x="2140070" y="3174446"/>
                  <a:pt x="2139636" y="3175066"/>
                  <a:pt x="2139090" y="3175066"/>
                </a:cubicBezTo>
                <a:lnTo>
                  <a:pt x="2137379" y="3175066"/>
                </a:lnTo>
                <a:cubicBezTo>
                  <a:pt x="2136784" y="3175066"/>
                  <a:pt x="2136412" y="3174694"/>
                  <a:pt x="2136263" y="3173950"/>
                </a:cubicBezTo>
                <a:cubicBezTo>
                  <a:pt x="2136114" y="3173206"/>
                  <a:pt x="2136039" y="3171345"/>
                  <a:pt x="2136039" y="3168369"/>
                </a:cubicBezTo>
                <a:lnTo>
                  <a:pt x="2136039" y="3103182"/>
                </a:lnTo>
                <a:close/>
                <a:moveTo>
                  <a:pt x="4770780" y="3098650"/>
                </a:moveTo>
                <a:lnTo>
                  <a:pt x="4748530" y="3104157"/>
                </a:lnTo>
                <a:cubicBezTo>
                  <a:pt x="4749721" y="3107729"/>
                  <a:pt x="4750986" y="3111673"/>
                  <a:pt x="4752325" y="3115989"/>
                </a:cubicBezTo>
                <a:cubicBezTo>
                  <a:pt x="4753664" y="3120304"/>
                  <a:pt x="4754681" y="3124174"/>
                  <a:pt x="4755376" y="3127597"/>
                </a:cubicBezTo>
                <a:lnTo>
                  <a:pt x="4701426" y="3127597"/>
                </a:lnTo>
                <a:lnTo>
                  <a:pt x="4701426" y="3149996"/>
                </a:lnTo>
                <a:lnTo>
                  <a:pt x="4828377" y="3149996"/>
                </a:lnTo>
                <a:lnTo>
                  <a:pt x="4828377" y="3127597"/>
                </a:lnTo>
                <a:lnTo>
                  <a:pt x="4763488" y="3127597"/>
                </a:lnTo>
                <a:lnTo>
                  <a:pt x="4779189" y="3123207"/>
                </a:lnTo>
                <a:cubicBezTo>
                  <a:pt x="4778246" y="3119833"/>
                  <a:pt x="4777006" y="3115878"/>
                  <a:pt x="4775469" y="3111338"/>
                </a:cubicBezTo>
                <a:cubicBezTo>
                  <a:pt x="4773929" y="3106799"/>
                  <a:pt x="4772367" y="3102569"/>
                  <a:pt x="4770780" y="3098650"/>
                </a:cubicBezTo>
                <a:close/>
                <a:moveTo>
                  <a:pt x="8754982" y="3098383"/>
                </a:moveTo>
                <a:lnTo>
                  <a:pt x="8754982" y="3119740"/>
                </a:lnTo>
                <a:lnTo>
                  <a:pt x="8864074" y="3119740"/>
                </a:lnTo>
                <a:lnTo>
                  <a:pt x="8864074" y="3098383"/>
                </a:lnTo>
                <a:close/>
                <a:moveTo>
                  <a:pt x="2025385" y="3095369"/>
                </a:moveTo>
                <a:lnTo>
                  <a:pt x="2012735" y="3110921"/>
                </a:lnTo>
                <a:cubicBezTo>
                  <a:pt x="2015513" y="3112707"/>
                  <a:pt x="2018626" y="3114704"/>
                  <a:pt x="2022074" y="3116912"/>
                </a:cubicBezTo>
                <a:cubicBezTo>
                  <a:pt x="2025522" y="3119119"/>
                  <a:pt x="2028821" y="3121290"/>
                  <a:pt x="2031971" y="3123423"/>
                </a:cubicBezTo>
                <a:cubicBezTo>
                  <a:pt x="2035121" y="3125556"/>
                  <a:pt x="2037664" y="3127441"/>
                  <a:pt x="2039598" y="3129078"/>
                </a:cubicBezTo>
                <a:lnTo>
                  <a:pt x="2052993" y="3111517"/>
                </a:lnTo>
                <a:cubicBezTo>
                  <a:pt x="2050860" y="3110028"/>
                  <a:pt x="2048156" y="3108305"/>
                  <a:pt x="2044882" y="3106345"/>
                </a:cubicBezTo>
                <a:cubicBezTo>
                  <a:pt x="2041608" y="3104386"/>
                  <a:pt x="2038222" y="3102438"/>
                  <a:pt x="2034724" y="3100503"/>
                </a:cubicBezTo>
                <a:cubicBezTo>
                  <a:pt x="2031227" y="3098568"/>
                  <a:pt x="2028114" y="3096857"/>
                  <a:pt x="2025385" y="3095369"/>
                </a:cubicBezTo>
                <a:close/>
                <a:moveTo>
                  <a:pt x="9206427" y="3093027"/>
                </a:moveTo>
                <a:lnTo>
                  <a:pt x="9183209" y="3098608"/>
                </a:lnTo>
                <a:cubicBezTo>
                  <a:pt x="9183706" y="3099997"/>
                  <a:pt x="9184226" y="3101461"/>
                  <a:pt x="9184772" y="3102998"/>
                </a:cubicBezTo>
                <a:cubicBezTo>
                  <a:pt x="9185318" y="3104536"/>
                  <a:pt x="9185814" y="3106074"/>
                  <a:pt x="9186260" y="3107612"/>
                </a:cubicBezTo>
                <a:lnTo>
                  <a:pt x="9129557" y="3107612"/>
                </a:lnTo>
                <a:lnTo>
                  <a:pt x="9129557" y="3126066"/>
                </a:lnTo>
                <a:lnTo>
                  <a:pt x="9265511" y="3126066"/>
                </a:lnTo>
                <a:lnTo>
                  <a:pt x="9265511" y="3107612"/>
                </a:lnTo>
                <a:lnTo>
                  <a:pt x="9212529" y="3107612"/>
                </a:lnTo>
                <a:cubicBezTo>
                  <a:pt x="9211586" y="3105280"/>
                  <a:pt x="9210557" y="3102812"/>
                  <a:pt x="9209440" y="3100208"/>
                </a:cubicBezTo>
                <a:cubicBezTo>
                  <a:pt x="9208324" y="3097603"/>
                  <a:pt x="9207320" y="3095210"/>
                  <a:pt x="9206427" y="3093027"/>
                </a:cubicBezTo>
                <a:close/>
                <a:moveTo>
                  <a:pt x="2963776" y="3090532"/>
                </a:moveTo>
                <a:lnTo>
                  <a:pt x="2993914" y="3090532"/>
                </a:lnTo>
                <a:lnTo>
                  <a:pt x="2993914" y="3106085"/>
                </a:lnTo>
                <a:lnTo>
                  <a:pt x="2953507" y="3106085"/>
                </a:lnTo>
                <a:cubicBezTo>
                  <a:pt x="2955293" y="3103703"/>
                  <a:pt x="2957042" y="3101223"/>
                  <a:pt x="2958753" y="3098643"/>
                </a:cubicBezTo>
                <a:cubicBezTo>
                  <a:pt x="2960465" y="3096063"/>
                  <a:pt x="2962139" y="3093360"/>
                  <a:pt x="2963776" y="3090532"/>
                </a:cubicBezTo>
                <a:close/>
                <a:moveTo>
                  <a:pt x="314056" y="3084386"/>
                </a:moveTo>
                <a:cubicBezTo>
                  <a:pt x="312072" y="3090687"/>
                  <a:pt x="309418" y="3096826"/>
                  <a:pt x="306094" y="3102804"/>
                </a:cubicBezTo>
                <a:cubicBezTo>
                  <a:pt x="302770" y="3108783"/>
                  <a:pt x="299025" y="3113979"/>
                  <a:pt x="294858" y="3118393"/>
                </a:cubicBezTo>
                <a:lnTo>
                  <a:pt x="294858" y="3115046"/>
                </a:lnTo>
                <a:lnTo>
                  <a:pt x="275808" y="3115046"/>
                </a:lnTo>
                <a:lnTo>
                  <a:pt x="275808" y="3111324"/>
                </a:lnTo>
                <a:lnTo>
                  <a:pt x="298801" y="3111324"/>
                </a:lnTo>
                <a:lnTo>
                  <a:pt x="298801" y="3096293"/>
                </a:lnTo>
                <a:lnTo>
                  <a:pt x="275808" y="3096293"/>
                </a:lnTo>
                <a:lnTo>
                  <a:pt x="275808" y="3084535"/>
                </a:lnTo>
                <a:lnTo>
                  <a:pt x="255344" y="3084535"/>
                </a:lnTo>
                <a:lnTo>
                  <a:pt x="255344" y="3096293"/>
                </a:lnTo>
                <a:lnTo>
                  <a:pt x="232201" y="3096293"/>
                </a:lnTo>
                <a:lnTo>
                  <a:pt x="232201" y="3111324"/>
                </a:lnTo>
                <a:lnTo>
                  <a:pt x="255344" y="3111324"/>
                </a:lnTo>
                <a:lnTo>
                  <a:pt x="255344" y="3115046"/>
                </a:lnTo>
                <a:lnTo>
                  <a:pt x="236443" y="3115046"/>
                </a:lnTo>
                <a:lnTo>
                  <a:pt x="236443" y="3129481"/>
                </a:lnTo>
                <a:lnTo>
                  <a:pt x="255344" y="3129481"/>
                </a:lnTo>
                <a:lnTo>
                  <a:pt x="255344" y="3133276"/>
                </a:lnTo>
                <a:lnTo>
                  <a:pt x="229894" y="3133276"/>
                </a:lnTo>
                <a:lnTo>
                  <a:pt x="229894" y="3148829"/>
                </a:lnTo>
                <a:lnTo>
                  <a:pt x="299992" y="3148829"/>
                </a:lnTo>
                <a:lnTo>
                  <a:pt x="299992" y="3133276"/>
                </a:lnTo>
                <a:lnTo>
                  <a:pt x="275808" y="3133276"/>
                </a:lnTo>
                <a:lnTo>
                  <a:pt x="275808" y="3129481"/>
                </a:lnTo>
                <a:lnTo>
                  <a:pt x="294858" y="3129481"/>
                </a:lnTo>
                <a:lnTo>
                  <a:pt x="294858" y="3123379"/>
                </a:lnTo>
                <a:cubicBezTo>
                  <a:pt x="296197" y="3124372"/>
                  <a:pt x="297636" y="3125476"/>
                  <a:pt x="299173" y="3126691"/>
                </a:cubicBezTo>
                <a:cubicBezTo>
                  <a:pt x="300711" y="3127906"/>
                  <a:pt x="302150" y="3129085"/>
                  <a:pt x="303490" y="3130225"/>
                </a:cubicBezTo>
                <a:lnTo>
                  <a:pt x="303490" y="3142578"/>
                </a:lnTo>
                <a:lnTo>
                  <a:pt x="317851" y="3142578"/>
                </a:lnTo>
                <a:lnTo>
                  <a:pt x="317851" y="3150987"/>
                </a:lnTo>
                <a:lnTo>
                  <a:pt x="298504" y="3150987"/>
                </a:lnTo>
                <a:lnTo>
                  <a:pt x="298504" y="3168995"/>
                </a:lnTo>
                <a:lnTo>
                  <a:pt x="317851" y="3168995"/>
                </a:lnTo>
                <a:lnTo>
                  <a:pt x="317851" y="3177777"/>
                </a:lnTo>
                <a:lnTo>
                  <a:pt x="302745" y="3177777"/>
                </a:lnTo>
                <a:lnTo>
                  <a:pt x="302745" y="3195487"/>
                </a:lnTo>
                <a:lnTo>
                  <a:pt x="317851" y="3195487"/>
                </a:lnTo>
                <a:lnTo>
                  <a:pt x="317851" y="3206575"/>
                </a:lnTo>
                <a:cubicBezTo>
                  <a:pt x="317851" y="3208113"/>
                  <a:pt x="317033" y="3208881"/>
                  <a:pt x="315396" y="3208881"/>
                </a:cubicBezTo>
                <a:cubicBezTo>
                  <a:pt x="314404" y="3208881"/>
                  <a:pt x="312642" y="3208869"/>
                  <a:pt x="310112" y="3208844"/>
                </a:cubicBezTo>
                <a:cubicBezTo>
                  <a:pt x="307582" y="3208819"/>
                  <a:pt x="304978" y="3208733"/>
                  <a:pt x="302299" y="3208584"/>
                </a:cubicBezTo>
                <a:cubicBezTo>
                  <a:pt x="303738" y="3211411"/>
                  <a:pt x="305114" y="3214772"/>
                  <a:pt x="306429" y="3218667"/>
                </a:cubicBezTo>
                <a:cubicBezTo>
                  <a:pt x="307744" y="3222562"/>
                  <a:pt x="308599" y="3225947"/>
                  <a:pt x="308996" y="3228825"/>
                </a:cubicBezTo>
                <a:cubicBezTo>
                  <a:pt x="313659" y="3228825"/>
                  <a:pt x="317802" y="3228589"/>
                  <a:pt x="321423" y="3228117"/>
                </a:cubicBezTo>
                <a:cubicBezTo>
                  <a:pt x="325045" y="3227646"/>
                  <a:pt x="328269" y="3226567"/>
                  <a:pt x="331097" y="3224880"/>
                </a:cubicBezTo>
                <a:cubicBezTo>
                  <a:pt x="333975" y="3223293"/>
                  <a:pt x="335885" y="3221048"/>
                  <a:pt x="336827" y="3218145"/>
                </a:cubicBezTo>
                <a:cubicBezTo>
                  <a:pt x="337770" y="3215243"/>
                  <a:pt x="338241" y="3211511"/>
                  <a:pt x="338241" y="3206947"/>
                </a:cubicBezTo>
                <a:lnTo>
                  <a:pt x="338241" y="3195487"/>
                </a:lnTo>
                <a:lnTo>
                  <a:pt x="347096" y="3195487"/>
                </a:lnTo>
                <a:lnTo>
                  <a:pt x="347096" y="3200993"/>
                </a:lnTo>
                <a:lnTo>
                  <a:pt x="366890" y="3200993"/>
                </a:lnTo>
                <a:lnTo>
                  <a:pt x="366890" y="3168995"/>
                </a:lnTo>
                <a:lnTo>
                  <a:pt x="374704" y="3168995"/>
                </a:lnTo>
                <a:lnTo>
                  <a:pt x="374704" y="3150987"/>
                </a:lnTo>
                <a:lnTo>
                  <a:pt x="366890" y="3150987"/>
                </a:lnTo>
                <a:lnTo>
                  <a:pt x="366890" y="3124943"/>
                </a:lnTo>
                <a:lnTo>
                  <a:pt x="347692" y="3124943"/>
                </a:lnTo>
                <a:cubicBezTo>
                  <a:pt x="349924" y="3121866"/>
                  <a:pt x="352032" y="3118754"/>
                  <a:pt x="354017" y="3115603"/>
                </a:cubicBezTo>
                <a:cubicBezTo>
                  <a:pt x="356001" y="3112454"/>
                  <a:pt x="357762" y="3109464"/>
                  <a:pt x="359300" y="3106636"/>
                </a:cubicBezTo>
                <a:lnTo>
                  <a:pt x="345906" y="3097930"/>
                </a:lnTo>
                <a:lnTo>
                  <a:pt x="342855" y="3098674"/>
                </a:lnTo>
                <a:lnTo>
                  <a:pt x="329758" y="3098674"/>
                </a:lnTo>
                <a:cubicBezTo>
                  <a:pt x="331097" y="3095499"/>
                  <a:pt x="332313" y="3092299"/>
                  <a:pt x="333404" y="3089075"/>
                </a:cubicBezTo>
                <a:close/>
                <a:moveTo>
                  <a:pt x="1076764" y="3067433"/>
                </a:moveTo>
                <a:cubicBezTo>
                  <a:pt x="1074779" y="3076362"/>
                  <a:pt x="1072237" y="3085045"/>
                  <a:pt x="1069136" y="3093478"/>
                </a:cubicBezTo>
                <a:cubicBezTo>
                  <a:pt x="1066036" y="3101911"/>
                  <a:pt x="1062427" y="3109712"/>
                  <a:pt x="1058309" y="3116881"/>
                </a:cubicBezTo>
                <a:cubicBezTo>
                  <a:pt x="1054192" y="3124050"/>
                  <a:pt x="1049578" y="3130164"/>
                  <a:pt x="1044468" y="3135224"/>
                </a:cubicBezTo>
                <a:cubicBezTo>
                  <a:pt x="1046105" y="3136365"/>
                  <a:pt x="1048065" y="3137816"/>
                  <a:pt x="1050347" y="3139577"/>
                </a:cubicBezTo>
                <a:cubicBezTo>
                  <a:pt x="1052629" y="3141338"/>
                  <a:pt x="1054849" y="3143137"/>
                  <a:pt x="1057007" y="3144972"/>
                </a:cubicBezTo>
                <a:cubicBezTo>
                  <a:pt x="1059165" y="3146808"/>
                  <a:pt x="1060889" y="3148394"/>
                  <a:pt x="1062179" y="3149734"/>
                </a:cubicBezTo>
                <a:cubicBezTo>
                  <a:pt x="1066495" y="3144724"/>
                  <a:pt x="1070612" y="3138896"/>
                  <a:pt x="1074532" y="3132247"/>
                </a:cubicBezTo>
                <a:cubicBezTo>
                  <a:pt x="1078451" y="3125600"/>
                  <a:pt x="1082047" y="3118432"/>
                  <a:pt x="1085322" y="3110741"/>
                </a:cubicBezTo>
                <a:lnTo>
                  <a:pt x="1119478" y="3110741"/>
                </a:lnTo>
                <a:cubicBezTo>
                  <a:pt x="1117890" y="3116645"/>
                  <a:pt x="1116005" y="3122239"/>
                  <a:pt x="1113822" y="3127522"/>
                </a:cubicBezTo>
                <a:cubicBezTo>
                  <a:pt x="1111639" y="3132805"/>
                  <a:pt x="1109208" y="3137828"/>
                  <a:pt x="1106530" y="3142591"/>
                </a:cubicBezTo>
                <a:cubicBezTo>
                  <a:pt x="1103305" y="3139614"/>
                  <a:pt x="1099783" y="3136725"/>
                  <a:pt x="1095963" y="3133922"/>
                </a:cubicBezTo>
                <a:cubicBezTo>
                  <a:pt x="1092143" y="3131119"/>
                  <a:pt x="1088447" y="3128552"/>
                  <a:pt x="1084875" y="3126220"/>
                </a:cubicBezTo>
                <a:lnTo>
                  <a:pt x="1074085" y="3141772"/>
                </a:lnTo>
                <a:cubicBezTo>
                  <a:pt x="1077558" y="3144254"/>
                  <a:pt x="1081117" y="3147007"/>
                  <a:pt x="1084763" y="3150032"/>
                </a:cubicBezTo>
                <a:cubicBezTo>
                  <a:pt x="1088410" y="3153059"/>
                  <a:pt x="1091746" y="3156109"/>
                  <a:pt x="1094772" y="3159185"/>
                </a:cubicBezTo>
                <a:cubicBezTo>
                  <a:pt x="1087678" y="3167569"/>
                  <a:pt x="1079554" y="3174700"/>
                  <a:pt x="1070401" y="3180579"/>
                </a:cubicBezTo>
                <a:cubicBezTo>
                  <a:pt x="1061249" y="3186458"/>
                  <a:pt x="1051190" y="3191257"/>
                  <a:pt x="1040227" y="3194979"/>
                </a:cubicBezTo>
                <a:lnTo>
                  <a:pt x="1040227" y="3106872"/>
                </a:lnTo>
                <a:cubicBezTo>
                  <a:pt x="1043104" y="3101614"/>
                  <a:pt x="1045795" y="3096256"/>
                  <a:pt x="1048301" y="3090798"/>
                </a:cubicBezTo>
                <a:cubicBezTo>
                  <a:pt x="1050806" y="3085342"/>
                  <a:pt x="1053051" y="3079934"/>
                  <a:pt x="1055035" y="3074576"/>
                </a:cubicBezTo>
                <a:lnTo>
                  <a:pt x="1034125" y="3068028"/>
                </a:lnTo>
                <a:cubicBezTo>
                  <a:pt x="1031694" y="3075023"/>
                  <a:pt x="1028730" y="3081919"/>
                  <a:pt x="1025232" y="3088715"/>
                </a:cubicBezTo>
                <a:cubicBezTo>
                  <a:pt x="1021735" y="3095511"/>
                  <a:pt x="1017927" y="3101874"/>
                  <a:pt x="1013810" y="3107802"/>
                </a:cubicBezTo>
                <a:cubicBezTo>
                  <a:pt x="1009692" y="3113731"/>
                  <a:pt x="1005450" y="3118927"/>
                  <a:pt x="1001085" y="3123392"/>
                </a:cubicBezTo>
                <a:cubicBezTo>
                  <a:pt x="1002275" y="3125178"/>
                  <a:pt x="1003652" y="3127560"/>
                  <a:pt x="1005215" y="3130535"/>
                </a:cubicBezTo>
                <a:cubicBezTo>
                  <a:pt x="1006777" y="3133512"/>
                  <a:pt x="1008241" y="3136488"/>
                  <a:pt x="1009605" y="3139466"/>
                </a:cubicBezTo>
                <a:cubicBezTo>
                  <a:pt x="1010969" y="3142442"/>
                  <a:pt x="1011974" y="3144848"/>
                  <a:pt x="1012619" y="3146683"/>
                </a:cubicBezTo>
                <a:cubicBezTo>
                  <a:pt x="1013710" y="3145543"/>
                  <a:pt x="1014814" y="3144327"/>
                  <a:pt x="1015930" y="3143037"/>
                </a:cubicBezTo>
                <a:cubicBezTo>
                  <a:pt x="1017047" y="3141747"/>
                  <a:pt x="1018126" y="3140433"/>
                  <a:pt x="1019167" y="3139093"/>
                </a:cubicBezTo>
                <a:lnTo>
                  <a:pt x="1019167" y="3212094"/>
                </a:lnTo>
                <a:lnTo>
                  <a:pt x="1040227" y="3212094"/>
                </a:lnTo>
                <a:lnTo>
                  <a:pt x="1040227" y="3196020"/>
                </a:lnTo>
                <a:cubicBezTo>
                  <a:pt x="1041913" y="3197409"/>
                  <a:pt x="1043712" y="3199158"/>
                  <a:pt x="1045622" y="3201267"/>
                </a:cubicBezTo>
                <a:cubicBezTo>
                  <a:pt x="1047531" y="3203375"/>
                  <a:pt x="1049318" y="3205521"/>
                  <a:pt x="1050979" y="3207703"/>
                </a:cubicBezTo>
                <a:cubicBezTo>
                  <a:pt x="1052641" y="3209886"/>
                  <a:pt x="1053919" y="3211796"/>
                  <a:pt x="1054812" y="3213432"/>
                </a:cubicBezTo>
                <a:cubicBezTo>
                  <a:pt x="1069744" y="3207827"/>
                  <a:pt x="1083250" y="3199878"/>
                  <a:pt x="1095330" y="3189583"/>
                </a:cubicBezTo>
                <a:cubicBezTo>
                  <a:pt x="1107410" y="3179290"/>
                  <a:pt x="1117704" y="3166403"/>
                  <a:pt x="1126212" y="3150925"/>
                </a:cubicBezTo>
                <a:cubicBezTo>
                  <a:pt x="1134720" y="3135447"/>
                  <a:pt x="1141058" y="3117116"/>
                  <a:pt x="1145225" y="3095934"/>
                </a:cubicBezTo>
                <a:lnTo>
                  <a:pt x="1130565" y="3089980"/>
                </a:lnTo>
                <a:lnTo>
                  <a:pt x="1126919" y="3090873"/>
                </a:lnTo>
                <a:lnTo>
                  <a:pt x="1092763" y="3090873"/>
                </a:lnTo>
                <a:cubicBezTo>
                  <a:pt x="1094896" y="3084771"/>
                  <a:pt x="1096732" y="3078421"/>
                  <a:pt x="1098270" y="3071823"/>
                </a:cubicBezTo>
                <a:close/>
                <a:moveTo>
                  <a:pt x="7532424" y="3065640"/>
                </a:moveTo>
                <a:lnTo>
                  <a:pt x="7532424" y="3091685"/>
                </a:lnTo>
                <a:lnTo>
                  <a:pt x="7480930" y="3091685"/>
                </a:lnTo>
                <a:lnTo>
                  <a:pt x="7480930" y="3171680"/>
                </a:lnTo>
                <a:lnTo>
                  <a:pt x="7503179" y="3171680"/>
                </a:lnTo>
                <a:lnTo>
                  <a:pt x="7503179" y="3163792"/>
                </a:lnTo>
                <a:lnTo>
                  <a:pt x="7532424" y="3163792"/>
                </a:lnTo>
                <a:lnTo>
                  <a:pt x="7532424" y="3210450"/>
                </a:lnTo>
                <a:lnTo>
                  <a:pt x="7555939" y="3210450"/>
                </a:lnTo>
                <a:lnTo>
                  <a:pt x="7555939" y="3163792"/>
                </a:lnTo>
                <a:lnTo>
                  <a:pt x="7585333" y="3163792"/>
                </a:lnTo>
                <a:lnTo>
                  <a:pt x="7585333" y="3170936"/>
                </a:lnTo>
                <a:lnTo>
                  <a:pt x="7608624" y="3170936"/>
                </a:lnTo>
                <a:lnTo>
                  <a:pt x="7608624" y="3091685"/>
                </a:lnTo>
                <a:lnTo>
                  <a:pt x="7555939" y="3091685"/>
                </a:lnTo>
                <a:lnTo>
                  <a:pt x="7555939" y="3065640"/>
                </a:lnTo>
                <a:close/>
                <a:moveTo>
                  <a:pt x="2060434" y="3062626"/>
                </a:moveTo>
                <a:lnTo>
                  <a:pt x="2060434" y="3097973"/>
                </a:lnTo>
                <a:lnTo>
                  <a:pt x="2081345" y="3097973"/>
                </a:lnTo>
                <a:lnTo>
                  <a:pt x="2081345" y="3083462"/>
                </a:lnTo>
                <a:lnTo>
                  <a:pt x="2132691" y="3083462"/>
                </a:lnTo>
                <a:lnTo>
                  <a:pt x="2132691" y="3097973"/>
                </a:lnTo>
                <a:lnTo>
                  <a:pt x="2154643" y="3097973"/>
                </a:lnTo>
                <a:lnTo>
                  <a:pt x="2154643" y="3062626"/>
                </a:lnTo>
                <a:close/>
                <a:moveTo>
                  <a:pt x="4225267" y="3061311"/>
                </a:moveTo>
                <a:cubicBezTo>
                  <a:pt x="4224472" y="3064188"/>
                  <a:pt x="4223630" y="3067139"/>
                  <a:pt x="4222737" y="3070165"/>
                </a:cubicBezTo>
                <a:cubicBezTo>
                  <a:pt x="4221844" y="3073192"/>
                  <a:pt x="4220852" y="3076193"/>
                  <a:pt x="4219760" y="3079170"/>
                </a:cubicBezTo>
                <a:lnTo>
                  <a:pt x="4179504" y="3079170"/>
                </a:lnTo>
                <a:lnTo>
                  <a:pt x="4179504" y="3099856"/>
                </a:lnTo>
                <a:lnTo>
                  <a:pt x="4210309" y="3099856"/>
                </a:lnTo>
                <a:cubicBezTo>
                  <a:pt x="4205895" y="3107993"/>
                  <a:pt x="4200698" y="3115645"/>
                  <a:pt x="4194720" y="3122814"/>
                </a:cubicBezTo>
                <a:cubicBezTo>
                  <a:pt x="4188743" y="3129982"/>
                  <a:pt x="4181960" y="3135998"/>
                  <a:pt x="4174369" y="3140859"/>
                </a:cubicBezTo>
                <a:cubicBezTo>
                  <a:pt x="4175808" y="3142248"/>
                  <a:pt x="4177469" y="3143960"/>
                  <a:pt x="4179355" y="3145993"/>
                </a:cubicBezTo>
                <a:cubicBezTo>
                  <a:pt x="4181240" y="3148028"/>
                  <a:pt x="4183063" y="3150123"/>
                  <a:pt x="4184824" y="3152281"/>
                </a:cubicBezTo>
                <a:cubicBezTo>
                  <a:pt x="4186586" y="3154440"/>
                  <a:pt x="4188012" y="3156312"/>
                  <a:pt x="4189104" y="3157900"/>
                </a:cubicBezTo>
                <a:cubicBezTo>
                  <a:pt x="4195203" y="3153733"/>
                  <a:pt x="4200909" y="3148871"/>
                  <a:pt x="4206217" y="3143315"/>
                </a:cubicBezTo>
                <a:lnTo>
                  <a:pt x="4206217" y="3206120"/>
                </a:lnTo>
                <a:lnTo>
                  <a:pt x="4228169" y="3206120"/>
                </a:lnTo>
                <a:lnTo>
                  <a:pt x="4228169" y="3177397"/>
                </a:lnTo>
                <a:lnTo>
                  <a:pt x="4278622" y="3177397"/>
                </a:lnTo>
                <a:lnTo>
                  <a:pt x="4278622" y="3182902"/>
                </a:lnTo>
                <a:cubicBezTo>
                  <a:pt x="4278622" y="3184739"/>
                  <a:pt x="4277506" y="3185656"/>
                  <a:pt x="4275273" y="3185656"/>
                </a:cubicBezTo>
                <a:cubicBezTo>
                  <a:pt x="4274431" y="3185656"/>
                  <a:pt x="4273016" y="3185656"/>
                  <a:pt x="4271031" y="3185656"/>
                </a:cubicBezTo>
                <a:cubicBezTo>
                  <a:pt x="4269047" y="3185656"/>
                  <a:pt x="4266827" y="3185619"/>
                  <a:pt x="4264371" y="3185545"/>
                </a:cubicBezTo>
                <a:cubicBezTo>
                  <a:pt x="4261916" y="3185470"/>
                  <a:pt x="4259596" y="3185359"/>
                  <a:pt x="4257414" y="3185210"/>
                </a:cubicBezTo>
                <a:cubicBezTo>
                  <a:pt x="4258853" y="3188088"/>
                  <a:pt x="4260204" y="3191597"/>
                  <a:pt x="4261469" y="3195739"/>
                </a:cubicBezTo>
                <a:cubicBezTo>
                  <a:pt x="4262734" y="3199882"/>
                  <a:pt x="4263565" y="3203491"/>
                  <a:pt x="4263962" y="3206567"/>
                </a:cubicBezTo>
                <a:cubicBezTo>
                  <a:pt x="4269965" y="3206567"/>
                  <a:pt x="4275223" y="3206369"/>
                  <a:pt x="4279738" y="3205971"/>
                </a:cubicBezTo>
                <a:cubicBezTo>
                  <a:pt x="4284252" y="3205574"/>
                  <a:pt x="4288196" y="3204557"/>
                  <a:pt x="4291570" y="3202920"/>
                </a:cubicBezTo>
                <a:cubicBezTo>
                  <a:pt x="4294993" y="3201234"/>
                  <a:pt x="4297288" y="3198827"/>
                  <a:pt x="4298453" y="3195702"/>
                </a:cubicBezTo>
                <a:cubicBezTo>
                  <a:pt x="4299620" y="3192577"/>
                  <a:pt x="4300202" y="3188459"/>
                  <a:pt x="4300202" y="3183349"/>
                </a:cubicBezTo>
                <a:lnTo>
                  <a:pt x="4300202" y="3108712"/>
                </a:lnTo>
                <a:lnTo>
                  <a:pt x="4230922" y="3108712"/>
                </a:lnTo>
                <a:cubicBezTo>
                  <a:pt x="4231667" y="3107273"/>
                  <a:pt x="4232423" y="3105823"/>
                  <a:pt x="4233192" y="3104359"/>
                </a:cubicBezTo>
                <a:cubicBezTo>
                  <a:pt x="4233961" y="3102895"/>
                  <a:pt x="4234717" y="3101394"/>
                  <a:pt x="4235462" y="3099856"/>
                </a:cubicBezTo>
                <a:lnTo>
                  <a:pt x="4316870" y="3099856"/>
                </a:lnTo>
                <a:lnTo>
                  <a:pt x="4316870" y="3079170"/>
                </a:lnTo>
                <a:lnTo>
                  <a:pt x="4244019" y="3079170"/>
                </a:lnTo>
                <a:cubicBezTo>
                  <a:pt x="4244764" y="3077037"/>
                  <a:pt x="4245483" y="3074928"/>
                  <a:pt x="4246177" y="3072845"/>
                </a:cubicBezTo>
                <a:cubicBezTo>
                  <a:pt x="4246871" y="3070761"/>
                  <a:pt x="4247567" y="3068652"/>
                  <a:pt x="4248261" y="3066519"/>
                </a:cubicBezTo>
                <a:close/>
                <a:moveTo>
                  <a:pt x="10156934" y="3058080"/>
                </a:moveTo>
                <a:lnTo>
                  <a:pt x="10166534" y="3058080"/>
                </a:lnTo>
                <a:cubicBezTo>
                  <a:pt x="10165790" y="3063835"/>
                  <a:pt x="10164860" y="3069378"/>
                  <a:pt x="10163743" y="3074711"/>
                </a:cubicBezTo>
                <a:cubicBezTo>
                  <a:pt x="10162627" y="3080044"/>
                  <a:pt x="10161275" y="3085117"/>
                  <a:pt x="10159688" y="3089929"/>
                </a:cubicBezTo>
                <a:cubicBezTo>
                  <a:pt x="10158249" y="3088789"/>
                  <a:pt x="10156810" y="3087684"/>
                  <a:pt x="10155372" y="3086618"/>
                </a:cubicBezTo>
                <a:cubicBezTo>
                  <a:pt x="10153933" y="3085551"/>
                  <a:pt x="10152519" y="3084521"/>
                  <a:pt x="10151130" y="3083529"/>
                </a:cubicBezTo>
                <a:cubicBezTo>
                  <a:pt x="10152122" y="3079461"/>
                  <a:pt x="10153115" y="3075307"/>
                  <a:pt x="10154107" y="3071065"/>
                </a:cubicBezTo>
                <a:cubicBezTo>
                  <a:pt x="10155099" y="3066823"/>
                  <a:pt x="10156042" y="3062496"/>
                  <a:pt x="10156934" y="3058080"/>
                </a:cubicBezTo>
                <a:close/>
                <a:moveTo>
                  <a:pt x="2034687" y="3055780"/>
                </a:moveTo>
                <a:lnTo>
                  <a:pt x="2020995" y="3070514"/>
                </a:lnTo>
                <a:cubicBezTo>
                  <a:pt x="2023624" y="3072399"/>
                  <a:pt x="2026526" y="3074496"/>
                  <a:pt x="2029701" y="3076803"/>
                </a:cubicBezTo>
                <a:cubicBezTo>
                  <a:pt x="2032876" y="3079110"/>
                  <a:pt x="2035915" y="3081391"/>
                  <a:pt x="2038817" y="3083649"/>
                </a:cubicBezTo>
                <a:cubicBezTo>
                  <a:pt x="2041719" y="3085906"/>
                  <a:pt x="2044038" y="3087878"/>
                  <a:pt x="2045775" y="3089564"/>
                </a:cubicBezTo>
                <a:lnTo>
                  <a:pt x="2060137" y="3072971"/>
                </a:lnTo>
                <a:cubicBezTo>
                  <a:pt x="2058152" y="3071333"/>
                  <a:pt x="2055647" y="3069485"/>
                  <a:pt x="2052621" y="3067426"/>
                </a:cubicBezTo>
                <a:cubicBezTo>
                  <a:pt x="2049595" y="3065367"/>
                  <a:pt x="2046482" y="3063308"/>
                  <a:pt x="2043282" y="3061250"/>
                </a:cubicBezTo>
                <a:cubicBezTo>
                  <a:pt x="2040082" y="3059191"/>
                  <a:pt x="2037217" y="3057368"/>
                  <a:pt x="2034687" y="3055780"/>
                </a:cubicBezTo>
                <a:close/>
                <a:moveTo>
                  <a:pt x="2955814" y="3052729"/>
                </a:moveTo>
                <a:cubicBezTo>
                  <a:pt x="2953780" y="3059179"/>
                  <a:pt x="2951200" y="3065517"/>
                  <a:pt x="2948075" y="3071742"/>
                </a:cubicBezTo>
                <a:cubicBezTo>
                  <a:pt x="2944949" y="3077968"/>
                  <a:pt x="2941439" y="3083760"/>
                  <a:pt x="2937545" y="3089118"/>
                </a:cubicBezTo>
                <a:cubicBezTo>
                  <a:pt x="2933651" y="3094476"/>
                  <a:pt x="2929471" y="3099065"/>
                  <a:pt x="2925006" y="3102885"/>
                </a:cubicBezTo>
                <a:cubicBezTo>
                  <a:pt x="2926792" y="3103927"/>
                  <a:pt x="2928900" y="3105341"/>
                  <a:pt x="2931332" y="3107126"/>
                </a:cubicBezTo>
                <a:cubicBezTo>
                  <a:pt x="2933762" y="3108913"/>
                  <a:pt x="2936144" y="3110723"/>
                  <a:pt x="2938475" y="3112559"/>
                </a:cubicBezTo>
                <a:cubicBezTo>
                  <a:pt x="2940807" y="3114394"/>
                  <a:pt x="2942667" y="3115982"/>
                  <a:pt x="2944056" y="3117321"/>
                </a:cubicBezTo>
                <a:cubicBezTo>
                  <a:pt x="2944999" y="3116428"/>
                  <a:pt x="2945929" y="3115461"/>
                  <a:pt x="2946847" y="3114419"/>
                </a:cubicBezTo>
                <a:cubicBezTo>
                  <a:pt x="2947765" y="3113377"/>
                  <a:pt x="2948670" y="3112311"/>
                  <a:pt x="2949563" y="3111219"/>
                </a:cubicBezTo>
                <a:lnTo>
                  <a:pt x="2949563" y="3145524"/>
                </a:lnTo>
                <a:lnTo>
                  <a:pt x="2925974" y="3145524"/>
                </a:lnTo>
                <a:lnTo>
                  <a:pt x="2925974" y="3166881"/>
                </a:lnTo>
                <a:lnTo>
                  <a:pt x="2993914" y="3166881"/>
                </a:lnTo>
                <a:lnTo>
                  <a:pt x="2993914" y="3198135"/>
                </a:lnTo>
                <a:lnTo>
                  <a:pt x="3016759" y="3198135"/>
                </a:lnTo>
                <a:lnTo>
                  <a:pt x="3016759" y="3166881"/>
                </a:lnTo>
                <a:lnTo>
                  <a:pt x="3067360" y="3166881"/>
                </a:lnTo>
                <a:lnTo>
                  <a:pt x="3067360" y="3145524"/>
                </a:lnTo>
                <a:lnTo>
                  <a:pt x="3016759" y="3145524"/>
                </a:lnTo>
                <a:lnTo>
                  <a:pt x="3016759" y="3126623"/>
                </a:lnTo>
                <a:lnTo>
                  <a:pt x="3054710" y="3126623"/>
                </a:lnTo>
                <a:lnTo>
                  <a:pt x="3054710" y="3106085"/>
                </a:lnTo>
                <a:lnTo>
                  <a:pt x="3016759" y="3106085"/>
                </a:lnTo>
                <a:lnTo>
                  <a:pt x="3016759" y="3090532"/>
                </a:lnTo>
                <a:lnTo>
                  <a:pt x="3058357" y="3090532"/>
                </a:lnTo>
                <a:lnTo>
                  <a:pt x="3058357" y="3069175"/>
                </a:lnTo>
                <a:lnTo>
                  <a:pt x="2974418" y="3069175"/>
                </a:lnTo>
                <a:cubicBezTo>
                  <a:pt x="2975161" y="3067439"/>
                  <a:pt x="2975881" y="3065666"/>
                  <a:pt x="2976575" y="3063855"/>
                </a:cubicBezTo>
                <a:cubicBezTo>
                  <a:pt x="2977270" y="3062044"/>
                  <a:pt x="2977915" y="3060270"/>
                  <a:pt x="2978510" y="3058534"/>
                </a:cubicBezTo>
                <a:close/>
                <a:moveTo>
                  <a:pt x="10215647" y="3038212"/>
                </a:moveTo>
                <a:lnTo>
                  <a:pt x="10238641" y="3038212"/>
                </a:lnTo>
                <a:cubicBezTo>
                  <a:pt x="10236359" y="3054185"/>
                  <a:pt x="10232688" y="3068622"/>
                  <a:pt x="10227628" y="3081520"/>
                </a:cubicBezTo>
                <a:cubicBezTo>
                  <a:pt x="10224999" y="3074873"/>
                  <a:pt x="10222679" y="3067902"/>
                  <a:pt x="10220670" y="3060610"/>
                </a:cubicBezTo>
                <a:cubicBezTo>
                  <a:pt x="10218661" y="3053317"/>
                  <a:pt x="10216987" y="3045851"/>
                  <a:pt x="10215647" y="3038212"/>
                </a:cubicBezTo>
                <a:close/>
                <a:moveTo>
                  <a:pt x="10248092" y="3017375"/>
                </a:moveTo>
                <a:lnTo>
                  <a:pt x="10244148" y="3018120"/>
                </a:lnTo>
                <a:lnTo>
                  <a:pt x="10189528" y="3018120"/>
                </a:lnTo>
                <a:lnTo>
                  <a:pt x="10189528" y="3038212"/>
                </a:lnTo>
                <a:lnTo>
                  <a:pt x="10211034" y="3038212"/>
                </a:lnTo>
                <a:lnTo>
                  <a:pt x="10194588" y="3041113"/>
                </a:lnTo>
                <a:cubicBezTo>
                  <a:pt x="10196969" y="3053565"/>
                  <a:pt x="10199747" y="3065323"/>
                  <a:pt x="10202922" y="3076386"/>
                </a:cubicBezTo>
                <a:cubicBezTo>
                  <a:pt x="10206097" y="3087449"/>
                  <a:pt x="10209967" y="3097693"/>
                  <a:pt x="10214531" y="3107119"/>
                </a:cubicBezTo>
                <a:cubicBezTo>
                  <a:pt x="10210364" y="3113468"/>
                  <a:pt x="10205688" y="3119111"/>
                  <a:pt x="10200504" y="3124048"/>
                </a:cubicBezTo>
                <a:cubicBezTo>
                  <a:pt x="10195320" y="3128984"/>
                  <a:pt x="10189701" y="3133089"/>
                  <a:pt x="10183649" y="3136363"/>
                </a:cubicBezTo>
                <a:cubicBezTo>
                  <a:pt x="10186080" y="3138348"/>
                  <a:pt x="10188647" y="3141002"/>
                  <a:pt x="10191351" y="3144325"/>
                </a:cubicBezTo>
                <a:cubicBezTo>
                  <a:pt x="10194055" y="3147649"/>
                  <a:pt x="10196250" y="3150701"/>
                  <a:pt x="10197937" y="3153479"/>
                </a:cubicBezTo>
                <a:cubicBezTo>
                  <a:pt x="10209148" y="3146434"/>
                  <a:pt x="10218797" y="3137951"/>
                  <a:pt x="10226884" y="3128029"/>
                </a:cubicBezTo>
                <a:cubicBezTo>
                  <a:pt x="10230456" y="3132989"/>
                  <a:pt x="10234362" y="3137567"/>
                  <a:pt x="10238604" y="3141758"/>
                </a:cubicBezTo>
                <a:cubicBezTo>
                  <a:pt x="10242846" y="3145951"/>
                  <a:pt x="10247472" y="3149757"/>
                  <a:pt x="10252482" y="3153181"/>
                </a:cubicBezTo>
                <a:cubicBezTo>
                  <a:pt x="10253722" y="3151147"/>
                  <a:pt x="10255285" y="3148902"/>
                  <a:pt x="10257170" y="3146446"/>
                </a:cubicBezTo>
                <a:cubicBezTo>
                  <a:pt x="10259055" y="3143991"/>
                  <a:pt x="10261040" y="3141646"/>
                  <a:pt x="10263123" y="3139415"/>
                </a:cubicBezTo>
                <a:cubicBezTo>
                  <a:pt x="10265207" y="3137182"/>
                  <a:pt x="10267092" y="3135371"/>
                  <a:pt x="10268779" y="3133982"/>
                </a:cubicBezTo>
                <a:cubicBezTo>
                  <a:pt x="10263173" y="3130609"/>
                  <a:pt x="10258051" y="3126628"/>
                  <a:pt x="10253412" y="3122039"/>
                </a:cubicBezTo>
                <a:cubicBezTo>
                  <a:pt x="10248774" y="3117450"/>
                  <a:pt x="10244569" y="3112328"/>
                  <a:pt x="10240799" y="3106671"/>
                </a:cubicBezTo>
                <a:cubicBezTo>
                  <a:pt x="10246554" y="3095708"/>
                  <a:pt x="10251217" y="3083157"/>
                  <a:pt x="10254789" y="3069018"/>
                </a:cubicBezTo>
                <a:cubicBezTo>
                  <a:pt x="10258361" y="3054879"/>
                  <a:pt x="10260941" y="3038980"/>
                  <a:pt x="10262528" y="3021320"/>
                </a:cubicBezTo>
                <a:close/>
                <a:moveTo>
                  <a:pt x="10141084" y="3006735"/>
                </a:moveTo>
                <a:cubicBezTo>
                  <a:pt x="10140787" y="3011646"/>
                  <a:pt x="10140340" y="3016731"/>
                  <a:pt x="10139745" y="3021989"/>
                </a:cubicBezTo>
                <a:cubicBezTo>
                  <a:pt x="10139150" y="3027248"/>
                  <a:pt x="10138480" y="3032506"/>
                  <a:pt x="10137736" y="3037765"/>
                </a:cubicBezTo>
                <a:lnTo>
                  <a:pt x="10124043" y="3037765"/>
                </a:lnTo>
                <a:lnTo>
                  <a:pt x="10124043" y="3058080"/>
                </a:lnTo>
                <a:lnTo>
                  <a:pt x="10134387" y="3058080"/>
                </a:lnTo>
                <a:cubicBezTo>
                  <a:pt x="10133147" y="3064231"/>
                  <a:pt x="10131857" y="3070135"/>
                  <a:pt x="10130517" y="3075791"/>
                </a:cubicBezTo>
                <a:cubicBezTo>
                  <a:pt x="10129178" y="3081446"/>
                  <a:pt x="10127839" y="3086606"/>
                  <a:pt x="10126499" y="3091269"/>
                </a:cubicBezTo>
                <a:cubicBezTo>
                  <a:pt x="10130220" y="3094096"/>
                  <a:pt x="10134114" y="3097122"/>
                  <a:pt x="10138182" y="3100347"/>
                </a:cubicBezTo>
                <a:cubicBezTo>
                  <a:pt x="10142250" y="3103572"/>
                  <a:pt x="10146268" y="3106846"/>
                  <a:pt x="10150237" y="3110169"/>
                </a:cubicBezTo>
                <a:cubicBezTo>
                  <a:pt x="10146665" y="3115875"/>
                  <a:pt x="10142523" y="3120848"/>
                  <a:pt x="10137810" y="3125090"/>
                </a:cubicBezTo>
                <a:cubicBezTo>
                  <a:pt x="10133097" y="3129332"/>
                  <a:pt x="10127739" y="3132742"/>
                  <a:pt x="10121737" y="3135322"/>
                </a:cubicBezTo>
                <a:cubicBezTo>
                  <a:pt x="10123423" y="3136760"/>
                  <a:pt x="10125147" y="3138571"/>
                  <a:pt x="10126908" y="3140753"/>
                </a:cubicBezTo>
                <a:cubicBezTo>
                  <a:pt x="10128670" y="3142937"/>
                  <a:pt x="10130331" y="3145219"/>
                  <a:pt x="10131894" y="3147600"/>
                </a:cubicBezTo>
                <a:cubicBezTo>
                  <a:pt x="10133457" y="3149981"/>
                  <a:pt x="10134734" y="3152139"/>
                  <a:pt x="10135726" y="3154074"/>
                </a:cubicBezTo>
                <a:cubicBezTo>
                  <a:pt x="10149022" y="3147079"/>
                  <a:pt x="10159663" y="3137777"/>
                  <a:pt x="10167650" y="3126169"/>
                </a:cubicBezTo>
                <a:cubicBezTo>
                  <a:pt x="10169585" y="3128153"/>
                  <a:pt x="10171396" y="3130087"/>
                  <a:pt x="10173082" y="3131973"/>
                </a:cubicBezTo>
                <a:cubicBezTo>
                  <a:pt x="10174769" y="3133858"/>
                  <a:pt x="10176257" y="3135644"/>
                  <a:pt x="10177547" y="3137331"/>
                </a:cubicBezTo>
                <a:lnTo>
                  <a:pt x="10193100" y="3119174"/>
                </a:lnTo>
                <a:cubicBezTo>
                  <a:pt x="10191314" y="3117041"/>
                  <a:pt x="10189168" y="3114771"/>
                  <a:pt x="10186663" y="3112365"/>
                </a:cubicBezTo>
                <a:cubicBezTo>
                  <a:pt x="10184158" y="3109958"/>
                  <a:pt x="10181466" y="3107491"/>
                  <a:pt x="10178589" y="3104960"/>
                </a:cubicBezTo>
                <a:cubicBezTo>
                  <a:pt x="10181863" y="3096279"/>
                  <a:pt x="10184468" y="3086531"/>
                  <a:pt x="10186402" y="3075716"/>
                </a:cubicBezTo>
                <a:cubicBezTo>
                  <a:pt x="10188337" y="3064901"/>
                  <a:pt x="10189701" y="3052822"/>
                  <a:pt x="10190495" y="3039476"/>
                </a:cubicBezTo>
                <a:lnTo>
                  <a:pt x="10175984" y="3037318"/>
                </a:lnTo>
                <a:lnTo>
                  <a:pt x="10172041" y="3037765"/>
                </a:lnTo>
                <a:lnTo>
                  <a:pt x="10160730" y="3037765"/>
                </a:lnTo>
                <a:cubicBezTo>
                  <a:pt x="10161672" y="3032754"/>
                  <a:pt x="10162516" y="3027756"/>
                  <a:pt x="10163260" y="3022770"/>
                </a:cubicBezTo>
                <a:cubicBezTo>
                  <a:pt x="10164004" y="3017785"/>
                  <a:pt x="10164649" y="3012886"/>
                  <a:pt x="10165194" y="3008074"/>
                </a:cubicBezTo>
                <a:close/>
                <a:moveTo>
                  <a:pt x="10557659" y="2996962"/>
                </a:moveTo>
                <a:lnTo>
                  <a:pt x="10577974" y="2996962"/>
                </a:lnTo>
                <a:lnTo>
                  <a:pt x="10577974" y="3002841"/>
                </a:lnTo>
                <a:lnTo>
                  <a:pt x="10557659" y="3002841"/>
                </a:lnTo>
                <a:close/>
                <a:moveTo>
                  <a:pt x="10557659" y="2973298"/>
                </a:moveTo>
                <a:lnTo>
                  <a:pt x="10577974" y="2973298"/>
                </a:lnTo>
                <a:lnTo>
                  <a:pt x="10577974" y="2978508"/>
                </a:lnTo>
                <a:lnTo>
                  <a:pt x="10557659" y="2978508"/>
                </a:lnTo>
                <a:close/>
                <a:moveTo>
                  <a:pt x="7285972" y="2943276"/>
                </a:moveTo>
                <a:lnTo>
                  <a:pt x="7292372" y="2943276"/>
                </a:lnTo>
                <a:lnTo>
                  <a:pt x="7292372" y="2949378"/>
                </a:lnTo>
                <a:lnTo>
                  <a:pt x="7285972" y="2949378"/>
                </a:lnTo>
                <a:close/>
                <a:moveTo>
                  <a:pt x="6035714" y="2936656"/>
                </a:moveTo>
                <a:lnTo>
                  <a:pt x="6068010" y="2936656"/>
                </a:lnTo>
                <a:lnTo>
                  <a:pt x="6068010" y="2940005"/>
                </a:lnTo>
                <a:lnTo>
                  <a:pt x="6035714" y="2940005"/>
                </a:lnTo>
                <a:close/>
                <a:moveTo>
                  <a:pt x="6035714" y="2919095"/>
                </a:moveTo>
                <a:lnTo>
                  <a:pt x="6068010" y="2919095"/>
                </a:lnTo>
                <a:lnTo>
                  <a:pt x="6068010" y="2922964"/>
                </a:lnTo>
                <a:lnTo>
                  <a:pt x="6035714" y="2922964"/>
                </a:lnTo>
                <a:close/>
                <a:moveTo>
                  <a:pt x="10651570" y="2916893"/>
                </a:moveTo>
                <a:lnTo>
                  <a:pt x="10648370" y="2917711"/>
                </a:lnTo>
                <a:lnTo>
                  <a:pt x="10606773" y="2917711"/>
                </a:lnTo>
                <a:lnTo>
                  <a:pt x="10606773" y="3053964"/>
                </a:lnTo>
                <a:lnTo>
                  <a:pt x="10627609" y="3053964"/>
                </a:lnTo>
                <a:lnTo>
                  <a:pt x="10627609" y="2938398"/>
                </a:lnTo>
                <a:lnTo>
                  <a:pt x="10640705" y="2938398"/>
                </a:lnTo>
                <a:cubicBezTo>
                  <a:pt x="10639217" y="2944202"/>
                  <a:pt x="10637530" y="2950441"/>
                  <a:pt x="10635645" y="2957113"/>
                </a:cubicBezTo>
                <a:cubicBezTo>
                  <a:pt x="10633760" y="2963786"/>
                  <a:pt x="10631949" y="2969603"/>
                  <a:pt x="10630213" y="2974563"/>
                </a:cubicBezTo>
                <a:cubicBezTo>
                  <a:pt x="10635372" y="2980169"/>
                  <a:pt x="10638820" y="2985577"/>
                  <a:pt x="10640557" y="2990785"/>
                </a:cubicBezTo>
                <a:cubicBezTo>
                  <a:pt x="10642293" y="2995994"/>
                  <a:pt x="10643161" y="3000534"/>
                  <a:pt x="10643161" y="3004403"/>
                </a:cubicBezTo>
                <a:cubicBezTo>
                  <a:pt x="10643161" y="3009315"/>
                  <a:pt x="10642144" y="3012415"/>
                  <a:pt x="10640110" y="3013705"/>
                </a:cubicBezTo>
                <a:cubicBezTo>
                  <a:pt x="10639366" y="3014251"/>
                  <a:pt x="10638547" y="3014610"/>
                  <a:pt x="10637654" y="3014784"/>
                </a:cubicBezTo>
                <a:cubicBezTo>
                  <a:pt x="10636761" y="3014958"/>
                  <a:pt x="10635869" y="3015044"/>
                  <a:pt x="10634976" y="3015044"/>
                </a:cubicBezTo>
                <a:cubicBezTo>
                  <a:pt x="10634033" y="3015044"/>
                  <a:pt x="10633016" y="3015044"/>
                  <a:pt x="10631925" y="3015044"/>
                </a:cubicBezTo>
                <a:cubicBezTo>
                  <a:pt x="10630833" y="3015044"/>
                  <a:pt x="10629593" y="3014995"/>
                  <a:pt x="10628204" y="3014895"/>
                </a:cubicBezTo>
                <a:cubicBezTo>
                  <a:pt x="10629841" y="3017873"/>
                  <a:pt x="10631106" y="3021407"/>
                  <a:pt x="10631999" y="3025500"/>
                </a:cubicBezTo>
                <a:cubicBezTo>
                  <a:pt x="10632892" y="3029593"/>
                  <a:pt x="10633363" y="3033078"/>
                  <a:pt x="10633413" y="3035955"/>
                </a:cubicBezTo>
                <a:cubicBezTo>
                  <a:pt x="10637729" y="3036104"/>
                  <a:pt x="10641450" y="3035955"/>
                  <a:pt x="10644575" y="3035508"/>
                </a:cubicBezTo>
                <a:cubicBezTo>
                  <a:pt x="10646609" y="3035211"/>
                  <a:pt x="10648531" y="3034727"/>
                  <a:pt x="10650342" y="3034057"/>
                </a:cubicBezTo>
                <a:cubicBezTo>
                  <a:pt x="10652153" y="3033387"/>
                  <a:pt x="10653827" y="3032482"/>
                  <a:pt x="10655365" y="3031341"/>
                </a:cubicBezTo>
                <a:cubicBezTo>
                  <a:pt x="10661169" y="3027373"/>
                  <a:pt x="10664071" y="3019361"/>
                  <a:pt x="10664071" y="3007305"/>
                </a:cubicBezTo>
                <a:cubicBezTo>
                  <a:pt x="10664071" y="3002444"/>
                  <a:pt x="10663315" y="2997012"/>
                  <a:pt x="10661802" y="2991009"/>
                </a:cubicBezTo>
                <a:cubicBezTo>
                  <a:pt x="10660289" y="2985006"/>
                  <a:pt x="10656729" y="2978705"/>
                  <a:pt x="10651123" y="2972108"/>
                </a:cubicBezTo>
                <a:cubicBezTo>
                  <a:pt x="10653753" y="2965758"/>
                  <a:pt x="10656494" y="2958502"/>
                  <a:pt x="10659346" y="2950341"/>
                </a:cubicBezTo>
                <a:cubicBezTo>
                  <a:pt x="10662199" y="2942181"/>
                  <a:pt x="10664890" y="2934280"/>
                  <a:pt x="10667420" y="2926641"/>
                </a:cubicBezTo>
                <a:close/>
                <a:moveTo>
                  <a:pt x="10551855" y="2909153"/>
                </a:moveTo>
                <a:cubicBezTo>
                  <a:pt x="10551359" y="2911833"/>
                  <a:pt x="10550764" y="2914499"/>
                  <a:pt x="10550069" y="2917152"/>
                </a:cubicBezTo>
                <a:cubicBezTo>
                  <a:pt x="10549375" y="2919807"/>
                  <a:pt x="10548655" y="2922424"/>
                  <a:pt x="10547911" y="2925003"/>
                </a:cubicBezTo>
                <a:lnTo>
                  <a:pt x="10524917" y="2925003"/>
                </a:lnTo>
                <a:lnTo>
                  <a:pt x="10524917" y="2945095"/>
                </a:lnTo>
                <a:lnTo>
                  <a:pt x="10540470" y="2945095"/>
                </a:lnTo>
                <a:cubicBezTo>
                  <a:pt x="10537791" y="2950801"/>
                  <a:pt x="10534777" y="2956097"/>
                  <a:pt x="10531428" y="2960982"/>
                </a:cubicBezTo>
                <a:cubicBezTo>
                  <a:pt x="10528080" y="2965870"/>
                  <a:pt x="10524371" y="2970173"/>
                  <a:pt x="10520303" y="2973894"/>
                </a:cubicBezTo>
                <a:cubicBezTo>
                  <a:pt x="10521593" y="2975482"/>
                  <a:pt x="10523057" y="2977552"/>
                  <a:pt x="10524694" y="2980107"/>
                </a:cubicBezTo>
                <a:cubicBezTo>
                  <a:pt x="10526331" y="2982662"/>
                  <a:pt x="10527869" y="2985217"/>
                  <a:pt x="10529308" y="2987772"/>
                </a:cubicBezTo>
                <a:cubicBezTo>
                  <a:pt x="10530746" y="2990327"/>
                  <a:pt x="10531813" y="2992423"/>
                  <a:pt x="10532507" y="2994059"/>
                </a:cubicBezTo>
                <a:cubicBezTo>
                  <a:pt x="10533351" y="2993217"/>
                  <a:pt x="10534194" y="2992336"/>
                  <a:pt x="10535037" y="2991418"/>
                </a:cubicBezTo>
                <a:cubicBezTo>
                  <a:pt x="10535881" y="2990500"/>
                  <a:pt x="10536724" y="2989595"/>
                  <a:pt x="10537568" y="2988702"/>
                </a:cubicBezTo>
                <a:lnTo>
                  <a:pt x="10537568" y="3052400"/>
                </a:lnTo>
                <a:lnTo>
                  <a:pt x="10557659" y="3052400"/>
                </a:lnTo>
                <a:lnTo>
                  <a:pt x="10557659" y="3021295"/>
                </a:lnTo>
                <a:lnTo>
                  <a:pt x="10577974" y="3021295"/>
                </a:lnTo>
                <a:lnTo>
                  <a:pt x="10577974" y="3030597"/>
                </a:lnTo>
                <a:cubicBezTo>
                  <a:pt x="10577974" y="3032234"/>
                  <a:pt x="10577106" y="3033053"/>
                  <a:pt x="10575370" y="3033053"/>
                </a:cubicBezTo>
                <a:cubicBezTo>
                  <a:pt x="10574527" y="3033053"/>
                  <a:pt x="10572815" y="3033040"/>
                  <a:pt x="10570235" y="3033015"/>
                </a:cubicBezTo>
                <a:cubicBezTo>
                  <a:pt x="10567656" y="3032991"/>
                  <a:pt x="10565150" y="3032904"/>
                  <a:pt x="10562719" y="3032755"/>
                </a:cubicBezTo>
                <a:cubicBezTo>
                  <a:pt x="10564009" y="3035335"/>
                  <a:pt x="10565250" y="3038498"/>
                  <a:pt x="10566440" y="3042243"/>
                </a:cubicBezTo>
                <a:cubicBezTo>
                  <a:pt x="10567631" y="3045988"/>
                  <a:pt x="10568425" y="3049225"/>
                  <a:pt x="10568821" y="3051954"/>
                </a:cubicBezTo>
                <a:cubicBezTo>
                  <a:pt x="10573584" y="3051954"/>
                  <a:pt x="10577801" y="3051769"/>
                  <a:pt x="10581472" y="3051396"/>
                </a:cubicBezTo>
                <a:cubicBezTo>
                  <a:pt x="10585143" y="3051024"/>
                  <a:pt x="10588392" y="3050044"/>
                  <a:pt x="10591220" y="3048457"/>
                </a:cubicBezTo>
                <a:cubicBezTo>
                  <a:pt x="10594048" y="3046870"/>
                  <a:pt x="10595945" y="3044673"/>
                  <a:pt x="10596913" y="3041871"/>
                </a:cubicBezTo>
                <a:cubicBezTo>
                  <a:pt x="10597880" y="3039067"/>
                  <a:pt x="10598364" y="3035459"/>
                  <a:pt x="10598364" y="3031043"/>
                </a:cubicBezTo>
                <a:lnTo>
                  <a:pt x="10598364" y="2954099"/>
                </a:lnTo>
                <a:lnTo>
                  <a:pt x="10559073" y="2954099"/>
                </a:lnTo>
                <a:cubicBezTo>
                  <a:pt x="10559718" y="2952661"/>
                  <a:pt x="10560363" y="2951185"/>
                  <a:pt x="10561008" y="2949672"/>
                </a:cubicBezTo>
                <a:cubicBezTo>
                  <a:pt x="10561653" y="2948159"/>
                  <a:pt x="10562273" y="2946633"/>
                  <a:pt x="10562868" y="2945095"/>
                </a:cubicBezTo>
                <a:lnTo>
                  <a:pt x="10602457" y="2945095"/>
                </a:lnTo>
                <a:lnTo>
                  <a:pt x="10602457" y="2925003"/>
                </a:lnTo>
                <a:lnTo>
                  <a:pt x="10569566" y="2925003"/>
                </a:lnTo>
                <a:cubicBezTo>
                  <a:pt x="10570111" y="2923119"/>
                  <a:pt x="10570620" y="2921208"/>
                  <a:pt x="10571091" y="2919273"/>
                </a:cubicBezTo>
                <a:cubicBezTo>
                  <a:pt x="10571562" y="2917339"/>
                  <a:pt x="10572021" y="2915380"/>
                  <a:pt x="10572468" y="2913395"/>
                </a:cubicBezTo>
                <a:close/>
                <a:moveTo>
                  <a:pt x="7248840" y="2907483"/>
                </a:moveTo>
                <a:lnTo>
                  <a:pt x="7248840" y="2977432"/>
                </a:lnTo>
                <a:lnTo>
                  <a:pt x="7268485" y="2977432"/>
                </a:lnTo>
                <a:lnTo>
                  <a:pt x="7268485" y="2925268"/>
                </a:lnTo>
                <a:lnTo>
                  <a:pt x="7311273" y="2925268"/>
                </a:lnTo>
                <a:lnTo>
                  <a:pt x="7311273" y="2958978"/>
                </a:lnTo>
                <a:cubicBezTo>
                  <a:pt x="7311273" y="2960069"/>
                  <a:pt x="7310727" y="2960614"/>
                  <a:pt x="7309636" y="2960614"/>
                </a:cubicBezTo>
                <a:lnTo>
                  <a:pt x="7307180" y="2960614"/>
                </a:lnTo>
                <a:lnTo>
                  <a:pt x="7307180" y="2928914"/>
                </a:lnTo>
                <a:lnTo>
                  <a:pt x="7272131" y="2928914"/>
                </a:lnTo>
                <a:lnTo>
                  <a:pt x="7272131" y="2963517"/>
                </a:lnTo>
                <a:lnTo>
                  <a:pt x="7303534" y="2963517"/>
                </a:lnTo>
                <a:cubicBezTo>
                  <a:pt x="7304377" y="2965749"/>
                  <a:pt x="7305159" y="2968130"/>
                  <a:pt x="7305878" y="2970660"/>
                </a:cubicBezTo>
                <a:cubicBezTo>
                  <a:pt x="7306597" y="2973191"/>
                  <a:pt x="7307081" y="2975498"/>
                  <a:pt x="7307329" y="2977581"/>
                </a:cubicBezTo>
                <a:cubicBezTo>
                  <a:pt x="7311000" y="2977581"/>
                  <a:pt x="7314324" y="2977432"/>
                  <a:pt x="7317301" y="2977135"/>
                </a:cubicBezTo>
                <a:cubicBezTo>
                  <a:pt x="7320277" y="2976837"/>
                  <a:pt x="7322956" y="2975969"/>
                  <a:pt x="7325337" y="2974530"/>
                </a:cubicBezTo>
                <a:cubicBezTo>
                  <a:pt x="7327768" y="2973141"/>
                  <a:pt x="7329368" y="2971231"/>
                  <a:pt x="7330137" y="2968800"/>
                </a:cubicBezTo>
                <a:cubicBezTo>
                  <a:pt x="7330906" y="2966369"/>
                  <a:pt x="7331290" y="2963145"/>
                  <a:pt x="7331290" y="2959126"/>
                </a:cubicBezTo>
                <a:lnTo>
                  <a:pt x="7331290" y="2907483"/>
                </a:lnTo>
                <a:close/>
                <a:moveTo>
                  <a:pt x="6015249" y="2904658"/>
                </a:moveTo>
                <a:lnTo>
                  <a:pt x="6015249" y="2977063"/>
                </a:lnTo>
                <a:lnTo>
                  <a:pt x="6035714" y="2977063"/>
                </a:lnTo>
                <a:lnTo>
                  <a:pt x="6035714" y="2954441"/>
                </a:lnTo>
                <a:lnTo>
                  <a:pt x="6068010" y="2954441"/>
                </a:lnTo>
                <a:lnTo>
                  <a:pt x="6068010" y="2957046"/>
                </a:lnTo>
                <a:cubicBezTo>
                  <a:pt x="6068010" y="2958484"/>
                  <a:pt x="6067240" y="2959204"/>
                  <a:pt x="6065702" y="2959204"/>
                </a:cubicBezTo>
                <a:cubicBezTo>
                  <a:pt x="6064958" y="2959204"/>
                  <a:pt x="6063457" y="2959191"/>
                  <a:pt x="6061201" y="2959166"/>
                </a:cubicBezTo>
                <a:cubicBezTo>
                  <a:pt x="6058943" y="2959141"/>
                  <a:pt x="6056847" y="2959104"/>
                  <a:pt x="6054912" y="2959055"/>
                </a:cubicBezTo>
                <a:cubicBezTo>
                  <a:pt x="6056053" y="2961486"/>
                  <a:pt x="6057132" y="2964375"/>
                  <a:pt x="6058149" y="2967724"/>
                </a:cubicBezTo>
                <a:cubicBezTo>
                  <a:pt x="6059166" y="2971073"/>
                  <a:pt x="6059848" y="2974062"/>
                  <a:pt x="6060196" y="2976691"/>
                </a:cubicBezTo>
                <a:cubicBezTo>
                  <a:pt x="6064611" y="2976691"/>
                  <a:pt x="6068592" y="2976530"/>
                  <a:pt x="6072140" y="2976207"/>
                </a:cubicBezTo>
                <a:cubicBezTo>
                  <a:pt x="6075686" y="2975885"/>
                  <a:pt x="6078824" y="2975054"/>
                  <a:pt x="6081552" y="2973714"/>
                </a:cubicBezTo>
                <a:cubicBezTo>
                  <a:pt x="6084281" y="2972226"/>
                  <a:pt x="6086129" y="2970217"/>
                  <a:pt x="6087096" y="2967687"/>
                </a:cubicBezTo>
                <a:cubicBezTo>
                  <a:pt x="6088064" y="2965157"/>
                  <a:pt x="6088547" y="2961709"/>
                  <a:pt x="6088547" y="2957343"/>
                </a:cubicBezTo>
                <a:lnTo>
                  <a:pt x="6088547" y="2904658"/>
                </a:lnTo>
                <a:close/>
                <a:moveTo>
                  <a:pt x="1085768" y="2904392"/>
                </a:moveTo>
                <a:lnTo>
                  <a:pt x="1118213" y="2904392"/>
                </a:lnTo>
                <a:lnTo>
                  <a:pt x="1118213" y="2909377"/>
                </a:lnTo>
                <a:lnTo>
                  <a:pt x="1085768" y="2909377"/>
                </a:lnTo>
                <a:close/>
                <a:moveTo>
                  <a:pt x="7475869" y="2896051"/>
                </a:moveTo>
                <a:lnTo>
                  <a:pt x="7475869" y="2917184"/>
                </a:lnTo>
                <a:lnTo>
                  <a:pt x="7577519" y="2917184"/>
                </a:lnTo>
                <a:lnTo>
                  <a:pt x="7577519" y="2896051"/>
                </a:lnTo>
                <a:close/>
                <a:moveTo>
                  <a:pt x="8822774" y="2891959"/>
                </a:moveTo>
                <a:lnTo>
                  <a:pt x="8853432" y="2891959"/>
                </a:lnTo>
                <a:lnTo>
                  <a:pt x="8853432" y="2924701"/>
                </a:lnTo>
                <a:lnTo>
                  <a:pt x="8822774" y="2924701"/>
                </a:lnTo>
                <a:close/>
                <a:moveTo>
                  <a:pt x="11981513" y="2887241"/>
                </a:moveTo>
                <a:lnTo>
                  <a:pt x="11996917" y="2887241"/>
                </a:lnTo>
                <a:lnTo>
                  <a:pt x="11996917" y="2904728"/>
                </a:lnTo>
                <a:cubicBezTo>
                  <a:pt x="11996619" y="2904827"/>
                  <a:pt x="11996272" y="2904901"/>
                  <a:pt x="11995875" y="2904951"/>
                </a:cubicBezTo>
                <a:cubicBezTo>
                  <a:pt x="11995478" y="2905001"/>
                  <a:pt x="11994957" y="2905025"/>
                  <a:pt x="11994312" y="2905025"/>
                </a:cubicBezTo>
                <a:lnTo>
                  <a:pt x="11985829" y="2905025"/>
                </a:lnTo>
                <a:cubicBezTo>
                  <a:pt x="11983894" y="2905025"/>
                  <a:pt x="11982691" y="2904715"/>
                  <a:pt x="11982220" y="2904095"/>
                </a:cubicBezTo>
                <a:cubicBezTo>
                  <a:pt x="11981749" y="2903475"/>
                  <a:pt x="11981513" y="2901751"/>
                  <a:pt x="11981513" y="2898924"/>
                </a:cubicBezTo>
                <a:close/>
                <a:moveTo>
                  <a:pt x="11947729" y="2887241"/>
                </a:moveTo>
                <a:lnTo>
                  <a:pt x="11960677" y="2887241"/>
                </a:lnTo>
                <a:lnTo>
                  <a:pt x="11960677" y="2899072"/>
                </a:lnTo>
                <a:cubicBezTo>
                  <a:pt x="11960677" y="2905868"/>
                  <a:pt x="11961223" y="2911189"/>
                  <a:pt x="11962314" y="2915034"/>
                </a:cubicBezTo>
                <a:cubicBezTo>
                  <a:pt x="11963406" y="2918879"/>
                  <a:pt x="11965502" y="2921607"/>
                  <a:pt x="11968602" y="2923220"/>
                </a:cubicBezTo>
                <a:cubicBezTo>
                  <a:pt x="11971703" y="2924832"/>
                  <a:pt x="11976230" y="2925638"/>
                  <a:pt x="11982183" y="2925638"/>
                </a:cubicBezTo>
                <a:lnTo>
                  <a:pt x="11996619" y="2925638"/>
                </a:lnTo>
                <a:lnTo>
                  <a:pt x="11996917" y="2925638"/>
                </a:lnTo>
                <a:lnTo>
                  <a:pt x="11996917" y="2940372"/>
                </a:lnTo>
                <a:lnTo>
                  <a:pt x="11914169" y="2940372"/>
                </a:lnTo>
                <a:lnTo>
                  <a:pt x="11914169" y="2921024"/>
                </a:lnTo>
                <a:cubicBezTo>
                  <a:pt x="11915409" y="2922413"/>
                  <a:pt x="11916537" y="2923790"/>
                  <a:pt x="11917554" y="2925154"/>
                </a:cubicBezTo>
                <a:cubicBezTo>
                  <a:pt x="11918571" y="2926519"/>
                  <a:pt x="11919377" y="2927697"/>
                  <a:pt x="11919973" y="2928689"/>
                </a:cubicBezTo>
                <a:cubicBezTo>
                  <a:pt x="11926968" y="2925662"/>
                  <a:pt x="11932425" y="2921930"/>
                  <a:pt x="11936344" y="2917490"/>
                </a:cubicBezTo>
                <a:cubicBezTo>
                  <a:pt x="11940263" y="2913050"/>
                  <a:pt x="11943066" y="2908213"/>
                  <a:pt x="11944753" y="2902979"/>
                </a:cubicBezTo>
                <a:cubicBezTo>
                  <a:pt x="11946439" y="2897745"/>
                  <a:pt x="11947432" y="2892499"/>
                  <a:pt x="11947729" y="2887241"/>
                </a:cubicBezTo>
                <a:close/>
                <a:moveTo>
                  <a:pt x="11914169" y="2887241"/>
                </a:moveTo>
                <a:lnTo>
                  <a:pt x="11928084" y="2887241"/>
                </a:lnTo>
                <a:cubicBezTo>
                  <a:pt x="11927687" y="2891407"/>
                  <a:pt x="11926571" y="2895401"/>
                  <a:pt x="11924735" y="2899221"/>
                </a:cubicBezTo>
                <a:cubicBezTo>
                  <a:pt x="11922900" y="2903041"/>
                  <a:pt x="11919377" y="2906514"/>
                  <a:pt x="11914169" y="2909640"/>
                </a:cubicBezTo>
                <a:close/>
                <a:moveTo>
                  <a:pt x="1085768" y="2885342"/>
                </a:moveTo>
                <a:lnTo>
                  <a:pt x="1118213" y="2885342"/>
                </a:lnTo>
                <a:lnTo>
                  <a:pt x="1118213" y="2890328"/>
                </a:lnTo>
                <a:lnTo>
                  <a:pt x="1085768" y="2890328"/>
                </a:lnTo>
                <a:close/>
                <a:moveTo>
                  <a:pt x="7274289" y="2883671"/>
                </a:moveTo>
                <a:lnTo>
                  <a:pt x="7303683" y="2883671"/>
                </a:lnTo>
                <a:lnTo>
                  <a:pt x="7303683" y="2889326"/>
                </a:lnTo>
                <a:lnTo>
                  <a:pt x="7274289" y="2889326"/>
                </a:lnTo>
                <a:close/>
                <a:moveTo>
                  <a:pt x="6035044" y="2870800"/>
                </a:moveTo>
                <a:lnTo>
                  <a:pt x="6035044" y="2879655"/>
                </a:lnTo>
                <a:lnTo>
                  <a:pt x="6049703" y="2879655"/>
                </a:lnTo>
                <a:lnTo>
                  <a:pt x="6049703" y="2884492"/>
                </a:lnTo>
                <a:lnTo>
                  <a:pt x="6026709" y="2884492"/>
                </a:lnTo>
                <a:cubicBezTo>
                  <a:pt x="6028297" y="2882359"/>
                  <a:pt x="6029785" y="2880151"/>
                  <a:pt x="6031174" y="2877869"/>
                </a:cubicBezTo>
                <a:cubicBezTo>
                  <a:pt x="6032563" y="2875587"/>
                  <a:pt x="6033853" y="2873230"/>
                  <a:pt x="6035044" y="2870800"/>
                </a:cubicBezTo>
                <a:close/>
                <a:moveTo>
                  <a:pt x="1065379" y="2869938"/>
                </a:moveTo>
                <a:lnTo>
                  <a:pt x="1065379" y="2945840"/>
                </a:lnTo>
                <a:lnTo>
                  <a:pt x="1085768" y="2945840"/>
                </a:lnTo>
                <a:lnTo>
                  <a:pt x="1085768" y="2923442"/>
                </a:lnTo>
                <a:lnTo>
                  <a:pt x="1118213" y="2923442"/>
                </a:lnTo>
                <a:lnTo>
                  <a:pt x="1118213" y="2926121"/>
                </a:lnTo>
                <a:cubicBezTo>
                  <a:pt x="1118213" y="2927658"/>
                  <a:pt x="1117369" y="2928428"/>
                  <a:pt x="1115683" y="2928428"/>
                </a:cubicBezTo>
                <a:cubicBezTo>
                  <a:pt x="1114740" y="2928428"/>
                  <a:pt x="1112904" y="2928415"/>
                  <a:pt x="1110176" y="2928390"/>
                </a:cubicBezTo>
                <a:cubicBezTo>
                  <a:pt x="1107447" y="2928365"/>
                  <a:pt x="1104843" y="2928279"/>
                  <a:pt x="1102362" y="2928130"/>
                </a:cubicBezTo>
                <a:cubicBezTo>
                  <a:pt x="1103503" y="2930561"/>
                  <a:pt x="1104607" y="2933414"/>
                  <a:pt x="1105674" y="2936687"/>
                </a:cubicBezTo>
                <a:cubicBezTo>
                  <a:pt x="1106740" y="2939962"/>
                  <a:pt x="1107472" y="2942913"/>
                  <a:pt x="1107869" y="2945543"/>
                </a:cubicBezTo>
                <a:cubicBezTo>
                  <a:pt x="1112830" y="2945592"/>
                  <a:pt x="1117245" y="2945456"/>
                  <a:pt x="1121115" y="2945133"/>
                </a:cubicBezTo>
                <a:cubicBezTo>
                  <a:pt x="1124984" y="2944811"/>
                  <a:pt x="1128407" y="2943980"/>
                  <a:pt x="1131384" y="2942641"/>
                </a:cubicBezTo>
                <a:cubicBezTo>
                  <a:pt x="1134311" y="2941251"/>
                  <a:pt x="1136308" y="2939292"/>
                  <a:pt x="1137374" y="2936762"/>
                </a:cubicBezTo>
                <a:cubicBezTo>
                  <a:pt x="1138441" y="2934232"/>
                  <a:pt x="1138974" y="2930809"/>
                  <a:pt x="1138974" y="2926493"/>
                </a:cubicBezTo>
                <a:lnTo>
                  <a:pt x="1138974" y="2869938"/>
                </a:lnTo>
                <a:close/>
                <a:moveTo>
                  <a:pt x="7255090" y="2869160"/>
                </a:moveTo>
                <a:lnTo>
                  <a:pt x="7255090" y="2903763"/>
                </a:lnTo>
                <a:lnTo>
                  <a:pt x="7324072" y="2903763"/>
                </a:lnTo>
                <a:lnTo>
                  <a:pt x="7324072" y="2869160"/>
                </a:lnTo>
                <a:close/>
                <a:moveTo>
                  <a:pt x="5977596" y="2858447"/>
                </a:moveTo>
                <a:lnTo>
                  <a:pt x="5985112" y="2858447"/>
                </a:lnTo>
                <a:cubicBezTo>
                  <a:pt x="5984120" y="2863656"/>
                  <a:pt x="5982979" y="2869225"/>
                  <a:pt x="5981689" y="2875153"/>
                </a:cubicBezTo>
                <a:cubicBezTo>
                  <a:pt x="5980399" y="2881081"/>
                  <a:pt x="5979183" y="2886278"/>
                  <a:pt x="5978042" y="2890743"/>
                </a:cubicBezTo>
                <a:cubicBezTo>
                  <a:pt x="5981714" y="2895406"/>
                  <a:pt x="5984107" y="2899896"/>
                  <a:pt x="5985224" y="2904212"/>
                </a:cubicBezTo>
                <a:cubicBezTo>
                  <a:pt x="5986340" y="2908528"/>
                  <a:pt x="5986898" y="2912273"/>
                  <a:pt x="5986898" y="2915448"/>
                </a:cubicBezTo>
                <a:cubicBezTo>
                  <a:pt x="5986898" y="2919516"/>
                  <a:pt x="5986178" y="2922121"/>
                  <a:pt x="5984740" y="2923262"/>
                </a:cubicBezTo>
                <a:cubicBezTo>
                  <a:pt x="5983797" y="2924055"/>
                  <a:pt x="5982482" y="2924452"/>
                  <a:pt x="5980796" y="2924452"/>
                </a:cubicBezTo>
                <a:cubicBezTo>
                  <a:pt x="5980250" y="2924452"/>
                  <a:pt x="5979742" y="2924452"/>
                  <a:pt x="5979270" y="2924452"/>
                </a:cubicBezTo>
                <a:cubicBezTo>
                  <a:pt x="5978799" y="2924452"/>
                  <a:pt x="5978241" y="2924452"/>
                  <a:pt x="5977596" y="2924452"/>
                </a:cubicBezTo>
                <a:close/>
                <a:moveTo>
                  <a:pt x="11947878" y="2853531"/>
                </a:moveTo>
                <a:lnTo>
                  <a:pt x="11960677" y="2853531"/>
                </a:lnTo>
                <a:lnTo>
                  <a:pt x="11960677" y="2866926"/>
                </a:lnTo>
                <a:lnTo>
                  <a:pt x="11947878" y="2866926"/>
                </a:lnTo>
                <a:close/>
                <a:moveTo>
                  <a:pt x="328195" y="2851694"/>
                </a:moveTo>
                <a:lnTo>
                  <a:pt x="344641" y="2851694"/>
                </a:lnTo>
                <a:lnTo>
                  <a:pt x="344641" y="2926927"/>
                </a:lnTo>
                <a:lnTo>
                  <a:pt x="328195" y="2926927"/>
                </a:lnTo>
                <a:close/>
                <a:moveTo>
                  <a:pt x="9129780" y="2846270"/>
                </a:moveTo>
                <a:lnTo>
                  <a:pt x="9129780" y="2925223"/>
                </a:lnTo>
                <a:lnTo>
                  <a:pt x="9151360" y="2925223"/>
                </a:lnTo>
                <a:lnTo>
                  <a:pt x="9151360" y="2846270"/>
                </a:lnTo>
                <a:close/>
                <a:moveTo>
                  <a:pt x="11686817" y="2845093"/>
                </a:moveTo>
                <a:lnTo>
                  <a:pt x="11686817" y="2898895"/>
                </a:lnTo>
                <a:lnTo>
                  <a:pt x="11629369" y="2898895"/>
                </a:lnTo>
                <a:lnTo>
                  <a:pt x="11629369" y="2922038"/>
                </a:lnTo>
                <a:lnTo>
                  <a:pt x="11686817" y="2922038"/>
                </a:lnTo>
                <a:lnTo>
                  <a:pt x="11686817" y="2989904"/>
                </a:lnTo>
                <a:lnTo>
                  <a:pt x="11711225" y="2989904"/>
                </a:lnTo>
                <a:lnTo>
                  <a:pt x="11711225" y="2922038"/>
                </a:lnTo>
                <a:lnTo>
                  <a:pt x="11769416" y="2922038"/>
                </a:lnTo>
                <a:lnTo>
                  <a:pt x="11769416" y="2898895"/>
                </a:lnTo>
                <a:lnTo>
                  <a:pt x="11711225" y="2898895"/>
                </a:lnTo>
                <a:lnTo>
                  <a:pt x="11711225" y="2845093"/>
                </a:lnTo>
                <a:close/>
                <a:moveTo>
                  <a:pt x="8822774" y="2841506"/>
                </a:moveTo>
                <a:lnTo>
                  <a:pt x="8853432" y="2841506"/>
                </a:lnTo>
                <a:lnTo>
                  <a:pt x="8853432" y="2871718"/>
                </a:lnTo>
                <a:lnTo>
                  <a:pt x="8822774" y="2871718"/>
                </a:lnTo>
                <a:close/>
                <a:moveTo>
                  <a:pt x="5994190" y="2838057"/>
                </a:moveTo>
                <a:lnTo>
                  <a:pt x="5991139" y="2838802"/>
                </a:lnTo>
                <a:lnTo>
                  <a:pt x="5958397" y="2838802"/>
                </a:lnTo>
                <a:lnTo>
                  <a:pt x="5958397" y="2977212"/>
                </a:lnTo>
                <a:lnTo>
                  <a:pt x="5977596" y="2977212"/>
                </a:lnTo>
                <a:lnTo>
                  <a:pt x="5977596" y="2929364"/>
                </a:lnTo>
                <a:cubicBezTo>
                  <a:pt x="5978390" y="2931645"/>
                  <a:pt x="5978973" y="2934014"/>
                  <a:pt x="5979345" y="2936470"/>
                </a:cubicBezTo>
                <a:cubicBezTo>
                  <a:pt x="5979717" y="2938926"/>
                  <a:pt x="5979952" y="2941121"/>
                  <a:pt x="5980052" y="2943056"/>
                </a:cubicBezTo>
                <a:cubicBezTo>
                  <a:pt x="5983971" y="2943056"/>
                  <a:pt x="5987220" y="2942907"/>
                  <a:pt x="5989800" y="2942609"/>
                </a:cubicBezTo>
                <a:cubicBezTo>
                  <a:pt x="5991536" y="2942312"/>
                  <a:pt x="5993173" y="2941878"/>
                  <a:pt x="5994711" y="2941307"/>
                </a:cubicBezTo>
                <a:cubicBezTo>
                  <a:pt x="5996249" y="2940736"/>
                  <a:pt x="5997663" y="2940005"/>
                  <a:pt x="5998953" y="2939112"/>
                </a:cubicBezTo>
                <a:cubicBezTo>
                  <a:pt x="6003815" y="2935639"/>
                  <a:pt x="6006245" y="2928719"/>
                  <a:pt x="6006245" y="2918350"/>
                </a:cubicBezTo>
                <a:cubicBezTo>
                  <a:pt x="6006245" y="2914084"/>
                  <a:pt x="6005650" y="2909446"/>
                  <a:pt x="6004459" y="2904435"/>
                </a:cubicBezTo>
                <a:cubicBezTo>
                  <a:pt x="6003269" y="2899424"/>
                  <a:pt x="6000565" y="2894116"/>
                  <a:pt x="5996348" y="2888510"/>
                </a:cubicBezTo>
                <a:cubicBezTo>
                  <a:pt x="5997688" y="2884591"/>
                  <a:pt x="5999077" y="2880188"/>
                  <a:pt x="6000516" y="2875302"/>
                </a:cubicBezTo>
                <a:cubicBezTo>
                  <a:pt x="6001955" y="2870415"/>
                  <a:pt x="6003368" y="2865442"/>
                  <a:pt x="6004757" y="2860382"/>
                </a:cubicBezTo>
                <a:cubicBezTo>
                  <a:pt x="6006146" y="2855322"/>
                  <a:pt x="6007461" y="2850559"/>
                  <a:pt x="6008701" y="2846094"/>
                </a:cubicBezTo>
                <a:close/>
                <a:moveTo>
                  <a:pt x="9187972" y="2837563"/>
                </a:moveTo>
                <a:lnTo>
                  <a:pt x="9187972" y="2859515"/>
                </a:lnTo>
                <a:lnTo>
                  <a:pt x="9241624" y="2859515"/>
                </a:lnTo>
                <a:lnTo>
                  <a:pt x="9241624" y="2887123"/>
                </a:lnTo>
                <a:lnTo>
                  <a:pt x="9192214" y="2887123"/>
                </a:lnTo>
                <a:lnTo>
                  <a:pt x="9192214" y="2909224"/>
                </a:lnTo>
                <a:lnTo>
                  <a:pt x="9241624" y="2909224"/>
                </a:lnTo>
                <a:lnTo>
                  <a:pt x="9241624" y="2939510"/>
                </a:lnTo>
                <a:lnTo>
                  <a:pt x="9184028" y="2939510"/>
                </a:lnTo>
                <a:lnTo>
                  <a:pt x="9184028" y="2961462"/>
                </a:lnTo>
                <a:lnTo>
                  <a:pt x="9241624" y="2961462"/>
                </a:lnTo>
                <a:lnTo>
                  <a:pt x="9241624" y="2972327"/>
                </a:lnTo>
                <a:lnTo>
                  <a:pt x="9264618" y="2972327"/>
                </a:lnTo>
                <a:lnTo>
                  <a:pt x="9264618" y="2837563"/>
                </a:lnTo>
                <a:close/>
                <a:moveTo>
                  <a:pt x="7211633" y="2832920"/>
                </a:moveTo>
                <a:cubicBezTo>
                  <a:pt x="7209351" y="2839468"/>
                  <a:pt x="7206300" y="2845707"/>
                  <a:pt x="7202480" y="2851635"/>
                </a:cubicBezTo>
                <a:cubicBezTo>
                  <a:pt x="7198660" y="2857564"/>
                  <a:pt x="7194493" y="2862562"/>
                  <a:pt x="7189978" y="2866630"/>
                </a:cubicBezTo>
                <a:cubicBezTo>
                  <a:pt x="7191069" y="2868416"/>
                  <a:pt x="7192285" y="2870722"/>
                  <a:pt x="7193624" y="2873550"/>
                </a:cubicBezTo>
                <a:cubicBezTo>
                  <a:pt x="7194964" y="2876378"/>
                  <a:pt x="7196216" y="2879181"/>
                  <a:pt x="7197382" y="2881959"/>
                </a:cubicBezTo>
                <a:cubicBezTo>
                  <a:pt x="7198548" y="2884737"/>
                  <a:pt x="7199379" y="2886945"/>
                  <a:pt x="7199875" y="2888582"/>
                </a:cubicBezTo>
                <a:cubicBezTo>
                  <a:pt x="7201760" y="2886846"/>
                  <a:pt x="7203546" y="2885060"/>
                  <a:pt x="7205233" y="2883224"/>
                </a:cubicBezTo>
                <a:lnTo>
                  <a:pt x="7205233" y="2894832"/>
                </a:lnTo>
                <a:lnTo>
                  <a:pt x="7211781" y="2894832"/>
                </a:lnTo>
                <a:lnTo>
                  <a:pt x="7211781" y="2906516"/>
                </a:lnTo>
                <a:lnTo>
                  <a:pt x="7195485" y="2906516"/>
                </a:lnTo>
                <a:lnTo>
                  <a:pt x="7195485" y="2926161"/>
                </a:lnTo>
                <a:lnTo>
                  <a:pt x="7211781" y="2926161"/>
                </a:lnTo>
                <a:lnTo>
                  <a:pt x="7211781" y="2947518"/>
                </a:lnTo>
                <a:cubicBezTo>
                  <a:pt x="7211781" y="2950891"/>
                  <a:pt x="7210864" y="2953620"/>
                  <a:pt x="7209028" y="2955703"/>
                </a:cubicBezTo>
                <a:cubicBezTo>
                  <a:pt x="7207193" y="2957786"/>
                  <a:pt x="7205357" y="2959325"/>
                  <a:pt x="7203521" y="2960317"/>
                </a:cubicBezTo>
                <a:cubicBezTo>
                  <a:pt x="7204613" y="2961706"/>
                  <a:pt x="7205729" y="2963480"/>
                  <a:pt x="7206870" y="2965638"/>
                </a:cubicBezTo>
                <a:cubicBezTo>
                  <a:pt x="7208011" y="2967795"/>
                  <a:pt x="7209040" y="2970003"/>
                  <a:pt x="7209958" y="2972260"/>
                </a:cubicBezTo>
                <a:cubicBezTo>
                  <a:pt x="7210876" y="2974517"/>
                  <a:pt x="7211533" y="2976489"/>
                  <a:pt x="7211930" y="2978176"/>
                </a:cubicBezTo>
                <a:cubicBezTo>
                  <a:pt x="7212674" y="2977383"/>
                  <a:pt x="7213704" y="2976502"/>
                  <a:pt x="7215018" y="2975534"/>
                </a:cubicBezTo>
                <a:cubicBezTo>
                  <a:pt x="7216333" y="2974567"/>
                  <a:pt x="7218255" y="2973328"/>
                  <a:pt x="7220785" y="2971813"/>
                </a:cubicBezTo>
                <a:cubicBezTo>
                  <a:pt x="7223316" y="2970301"/>
                  <a:pt x="7226739" y="2968317"/>
                  <a:pt x="7231055" y="2965860"/>
                </a:cubicBezTo>
                <a:cubicBezTo>
                  <a:pt x="7235371" y="2963405"/>
                  <a:pt x="7240927" y="2960292"/>
                  <a:pt x="7247723" y="2956522"/>
                </a:cubicBezTo>
                <a:cubicBezTo>
                  <a:pt x="7246979" y="2954240"/>
                  <a:pt x="7246210" y="2951213"/>
                  <a:pt x="7245417" y="2947444"/>
                </a:cubicBezTo>
                <a:cubicBezTo>
                  <a:pt x="7244623" y="2943673"/>
                  <a:pt x="7244077" y="2940300"/>
                  <a:pt x="7243779" y="2937323"/>
                </a:cubicBezTo>
                <a:lnTo>
                  <a:pt x="7232766" y="2942978"/>
                </a:lnTo>
                <a:lnTo>
                  <a:pt x="7232766" y="2926161"/>
                </a:lnTo>
                <a:lnTo>
                  <a:pt x="7245119" y="2926161"/>
                </a:lnTo>
                <a:lnTo>
                  <a:pt x="7245119" y="2906516"/>
                </a:lnTo>
                <a:lnTo>
                  <a:pt x="7232766" y="2906516"/>
                </a:lnTo>
                <a:lnTo>
                  <a:pt x="7232766" y="2894832"/>
                </a:lnTo>
                <a:lnTo>
                  <a:pt x="7245268" y="2894832"/>
                </a:lnTo>
                <a:lnTo>
                  <a:pt x="7245268" y="2875113"/>
                </a:lnTo>
                <a:lnTo>
                  <a:pt x="7211781" y="2875113"/>
                </a:lnTo>
                <a:cubicBezTo>
                  <a:pt x="7212674" y="2873823"/>
                  <a:pt x="7213580" y="2872496"/>
                  <a:pt x="7214497" y="2871132"/>
                </a:cubicBezTo>
                <a:cubicBezTo>
                  <a:pt x="7215415" y="2869768"/>
                  <a:pt x="7216345" y="2868416"/>
                  <a:pt x="7217288" y="2867076"/>
                </a:cubicBezTo>
                <a:lnTo>
                  <a:pt x="7245789" y="2867076"/>
                </a:lnTo>
                <a:lnTo>
                  <a:pt x="7245789" y="2846018"/>
                </a:lnTo>
                <a:lnTo>
                  <a:pt x="7228078" y="2846018"/>
                </a:lnTo>
                <a:cubicBezTo>
                  <a:pt x="7229070" y="2843785"/>
                  <a:pt x="7230038" y="2841403"/>
                  <a:pt x="7230980" y="2838873"/>
                </a:cubicBezTo>
                <a:close/>
                <a:moveTo>
                  <a:pt x="7292521" y="2832176"/>
                </a:moveTo>
                <a:lnTo>
                  <a:pt x="7271982" y="2837683"/>
                </a:lnTo>
                <a:cubicBezTo>
                  <a:pt x="7272578" y="2839121"/>
                  <a:pt x="7273185" y="2840659"/>
                  <a:pt x="7273805" y="2842296"/>
                </a:cubicBezTo>
                <a:cubicBezTo>
                  <a:pt x="7274426" y="2843934"/>
                  <a:pt x="7275033" y="2845595"/>
                  <a:pt x="7275629" y="2847282"/>
                </a:cubicBezTo>
                <a:lnTo>
                  <a:pt x="7249881" y="2847282"/>
                </a:lnTo>
                <a:lnTo>
                  <a:pt x="7249881" y="2865663"/>
                </a:lnTo>
                <a:lnTo>
                  <a:pt x="7334267" y="2865663"/>
                </a:lnTo>
                <a:lnTo>
                  <a:pt x="7334267" y="2847282"/>
                </a:lnTo>
                <a:lnTo>
                  <a:pt x="7299218" y="2847282"/>
                </a:lnTo>
                <a:cubicBezTo>
                  <a:pt x="7298226" y="2844801"/>
                  <a:pt x="7297134" y="2842234"/>
                  <a:pt x="7295944" y="2839580"/>
                </a:cubicBezTo>
                <a:cubicBezTo>
                  <a:pt x="7294753" y="2836926"/>
                  <a:pt x="7293612" y="2834458"/>
                  <a:pt x="7292521" y="2832176"/>
                </a:cubicBezTo>
                <a:close/>
                <a:moveTo>
                  <a:pt x="11885221" y="2832174"/>
                </a:moveTo>
                <a:lnTo>
                  <a:pt x="11885221" y="2853531"/>
                </a:lnTo>
                <a:lnTo>
                  <a:pt x="11928233" y="2853531"/>
                </a:lnTo>
                <a:lnTo>
                  <a:pt x="11928233" y="2866926"/>
                </a:lnTo>
                <a:lnTo>
                  <a:pt x="11892663" y="2866926"/>
                </a:lnTo>
                <a:lnTo>
                  <a:pt x="11892663" y="2968873"/>
                </a:lnTo>
                <a:lnTo>
                  <a:pt x="11914169" y="2968873"/>
                </a:lnTo>
                <a:lnTo>
                  <a:pt x="11914169" y="2960687"/>
                </a:lnTo>
                <a:lnTo>
                  <a:pt x="11996917" y="2960687"/>
                </a:lnTo>
                <a:lnTo>
                  <a:pt x="11996917" y="2968873"/>
                </a:lnTo>
                <a:lnTo>
                  <a:pt x="12019464" y="2968873"/>
                </a:lnTo>
                <a:lnTo>
                  <a:pt x="12019464" y="2866926"/>
                </a:lnTo>
                <a:lnTo>
                  <a:pt x="11981513" y="2866926"/>
                </a:lnTo>
                <a:lnTo>
                  <a:pt x="11981513" y="2853531"/>
                </a:lnTo>
                <a:lnTo>
                  <a:pt x="12023929" y="2853531"/>
                </a:lnTo>
                <a:lnTo>
                  <a:pt x="12023929" y="2832174"/>
                </a:lnTo>
                <a:close/>
                <a:moveTo>
                  <a:pt x="6027305" y="2832104"/>
                </a:moveTo>
                <a:cubicBezTo>
                  <a:pt x="6027007" y="2833940"/>
                  <a:pt x="6026684" y="2835763"/>
                  <a:pt x="6026337" y="2837574"/>
                </a:cubicBezTo>
                <a:cubicBezTo>
                  <a:pt x="6025990" y="2839384"/>
                  <a:pt x="6025593" y="2841158"/>
                  <a:pt x="6025147" y="2842895"/>
                </a:cubicBezTo>
                <a:lnTo>
                  <a:pt x="6009296" y="2842895"/>
                </a:lnTo>
                <a:lnTo>
                  <a:pt x="6009296" y="2859861"/>
                </a:lnTo>
                <a:lnTo>
                  <a:pt x="6019193" y="2859861"/>
                </a:lnTo>
                <a:cubicBezTo>
                  <a:pt x="6016862" y="2864871"/>
                  <a:pt x="6014046" y="2869448"/>
                  <a:pt x="6010747" y="2873590"/>
                </a:cubicBezTo>
                <a:cubicBezTo>
                  <a:pt x="6007448" y="2877733"/>
                  <a:pt x="6003666" y="2881317"/>
                  <a:pt x="5999399" y="2884343"/>
                </a:cubicBezTo>
                <a:cubicBezTo>
                  <a:pt x="6000789" y="2885385"/>
                  <a:pt x="6002401" y="2886774"/>
                  <a:pt x="6004237" y="2888510"/>
                </a:cubicBezTo>
                <a:cubicBezTo>
                  <a:pt x="6006072" y="2890246"/>
                  <a:pt x="6007833" y="2892020"/>
                  <a:pt x="6009520" y="2893831"/>
                </a:cubicBezTo>
                <a:cubicBezTo>
                  <a:pt x="6011206" y="2895642"/>
                  <a:pt x="6012496" y="2897167"/>
                  <a:pt x="6013389" y="2898407"/>
                </a:cubicBezTo>
                <a:cubicBezTo>
                  <a:pt x="6016614" y="2895828"/>
                  <a:pt x="6019566" y="2893025"/>
                  <a:pt x="6022245" y="2889998"/>
                </a:cubicBezTo>
                <a:lnTo>
                  <a:pt x="6022245" y="2900491"/>
                </a:lnTo>
                <a:lnTo>
                  <a:pt x="6095096" y="2900491"/>
                </a:lnTo>
                <a:lnTo>
                  <a:pt x="6095096" y="2884492"/>
                </a:lnTo>
                <a:lnTo>
                  <a:pt x="6069051" y="2884492"/>
                </a:lnTo>
                <a:lnTo>
                  <a:pt x="6069051" y="2879655"/>
                </a:lnTo>
                <a:lnTo>
                  <a:pt x="6085199" y="2879655"/>
                </a:lnTo>
                <a:lnTo>
                  <a:pt x="6085199" y="2864251"/>
                </a:lnTo>
                <a:lnTo>
                  <a:pt x="6037946" y="2864251"/>
                </a:lnTo>
                <a:cubicBezTo>
                  <a:pt x="6038244" y="2863557"/>
                  <a:pt x="6038553" y="2862838"/>
                  <a:pt x="6038876" y="2862093"/>
                </a:cubicBezTo>
                <a:cubicBezTo>
                  <a:pt x="6039198" y="2861349"/>
                  <a:pt x="6039508" y="2860605"/>
                  <a:pt x="6039806" y="2859861"/>
                </a:cubicBezTo>
                <a:lnTo>
                  <a:pt x="6095096" y="2859861"/>
                </a:lnTo>
                <a:lnTo>
                  <a:pt x="6095096" y="2842895"/>
                </a:lnTo>
                <a:lnTo>
                  <a:pt x="6044792" y="2842895"/>
                </a:lnTo>
                <a:cubicBezTo>
                  <a:pt x="6045139" y="2841604"/>
                  <a:pt x="6045449" y="2840277"/>
                  <a:pt x="6045722" y="2838913"/>
                </a:cubicBezTo>
                <a:cubicBezTo>
                  <a:pt x="6045995" y="2837549"/>
                  <a:pt x="6046255" y="2836197"/>
                  <a:pt x="6046503" y="2834858"/>
                </a:cubicBezTo>
                <a:close/>
                <a:moveTo>
                  <a:pt x="306689" y="2830932"/>
                </a:moveTo>
                <a:lnTo>
                  <a:pt x="306689" y="2958180"/>
                </a:lnTo>
                <a:lnTo>
                  <a:pt x="328195" y="2958180"/>
                </a:lnTo>
                <a:lnTo>
                  <a:pt x="328195" y="2947688"/>
                </a:lnTo>
                <a:lnTo>
                  <a:pt x="344641" y="2947688"/>
                </a:lnTo>
                <a:lnTo>
                  <a:pt x="344641" y="2955724"/>
                </a:lnTo>
                <a:lnTo>
                  <a:pt x="367188" y="2955724"/>
                </a:lnTo>
                <a:lnTo>
                  <a:pt x="367188" y="2830932"/>
                </a:lnTo>
                <a:close/>
                <a:moveTo>
                  <a:pt x="9159174" y="2828113"/>
                </a:moveTo>
                <a:lnTo>
                  <a:pt x="9159174" y="2888760"/>
                </a:lnTo>
                <a:cubicBezTo>
                  <a:pt x="9159174" y="2897442"/>
                  <a:pt x="9158640" y="2905987"/>
                  <a:pt x="9157574" y="2914396"/>
                </a:cubicBezTo>
                <a:cubicBezTo>
                  <a:pt x="9156507" y="2922805"/>
                  <a:pt x="9154163" y="2930755"/>
                  <a:pt x="9150542" y="2938246"/>
                </a:cubicBezTo>
                <a:cubicBezTo>
                  <a:pt x="9146920" y="2945737"/>
                  <a:pt x="9141314" y="2952459"/>
                  <a:pt x="9133724" y="2958411"/>
                </a:cubicBezTo>
                <a:cubicBezTo>
                  <a:pt x="9135560" y="2959553"/>
                  <a:pt x="9137618" y="2961078"/>
                  <a:pt x="9139900" y="2962989"/>
                </a:cubicBezTo>
                <a:cubicBezTo>
                  <a:pt x="9142182" y="2964898"/>
                  <a:pt x="9144390" y="2966895"/>
                  <a:pt x="9146523" y="2968979"/>
                </a:cubicBezTo>
                <a:cubicBezTo>
                  <a:pt x="9148657" y="2971062"/>
                  <a:pt x="9150368" y="2972923"/>
                  <a:pt x="9151658" y="2974560"/>
                </a:cubicBezTo>
                <a:cubicBezTo>
                  <a:pt x="9158306" y="2969152"/>
                  <a:pt x="9163601" y="2963137"/>
                  <a:pt x="9167545" y="2956514"/>
                </a:cubicBezTo>
                <a:cubicBezTo>
                  <a:pt x="9171489" y="2949892"/>
                  <a:pt x="9174441" y="2942871"/>
                  <a:pt x="9176401" y="2935455"/>
                </a:cubicBezTo>
                <a:cubicBezTo>
                  <a:pt x="9178360" y="2928039"/>
                  <a:pt x="9179662" y="2920386"/>
                  <a:pt x="9180307" y="2912499"/>
                </a:cubicBezTo>
                <a:cubicBezTo>
                  <a:pt x="9180952" y="2904610"/>
                  <a:pt x="9181275" y="2896698"/>
                  <a:pt x="9181275" y="2888760"/>
                </a:cubicBezTo>
                <a:lnTo>
                  <a:pt x="9181275" y="2828113"/>
                </a:lnTo>
                <a:close/>
                <a:moveTo>
                  <a:pt x="4752772" y="2824583"/>
                </a:moveTo>
                <a:lnTo>
                  <a:pt x="4752772" y="2844079"/>
                </a:lnTo>
                <a:lnTo>
                  <a:pt x="4706338" y="2844079"/>
                </a:lnTo>
                <a:lnTo>
                  <a:pt x="4706338" y="2866330"/>
                </a:lnTo>
                <a:lnTo>
                  <a:pt x="4752772" y="2866330"/>
                </a:lnTo>
                <a:lnTo>
                  <a:pt x="4752772" y="2884040"/>
                </a:lnTo>
                <a:lnTo>
                  <a:pt x="4694580" y="2884040"/>
                </a:lnTo>
                <a:lnTo>
                  <a:pt x="4694580" y="2906439"/>
                </a:lnTo>
                <a:lnTo>
                  <a:pt x="4734689" y="2906439"/>
                </a:lnTo>
                <a:cubicBezTo>
                  <a:pt x="4732060" y="2911003"/>
                  <a:pt x="4729356" y="2915294"/>
                  <a:pt x="4726578" y="2919313"/>
                </a:cubicBezTo>
                <a:cubicBezTo>
                  <a:pt x="4723801" y="2923331"/>
                  <a:pt x="4721245" y="2926791"/>
                  <a:pt x="4718914" y="2929693"/>
                </a:cubicBezTo>
                <a:cubicBezTo>
                  <a:pt x="4716581" y="2932596"/>
                  <a:pt x="4714821" y="2934642"/>
                  <a:pt x="4713630" y="2935832"/>
                </a:cubicBezTo>
                <a:cubicBezTo>
                  <a:pt x="4711349" y="2938263"/>
                  <a:pt x="4709327" y="2940210"/>
                  <a:pt x="4707565" y="2941674"/>
                </a:cubicBezTo>
                <a:cubicBezTo>
                  <a:pt x="4705804" y="2943137"/>
                  <a:pt x="4703858" y="2944142"/>
                  <a:pt x="4701723" y="2944688"/>
                </a:cubicBezTo>
                <a:cubicBezTo>
                  <a:pt x="4702616" y="2946722"/>
                  <a:pt x="4703559" y="2949165"/>
                  <a:pt x="4704551" y="2952018"/>
                </a:cubicBezTo>
                <a:cubicBezTo>
                  <a:pt x="4705544" y="2954870"/>
                  <a:pt x="4706462" y="2957623"/>
                  <a:pt x="4707305" y="2960278"/>
                </a:cubicBezTo>
                <a:cubicBezTo>
                  <a:pt x="4708148" y="2962931"/>
                  <a:pt x="4708792" y="2965003"/>
                  <a:pt x="4709239" y="2966491"/>
                </a:cubicBezTo>
                <a:cubicBezTo>
                  <a:pt x="4711026" y="2965846"/>
                  <a:pt x="4713109" y="2965276"/>
                  <a:pt x="4715490" y="2964780"/>
                </a:cubicBezTo>
                <a:cubicBezTo>
                  <a:pt x="4717872" y="2964283"/>
                  <a:pt x="4721071" y="2963812"/>
                  <a:pt x="4725090" y="2963365"/>
                </a:cubicBezTo>
                <a:cubicBezTo>
                  <a:pt x="4729108" y="2962919"/>
                  <a:pt x="4734416" y="2962423"/>
                  <a:pt x="4741014" y="2961877"/>
                </a:cubicBezTo>
                <a:cubicBezTo>
                  <a:pt x="4747612" y="2961332"/>
                  <a:pt x="4755996" y="2960662"/>
                  <a:pt x="4766166" y="2959868"/>
                </a:cubicBezTo>
                <a:cubicBezTo>
                  <a:pt x="4776336" y="2959074"/>
                  <a:pt x="4788788" y="2958131"/>
                  <a:pt x="4803522" y="2957041"/>
                </a:cubicBezTo>
                <a:cubicBezTo>
                  <a:pt x="4804762" y="2959223"/>
                  <a:pt x="4805879" y="2961369"/>
                  <a:pt x="4806870" y="2963477"/>
                </a:cubicBezTo>
                <a:cubicBezTo>
                  <a:pt x="4807864" y="2965586"/>
                  <a:pt x="4808731" y="2967558"/>
                  <a:pt x="4809475" y="2969393"/>
                </a:cubicBezTo>
                <a:lnTo>
                  <a:pt x="4831427" y="2958231"/>
                </a:lnTo>
                <a:cubicBezTo>
                  <a:pt x="4829194" y="2953518"/>
                  <a:pt x="4826305" y="2948272"/>
                  <a:pt x="4822758" y="2942493"/>
                </a:cubicBezTo>
                <a:cubicBezTo>
                  <a:pt x="4819211" y="2936713"/>
                  <a:pt x="4815304" y="2930871"/>
                  <a:pt x="4811038" y="2924968"/>
                </a:cubicBezTo>
                <a:cubicBezTo>
                  <a:pt x="4806772" y="2919064"/>
                  <a:pt x="4802455" y="2913533"/>
                  <a:pt x="4798090" y="2908374"/>
                </a:cubicBezTo>
                <a:lnTo>
                  <a:pt x="4777477" y="2917378"/>
                </a:lnTo>
                <a:cubicBezTo>
                  <a:pt x="4779759" y="2920305"/>
                  <a:pt x="4782091" y="2923405"/>
                  <a:pt x="4784472" y="2926680"/>
                </a:cubicBezTo>
                <a:cubicBezTo>
                  <a:pt x="4786854" y="2929954"/>
                  <a:pt x="4789135" y="2933302"/>
                  <a:pt x="4791317" y="2936725"/>
                </a:cubicBezTo>
                <a:lnTo>
                  <a:pt x="4737368" y="2939628"/>
                </a:lnTo>
                <a:cubicBezTo>
                  <a:pt x="4741882" y="2934666"/>
                  <a:pt x="4746335" y="2929371"/>
                  <a:pt x="4750725" y="2923740"/>
                </a:cubicBezTo>
                <a:cubicBezTo>
                  <a:pt x="4755116" y="2918109"/>
                  <a:pt x="4759196" y="2912342"/>
                  <a:pt x="4762967" y="2906439"/>
                </a:cubicBezTo>
                <a:lnTo>
                  <a:pt x="4835222" y="2906439"/>
                </a:lnTo>
                <a:lnTo>
                  <a:pt x="4835222" y="2884040"/>
                </a:lnTo>
                <a:lnTo>
                  <a:pt x="4776436" y="2884040"/>
                </a:lnTo>
                <a:lnTo>
                  <a:pt x="4776436" y="2866330"/>
                </a:lnTo>
                <a:lnTo>
                  <a:pt x="4824432" y="2866330"/>
                </a:lnTo>
                <a:lnTo>
                  <a:pt x="4824432" y="2844079"/>
                </a:lnTo>
                <a:lnTo>
                  <a:pt x="4776436" y="2844079"/>
                </a:lnTo>
                <a:lnTo>
                  <a:pt x="4776436" y="2824583"/>
                </a:lnTo>
                <a:close/>
                <a:moveTo>
                  <a:pt x="2932820" y="2823683"/>
                </a:moveTo>
                <a:cubicBezTo>
                  <a:pt x="2932076" y="2831571"/>
                  <a:pt x="2930848" y="2839397"/>
                  <a:pt x="2929136" y="2847161"/>
                </a:cubicBezTo>
                <a:cubicBezTo>
                  <a:pt x="2927425" y="2854925"/>
                  <a:pt x="2925205" y="2861659"/>
                  <a:pt x="2922476" y="2867364"/>
                </a:cubicBezTo>
                <a:lnTo>
                  <a:pt x="2941675" y="2875029"/>
                </a:lnTo>
                <a:cubicBezTo>
                  <a:pt x="2943560" y="2871159"/>
                  <a:pt x="2945148" y="2866633"/>
                  <a:pt x="2946438" y="2861448"/>
                </a:cubicBezTo>
                <a:cubicBezTo>
                  <a:pt x="2947727" y="2856264"/>
                  <a:pt x="2948806" y="2850833"/>
                  <a:pt x="2949674" y="2845152"/>
                </a:cubicBezTo>
                <a:cubicBezTo>
                  <a:pt x="2950543" y="2839471"/>
                  <a:pt x="2951275" y="2833928"/>
                  <a:pt x="2951870" y="2828520"/>
                </a:cubicBezTo>
                <a:close/>
                <a:moveTo>
                  <a:pt x="8801417" y="2820967"/>
                </a:moveTo>
                <a:lnTo>
                  <a:pt x="8801417" y="2955360"/>
                </a:lnTo>
                <a:lnTo>
                  <a:pt x="8822774" y="2955360"/>
                </a:lnTo>
                <a:lnTo>
                  <a:pt x="8822774" y="2945313"/>
                </a:lnTo>
                <a:lnTo>
                  <a:pt x="8853432" y="2945313"/>
                </a:lnTo>
                <a:lnTo>
                  <a:pt x="8853432" y="2954020"/>
                </a:lnTo>
                <a:lnTo>
                  <a:pt x="8875831" y="2954020"/>
                </a:lnTo>
                <a:lnTo>
                  <a:pt x="8875831" y="2820967"/>
                </a:lnTo>
                <a:close/>
                <a:moveTo>
                  <a:pt x="243661" y="2817984"/>
                </a:moveTo>
                <a:cubicBezTo>
                  <a:pt x="242272" y="2826368"/>
                  <a:pt x="240225" y="2834566"/>
                  <a:pt x="237522" y="2842578"/>
                </a:cubicBezTo>
                <a:cubicBezTo>
                  <a:pt x="234818" y="2850590"/>
                  <a:pt x="231506" y="2857226"/>
                  <a:pt x="227587" y="2862484"/>
                </a:cubicBezTo>
                <a:cubicBezTo>
                  <a:pt x="229224" y="2863426"/>
                  <a:pt x="231171" y="2864679"/>
                  <a:pt x="233429" y="2866242"/>
                </a:cubicBezTo>
                <a:cubicBezTo>
                  <a:pt x="235686" y="2867805"/>
                  <a:pt x="237894" y="2869392"/>
                  <a:pt x="240052" y="2871004"/>
                </a:cubicBezTo>
                <a:cubicBezTo>
                  <a:pt x="242210" y="2872617"/>
                  <a:pt x="243958" y="2874043"/>
                  <a:pt x="245298" y="2875283"/>
                </a:cubicBezTo>
                <a:cubicBezTo>
                  <a:pt x="248621" y="2870322"/>
                  <a:pt x="251772" y="2864220"/>
                  <a:pt x="254748" y="2856977"/>
                </a:cubicBezTo>
                <a:lnTo>
                  <a:pt x="257651" y="2856977"/>
                </a:lnTo>
                <a:lnTo>
                  <a:pt x="257651" y="2874688"/>
                </a:lnTo>
                <a:lnTo>
                  <a:pt x="257651" y="2877590"/>
                </a:lnTo>
                <a:lnTo>
                  <a:pt x="231159" y="2877590"/>
                </a:lnTo>
                <a:lnTo>
                  <a:pt x="231159" y="2898426"/>
                </a:lnTo>
                <a:lnTo>
                  <a:pt x="255939" y="2898426"/>
                </a:lnTo>
                <a:cubicBezTo>
                  <a:pt x="255096" y="2903982"/>
                  <a:pt x="253657" y="2909539"/>
                  <a:pt x="251623" y="2915095"/>
                </a:cubicBezTo>
                <a:cubicBezTo>
                  <a:pt x="249589" y="2920651"/>
                  <a:pt x="246724" y="2926009"/>
                  <a:pt x="243028" y="2931168"/>
                </a:cubicBezTo>
                <a:cubicBezTo>
                  <a:pt x="239332" y="2936328"/>
                  <a:pt x="234508" y="2941065"/>
                  <a:pt x="228555" y="2945381"/>
                </a:cubicBezTo>
                <a:cubicBezTo>
                  <a:pt x="229993" y="2946473"/>
                  <a:pt x="231779" y="2948048"/>
                  <a:pt x="233912" y="2950106"/>
                </a:cubicBezTo>
                <a:cubicBezTo>
                  <a:pt x="236046" y="2952165"/>
                  <a:pt x="238080" y="2954311"/>
                  <a:pt x="240014" y="2956543"/>
                </a:cubicBezTo>
                <a:cubicBezTo>
                  <a:pt x="241949" y="2958776"/>
                  <a:pt x="243413" y="2960636"/>
                  <a:pt x="244405" y="2962124"/>
                </a:cubicBezTo>
                <a:cubicBezTo>
                  <a:pt x="251102" y="2957213"/>
                  <a:pt x="256658" y="2951570"/>
                  <a:pt x="261073" y="2945195"/>
                </a:cubicBezTo>
                <a:cubicBezTo>
                  <a:pt x="265489" y="2938820"/>
                  <a:pt x="269011" y="2932135"/>
                  <a:pt x="271640" y="2925141"/>
                </a:cubicBezTo>
                <a:cubicBezTo>
                  <a:pt x="275063" y="2929605"/>
                  <a:pt x="278486" y="2934269"/>
                  <a:pt x="281909" y="2939130"/>
                </a:cubicBezTo>
                <a:cubicBezTo>
                  <a:pt x="285333" y="2943992"/>
                  <a:pt x="288260" y="2948407"/>
                  <a:pt x="290690" y="2952376"/>
                </a:cubicBezTo>
                <a:lnTo>
                  <a:pt x="305648" y="2933624"/>
                </a:lnTo>
                <a:cubicBezTo>
                  <a:pt x="304655" y="2932433"/>
                  <a:pt x="303043" y="2930536"/>
                  <a:pt x="300811" y="2927931"/>
                </a:cubicBezTo>
                <a:cubicBezTo>
                  <a:pt x="298578" y="2925327"/>
                  <a:pt x="296060" y="2922449"/>
                  <a:pt x="293258" y="2919299"/>
                </a:cubicBezTo>
                <a:cubicBezTo>
                  <a:pt x="290455" y="2916149"/>
                  <a:pt x="287677" y="2913061"/>
                  <a:pt x="284923" y="2910034"/>
                </a:cubicBezTo>
                <a:cubicBezTo>
                  <a:pt x="282170" y="2907008"/>
                  <a:pt x="279776" y="2904478"/>
                  <a:pt x="277742" y="2902444"/>
                </a:cubicBezTo>
                <a:cubicBezTo>
                  <a:pt x="277891" y="2901800"/>
                  <a:pt x="278015" y="2901142"/>
                  <a:pt x="278114" y="2900472"/>
                </a:cubicBezTo>
                <a:cubicBezTo>
                  <a:pt x="278214" y="2899802"/>
                  <a:pt x="278288" y="2899121"/>
                  <a:pt x="278338" y="2898426"/>
                </a:cubicBezTo>
                <a:lnTo>
                  <a:pt x="303192" y="2898426"/>
                </a:lnTo>
                <a:lnTo>
                  <a:pt x="303192" y="2877590"/>
                </a:lnTo>
                <a:lnTo>
                  <a:pt x="280049" y="2877590"/>
                </a:lnTo>
                <a:lnTo>
                  <a:pt x="280049" y="2874985"/>
                </a:lnTo>
                <a:lnTo>
                  <a:pt x="280049" y="2856977"/>
                </a:lnTo>
                <a:lnTo>
                  <a:pt x="299843" y="2856977"/>
                </a:lnTo>
                <a:lnTo>
                  <a:pt x="299843" y="2836588"/>
                </a:lnTo>
                <a:lnTo>
                  <a:pt x="261446" y="2836588"/>
                </a:lnTo>
                <a:cubicBezTo>
                  <a:pt x="262140" y="2834206"/>
                  <a:pt x="262760" y="2831813"/>
                  <a:pt x="263306" y="2829407"/>
                </a:cubicBezTo>
                <a:cubicBezTo>
                  <a:pt x="263852" y="2827001"/>
                  <a:pt x="264348" y="2824607"/>
                  <a:pt x="264794" y="2822226"/>
                </a:cubicBezTo>
                <a:close/>
                <a:moveTo>
                  <a:pt x="8784823" y="2817172"/>
                </a:moveTo>
                <a:lnTo>
                  <a:pt x="8781623" y="2817917"/>
                </a:lnTo>
                <a:lnTo>
                  <a:pt x="8743225" y="2817917"/>
                </a:lnTo>
                <a:lnTo>
                  <a:pt x="8743225" y="2956252"/>
                </a:lnTo>
                <a:lnTo>
                  <a:pt x="8763540" y="2956252"/>
                </a:lnTo>
                <a:lnTo>
                  <a:pt x="8763540" y="2837562"/>
                </a:lnTo>
                <a:lnTo>
                  <a:pt x="8774628" y="2837562"/>
                </a:lnTo>
                <a:cubicBezTo>
                  <a:pt x="8773338" y="2842522"/>
                  <a:pt x="8771924" y="2847744"/>
                  <a:pt x="8770386" y="2853226"/>
                </a:cubicBezTo>
                <a:cubicBezTo>
                  <a:pt x="8768848" y="2858708"/>
                  <a:pt x="8767360" y="2863532"/>
                  <a:pt x="8765921" y="2867700"/>
                </a:cubicBezTo>
                <a:cubicBezTo>
                  <a:pt x="8770485" y="2872661"/>
                  <a:pt x="8773512" y="2877411"/>
                  <a:pt x="8775000" y="2881950"/>
                </a:cubicBezTo>
                <a:cubicBezTo>
                  <a:pt x="8776488" y="2886489"/>
                  <a:pt x="8777232" y="2890396"/>
                  <a:pt x="8777232" y="2893670"/>
                </a:cubicBezTo>
                <a:cubicBezTo>
                  <a:pt x="8777232" y="2897887"/>
                  <a:pt x="8776364" y="2900566"/>
                  <a:pt x="8774628" y="2901707"/>
                </a:cubicBezTo>
                <a:cubicBezTo>
                  <a:pt x="8773388" y="2902550"/>
                  <a:pt x="8771874" y="2902972"/>
                  <a:pt x="8770089" y="2902972"/>
                </a:cubicBezTo>
                <a:cubicBezTo>
                  <a:pt x="8769146" y="2902972"/>
                  <a:pt x="8768166" y="2902959"/>
                  <a:pt x="8767149" y="2902934"/>
                </a:cubicBezTo>
                <a:cubicBezTo>
                  <a:pt x="8766132" y="2902910"/>
                  <a:pt x="8765028" y="2902798"/>
                  <a:pt x="8763838" y="2902600"/>
                </a:cubicBezTo>
                <a:cubicBezTo>
                  <a:pt x="8765326" y="2905428"/>
                  <a:pt x="8766517" y="2908727"/>
                  <a:pt x="8767410" y="2912497"/>
                </a:cubicBezTo>
                <a:cubicBezTo>
                  <a:pt x="8768303" y="2916267"/>
                  <a:pt x="8768774" y="2919541"/>
                  <a:pt x="8768824" y="2922320"/>
                </a:cubicBezTo>
                <a:cubicBezTo>
                  <a:pt x="8770808" y="2922369"/>
                  <a:pt x="8772743" y="2922369"/>
                  <a:pt x="8774628" y="2922320"/>
                </a:cubicBezTo>
                <a:cubicBezTo>
                  <a:pt x="8776513" y="2922270"/>
                  <a:pt x="8778200" y="2922171"/>
                  <a:pt x="8779688" y="2922022"/>
                </a:cubicBezTo>
                <a:cubicBezTo>
                  <a:pt x="8783458" y="2921377"/>
                  <a:pt x="8786757" y="2920087"/>
                  <a:pt x="8789585" y="2918152"/>
                </a:cubicBezTo>
                <a:cubicBezTo>
                  <a:pt x="8792413" y="2916118"/>
                  <a:pt x="8794459" y="2913353"/>
                  <a:pt x="8795724" y="2909856"/>
                </a:cubicBezTo>
                <a:cubicBezTo>
                  <a:pt x="8796989" y="2906358"/>
                  <a:pt x="8797622" y="2901806"/>
                  <a:pt x="8797622" y="2896200"/>
                </a:cubicBezTo>
                <a:cubicBezTo>
                  <a:pt x="8797622" y="2891934"/>
                  <a:pt x="8796902" y="2887184"/>
                  <a:pt x="8795464" y="2881950"/>
                </a:cubicBezTo>
                <a:cubicBezTo>
                  <a:pt x="8794025" y="2876716"/>
                  <a:pt x="8790850" y="2871173"/>
                  <a:pt x="8785939" y="2865318"/>
                </a:cubicBezTo>
                <a:cubicBezTo>
                  <a:pt x="8788221" y="2859663"/>
                  <a:pt x="8790627" y="2853300"/>
                  <a:pt x="8793157" y="2846231"/>
                </a:cubicBezTo>
                <a:cubicBezTo>
                  <a:pt x="8795687" y="2839161"/>
                  <a:pt x="8798043" y="2832353"/>
                  <a:pt x="8800226" y="2825805"/>
                </a:cubicBezTo>
                <a:close/>
                <a:moveTo>
                  <a:pt x="2092283" y="2814232"/>
                </a:moveTo>
                <a:lnTo>
                  <a:pt x="2115576" y="2814232"/>
                </a:lnTo>
                <a:cubicBezTo>
                  <a:pt x="2114286" y="2816068"/>
                  <a:pt x="2112971" y="2817866"/>
                  <a:pt x="2111632" y="2819628"/>
                </a:cubicBezTo>
                <a:cubicBezTo>
                  <a:pt x="2110293" y="2821388"/>
                  <a:pt x="2108928" y="2822989"/>
                  <a:pt x="2107539" y="2824427"/>
                </a:cubicBezTo>
                <a:lnTo>
                  <a:pt x="2083279" y="2824427"/>
                </a:lnTo>
                <a:cubicBezTo>
                  <a:pt x="2084917" y="2822741"/>
                  <a:pt x="2086479" y="2821054"/>
                  <a:pt x="2087968" y="2819367"/>
                </a:cubicBezTo>
                <a:cubicBezTo>
                  <a:pt x="2089456" y="2817680"/>
                  <a:pt x="2090895" y="2815969"/>
                  <a:pt x="2092283" y="2814232"/>
                </a:cubicBezTo>
                <a:close/>
                <a:moveTo>
                  <a:pt x="2038631" y="2812818"/>
                </a:moveTo>
                <a:lnTo>
                  <a:pt x="2047189" y="2812818"/>
                </a:lnTo>
                <a:cubicBezTo>
                  <a:pt x="2046196" y="2818027"/>
                  <a:pt x="2045068" y="2823596"/>
                  <a:pt x="2043803" y="2829525"/>
                </a:cubicBezTo>
                <a:cubicBezTo>
                  <a:pt x="2042538" y="2835453"/>
                  <a:pt x="2041335" y="2840649"/>
                  <a:pt x="2040194" y="2845114"/>
                </a:cubicBezTo>
                <a:cubicBezTo>
                  <a:pt x="2043815" y="2849778"/>
                  <a:pt x="2046184" y="2854267"/>
                  <a:pt x="2047300" y="2858583"/>
                </a:cubicBezTo>
                <a:cubicBezTo>
                  <a:pt x="2048416" y="2862899"/>
                  <a:pt x="2048975" y="2866645"/>
                  <a:pt x="2048975" y="2869819"/>
                </a:cubicBezTo>
                <a:cubicBezTo>
                  <a:pt x="2048975" y="2873888"/>
                  <a:pt x="2048280" y="2876492"/>
                  <a:pt x="2046891" y="2877633"/>
                </a:cubicBezTo>
                <a:cubicBezTo>
                  <a:pt x="2045948" y="2878427"/>
                  <a:pt x="2044634" y="2878824"/>
                  <a:pt x="2042947" y="2878824"/>
                </a:cubicBezTo>
                <a:cubicBezTo>
                  <a:pt x="2042302" y="2878824"/>
                  <a:pt x="2041632" y="2878811"/>
                  <a:pt x="2040938" y="2878786"/>
                </a:cubicBezTo>
                <a:cubicBezTo>
                  <a:pt x="2040243" y="2878762"/>
                  <a:pt x="2039474" y="2878725"/>
                  <a:pt x="2038631" y="2878675"/>
                </a:cubicBezTo>
                <a:close/>
                <a:moveTo>
                  <a:pt x="10231944" y="2811919"/>
                </a:moveTo>
                <a:lnTo>
                  <a:pt x="10241246" y="2811919"/>
                </a:lnTo>
                <a:lnTo>
                  <a:pt x="10241246" y="2823080"/>
                </a:lnTo>
                <a:lnTo>
                  <a:pt x="10231944" y="2823080"/>
                </a:lnTo>
                <a:close/>
                <a:moveTo>
                  <a:pt x="10200839" y="2811919"/>
                </a:moveTo>
                <a:lnTo>
                  <a:pt x="10210289" y="2811919"/>
                </a:lnTo>
                <a:lnTo>
                  <a:pt x="10210289" y="2823080"/>
                </a:lnTo>
                <a:lnTo>
                  <a:pt x="10200839" y="2823080"/>
                </a:lnTo>
                <a:close/>
                <a:moveTo>
                  <a:pt x="7575287" y="2805340"/>
                </a:moveTo>
                <a:lnTo>
                  <a:pt x="7571640" y="2806084"/>
                </a:lnTo>
                <a:lnTo>
                  <a:pt x="7486436" y="2806084"/>
                </a:lnTo>
                <a:lnTo>
                  <a:pt x="7486436" y="2827590"/>
                </a:lnTo>
                <a:lnTo>
                  <a:pt x="7567920" y="2827590"/>
                </a:lnTo>
                <a:cubicBezTo>
                  <a:pt x="7567424" y="2833245"/>
                  <a:pt x="7566865" y="2839235"/>
                  <a:pt x="7566245" y="2845561"/>
                </a:cubicBezTo>
                <a:cubicBezTo>
                  <a:pt x="7565625" y="2851886"/>
                  <a:pt x="7564918" y="2858099"/>
                  <a:pt x="7564125" y="2864201"/>
                </a:cubicBezTo>
                <a:lnTo>
                  <a:pt x="7518137" y="2864201"/>
                </a:lnTo>
                <a:cubicBezTo>
                  <a:pt x="7518633" y="2859241"/>
                  <a:pt x="7519141" y="2854168"/>
                  <a:pt x="7519662" y="2848983"/>
                </a:cubicBezTo>
                <a:cubicBezTo>
                  <a:pt x="7520183" y="2843799"/>
                  <a:pt x="7520642" y="2838802"/>
                  <a:pt x="7521039" y="2833989"/>
                </a:cubicBezTo>
                <a:lnTo>
                  <a:pt x="7498640" y="2832650"/>
                </a:lnTo>
                <a:cubicBezTo>
                  <a:pt x="7498243" y="2838305"/>
                  <a:pt x="7497772" y="2844296"/>
                  <a:pt x="7497226" y="2850621"/>
                </a:cubicBezTo>
                <a:cubicBezTo>
                  <a:pt x="7496681" y="2856946"/>
                  <a:pt x="7496048" y="2863073"/>
                  <a:pt x="7495329" y="2869001"/>
                </a:cubicBezTo>
                <a:cubicBezTo>
                  <a:pt x="7494609" y="2874930"/>
                  <a:pt x="7493878" y="2880175"/>
                  <a:pt x="7493134" y="2884739"/>
                </a:cubicBezTo>
                <a:lnTo>
                  <a:pt x="7588384" y="2884739"/>
                </a:lnTo>
                <a:cubicBezTo>
                  <a:pt x="7587243" y="2896001"/>
                  <a:pt x="7585940" y="2904608"/>
                  <a:pt x="7584477" y="2910561"/>
                </a:cubicBezTo>
                <a:cubicBezTo>
                  <a:pt x="7583013" y="2916514"/>
                  <a:pt x="7581364" y="2920260"/>
                  <a:pt x="7579528" y="2921798"/>
                </a:cubicBezTo>
                <a:cubicBezTo>
                  <a:pt x="7578536" y="2922641"/>
                  <a:pt x="7577507" y="2923175"/>
                  <a:pt x="7576440" y="2923398"/>
                </a:cubicBezTo>
                <a:cubicBezTo>
                  <a:pt x="7575373" y="2923621"/>
                  <a:pt x="7574071" y="2923732"/>
                  <a:pt x="7572533" y="2923732"/>
                </a:cubicBezTo>
                <a:cubicBezTo>
                  <a:pt x="7570450" y="2923732"/>
                  <a:pt x="7567436" y="2923708"/>
                  <a:pt x="7563492" y="2923658"/>
                </a:cubicBezTo>
                <a:cubicBezTo>
                  <a:pt x="7559548" y="2923609"/>
                  <a:pt x="7555393" y="2923385"/>
                  <a:pt x="7551028" y="2922988"/>
                </a:cubicBezTo>
                <a:cubicBezTo>
                  <a:pt x="7553012" y="2925866"/>
                  <a:pt x="7554662" y="2929314"/>
                  <a:pt x="7555976" y="2933332"/>
                </a:cubicBezTo>
                <a:cubicBezTo>
                  <a:pt x="7557291" y="2937351"/>
                  <a:pt x="7558023" y="2940922"/>
                  <a:pt x="7558171" y="2944048"/>
                </a:cubicBezTo>
                <a:cubicBezTo>
                  <a:pt x="7562735" y="2944196"/>
                  <a:pt x="7567138" y="2944246"/>
                  <a:pt x="7571380" y="2944196"/>
                </a:cubicBezTo>
                <a:cubicBezTo>
                  <a:pt x="7575622" y="2944147"/>
                  <a:pt x="7579156" y="2943948"/>
                  <a:pt x="7581984" y="2943601"/>
                </a:cubicBezTo>
                <a:cubicBezTo>
                  <a:pt x="7585407" y="2943204"/>
                  <a:pt x="7588433" y="2942473"/>
                  <a:pt x="7591062" y="2941406"/>
                </a:cubicBezTo>
                <a:cubicBezTo>
                  <a:pt x="7593692" y="2940339"/>
                  <a:pt x="7596197" y="2938516"/>
                  <a:pt x="7598578" y="2935936"/>
                </a:cubicBezTo>
                <a:cubicBezTo>
                  <a:pt x="7600662" y="2933704"/>
                  <a:pt x="7602497" y="2930169"/>
                  <a:pt x="7604085" y="2925333"/>
                </a:cubicBezTo>
                <a:cubicBezTo>
                  <a:pt x="7605672" y="2920496"/>
                  <a:pt x="7607099" y="2913860"/>
                  <a:pt x="7608364" y="2905427"/>
                </a:cubicBezTo>
                <a:cubicBezTo>
                  <a:pt x="7609629" y="2896993"/>
                  <a:pt x="7610782" y="2886228"/>
                  <a:pt x="7611824" y="2873131"/>
                </a:cubicBezTo>
                <a:cubicBezTo>
                  <a:pt x="7611973" y="2872238"/>
                  <a:pt x="7612109" y="2871084"/>
                  <a:pt x="7612233" y="2869671"/>
                </a:cubicBezTo>
                <a:cubicBezTo>
                  <a:pt x="7612357" y="2868257"/>
                  <a:pt x="7612444" y="2866992"/>
                  <a:pt x="7612494" y="2865875"/>
                </a:cubicBezTo>
                <a:cubicBezTo>
                  <a:pt x="7612543" y="2864759"/>
                  <a:pt x="7612568" y="2864201"/>
                  <a:pt x="7612568" y="2864201"/>
                </a:cubicBezTo>
                <a:lnTo>
                  <a:pt x="7586374" y="2864201"/>
                </a:lnTo>
                <a:cubicBezTo>
                  <a:pt x="7587515" y="2854676"/>
                  <a:pt x="7588582" y="2844941"/>
                  <a:pt x="7589574" y="2834994"/>
                </a:cubicBezTo>
                <a:cubicBezTo>
                  <a:pt x="7590566" y="2825047"/>
                  <a:pt x="7591335" y="2815609"/>
                  <a:pt x="7591881" y="2806679"/>
                </a:cubicBezTo>
                <a:close/>
                <a:moveTo>
                  <a:pt x="1090828" y="2801030"/>
                </a:moveTo>
                <a:lnTo>
                  <a:pt x="1090828" y="2811225"/>
                </a:lnTo>
                <a:lnTo>
                  <a:pt x="1062476" y="2811225"/>
                </a:lnTo>
                <a:lnTo>
                  <a:pt x="1062476" y="2812491"/>
                </a:lnTo>
                <a:lnTo>
                  <a:pt x="1045361" y="2809142"/>
                </a:lnTo>
                <a:cubicBezTo>
                  <a:pt x="1045014" y="2812465"/>
                  <a:pt x="1044518" y="2816124"/>
                  <a:pt x="1043873" y="2820117"/>
                </a:cubicBezTo>
                <a:cubicBezTo>
                  <a:pt x="1043228" y="2824112"/>
                  <a:pt x="1042509" y="2828018"/>
                  <a:pt x="1041715" y="2831838"/>
                </a:cubicBezTo>
                <a:lnTo>
                  <a:pt x="1041715" y="2801477"/>
                </a:lnTo>
                <a:lnTo>
                  <a:pt x="1022218" y="2801477"/>
                </a:lnTo>
                <a:lnTo>
                  <a:pt x="1022218" y="2829977"/>
                </a:lnTo>
                <a:cubicBezTo>
                  <a:pt x="1021623" y="2826555"/>
                  <a:pt x="1020904" y="2823131"/>
                  <a:pt x="1020060" y="2819708"/>
                </a:cubicBezTo>
                <a:cubicBezTo>
                  <a:pt x="1019217" y="2816285"/>
                  <a:pt x="1018274" y="2813061"/>
                  <a:pt x="1017233" y="2810035"/>
                </a:cubicBezTo>
                <a:lnTo>
                  <a:pt x="1003020" y="2813532"/>
                </a:lnTo>
                <a:cubicBezTo>
                  <a:pt x="1004161" y="2817253"/>
                  <a:pt x="1005177" y="2821246"/>
                  <a:pt x="1006070" y="2825513"/>
                </a:cubicBezTo>
                <a:cubicBezTo>
                  <a:pt x="1006963" y="2829779"/>
                  <a:pt x="1007683" y="2833958"/>
                  <a:pt x="1008228" y="2838051"/>
                </a:cubicBezTo>
                <a:cubicBezTo>
                  <a:pt x="1008774" y="2842144"/>
                  <a:pt x="1009072" y="2845753"/>
                  <a:pt x="1009121" y="2848878"/>
                </a:cubicBezTo>
                <a:lnTo>
                  <a:pt x="1022218" y="2845679"/>
                </a:lnTo>
                <a:lnTo>
                  <a:pt x="1022218" y="2851334"/>
                </a:lnTo>
                <a:lnTo>
                  <a:pt x="1004061" y="2851334"/>
                </a:lnTo>
                <a:lnTo>
                  <a:pt x="1004061" y="2871872"/>
                </a:lnTo>
                <a:lnTo>
                  <a:pt x="1019316" y="2871872"/>
                </a:lnTo>
                <a:cubicBezTo>
                  <a:pt x="1017133" y="2878074"/>
                  <a:pt x="1014442" y="2884424"/>
                  <a:pt x="1011242" y="2890923"/>
                </a:cubicBezTo>
                <a:cubicBezTo>
                  <a:pt x="1008042" y="2897422"/>
                  <a:pt x="1004706" y="2902804"/>
                  <a:pt x="1001234" y="2907070"/>
                </a:cubicBezTo>
                <a:cubicBezTo>
                  <a:pt x="1002275" y="2909154"/>
                  <a:pt x="1003441" y="2911572"/>
                  <a:pt x="1004731" y="2914326"/>
                </a:cubicBezTo>
                <a:cubicBezTo>
                  <a:pt x="1006021" y="2917079"/>
                  <a:pt x="1007224" y="2919858"/>
                  <a:pt x="1008340" y="2922660"/>
                </a:cubicBezTo>
                <a:cubicBezTo>
                  <a:pt x="1009456" y="2925463"/>
                  <a:pt x="1010337" y="2928006"/>
                  <a:pt x="1010982" y="2930288"/>
                </a:cubicBezTo>
                <a:cubicBezTo>
                  <a:pt x="1013016" y="2927212"/>
                  <a:pt x="1014975" y="2923739"/>
                  <a:pt x="1016861" y="2919870"/>
                </a:cubicBezTo>
                <a:cubicBezTo>
                  <a:pt x="1018746" y="2916000"/>
                  <a:pt x="1020532" y="2911907"/>
                  <a:pt x="1022218" y="2907591"/>
                </a:cubicBezTo>
                <a:lnTo>
                  <a:pt x="1022218" y="2944873"/>
                </a:lnTo>
                <a:lnTo>
                  <a:pt x="1041715" y="2944873"/>
                </a:lnTo>
                <a:lnTo>
                  <a:pt x="1041715" y="2898290"/>
                </a:lnTo>
                <a:cubicBezTo>
                  <a:pt x="1044791" y="2904491"/>
                  <a:pt x="1047197" y="2909973"/>
                  <a:pt x="1048933" y="2914736"/>
                </a:cubicBezTo>
                <a:lnTo>
                  <a:pt x="1062625" y="2897621"/>
                </a:lnTo>
                <a:cubicBezTo>
                  <a:pt x="1061881" y="2896578"/>
                  <a:pt x="1060628" y="2894879"/>
                  <a:pt x="1058867" y="2892522"/>
                </a:cubicBezTo>
                <a:cubicBezTo>
                  <a:pt x="1057106" y="2890166"/>
                  <a:pt x="1055147" y="2887599"/>
                  <a:pt x="1052989" y="2884820"/>
                </a:cubicBezTo>
                <a:cubicBezTo>
                  <a:pt x="1050831" y="2882042"/>
                  <a:pt x="1048797" y="2879488"/>
                  <a:pt x="1046887" y="2877156"/>
                </a:cubicBezTo>
                <a:cubicBezTo>
                  <a:pt x="1044977" y="2874825"/>
                  <a:pt x="1043526" y="2873163"/>
                  <a:pt x="1042533" y="2872170"/>
                </a:cubicBezTo>
                <a:lnTo>
                  <a:pt x="1041715" y="2872840"/>
                </a:lnTo>
                <a:lnTo>
                  <a:pt x="1041715" y="2871872"/>
                </a:lnTo>
                <a:lnTo>
                  <a:pt x="1055035" y="2871872"/>
                </a:lnTo>
                <a:lnTo>
                  <a:pt x="1055035" y="2851334"/>
                </a:lnTo>
                <a:lnTo>
                  <a:pt x="1041715" y="2851334"/>
                </a:lnTo>
                <a:lnTo>
                  <a:pt x="1041715" y="2845381"/>
                </a:lnTo>
                <a:lnTo>
                  <a:pt x="1051612" y="2848134"/>
                </a:lnTo>
                <a:cubicBezTo>
                  <a:pt x="1053299" y="2843720"/>
                  <a:pt x="1055072" y="2838287"/>
                  <a:pt x="1056932" y="2831838"/>
                </a:cubicBezTo>
                <a:cubicBezTo>
                  <a:pt x="1058793" y="2825389"/>
                  <a:pt x="1060641" y="2819088"/>
                  <a:pt x="1062476" y="2812937"/>
                </a:cubicBezTo>
                <a:lnTo>
                  <a:pt x="1062476" y="2826629"/>
                </a:lnTo>
                <a:lnTo>
                  <a:pt x="1090828" y="2826629"/>
                </a:lnTo>
                <a:lnTo>
                  <a:pt x="1090828" y="2830722"/>
                </a:lnTo>
                <a:lnTo>
                  <a:pt x="1066123" y="2830722"/>
                </a:lnTo>
                <a:lnTo>
                  <a:pt x="1066123" y="2845233"/>
                </a:lnTo>
                <a:lnTo>
                  <a:pt x="1090828" y="2845233"/>
                </a:lnTo>
                <a:lnTo>
                  <a:pt x="1090828" y="2849771"/>
                </a:lnTo>
                <a:lnTo>
                  <a:pt x="1058235" y="2849771"/>
                </a:lnTo>
                <a:lnTo>
                  <a:pt x="1058235" y="2865324"/>
                </a:lnTo>
                <a:lnTo>
                  <a:pt x="1147085" y="2865324"/>
                </a:lnTo>
                <a:lnTo>
                  <a:pt x="1147085" y="2849771"/>
                </a:lnTo>
                <a:lnTo>
                  <a:pt x="1111664" y="2849771"/>
                </a:lnTo>
                <a:lnTo>
                  <a:pt x="1111664" y="2845233"/>
                </a:lnTo>
                <a:lnTo>
                  <a:pt x="1139867" y="2845233"/>
                </a:lnTo>
                <a:lnTo>
                  <a:pt x="1139867" y="2830722"/>
                </a:lnTo>
                <a:lnTo>
                  <a:pt x="1111664" y="2830722"/>
                </a:lnTo>
                <a:lnTo>
                  <a:pt x="1111664" y="2826629"/>
                </a:lnTo>
                <a:lnTo>
                  <a:pt x="1143067" y="2826629"/>
                </a:lnTo>
                <a:lnTo>
                  <a:pt x="1143067" y="2811225"/>
                </a:lnTo>
                <a:lnTo>
                  <a:pt x="1111664" y="2811225"/>
                </a:lnTo>
                <a:lnTo>
                  <a:pt x="1111664" y="2801030"/>
                </a:lnTo>
                <a:close/>
                <a:moveTo>
                  <a:pt x="4233006" y="2794759"/>
                </a:moveTo>
                <a:cubicBezTo>
                  <a:pt x="4232906" y="2799324"/>
                  <a:pt x="4232795" y="2804806"/>
                  <a:pt x="4232671" y="2811205"/>
                </a:cubicBezTo>
                <a:cubicBezTo>
                  <a:pt x="4232547" y="2817605"/>
                  <a:pt x="4232064" y="2824587"/>
                  <a:pt x="4231220" y="2832152"/>
                </a:cubicBezTo>
                <a:cubicBezTo>
                  <a:pt x="4230376" y="2839718"/>
                  <a:pt x="4228864" y="2847519"/>
                  <a:pt x="4226680" y="2855556"/>
                </a:cubicBezTo>
                <a:cubicBezTo>
                  <a:pt x="4224497" y="2863592"/>
                  <a:pt x="4221310" y="2871567"/>
                  <a:pt x="4217119" y="2879480"/>
                </a:cubicBezTo>
                <a:cubicBezTo>
                  <a:pt x="4212926" y="2887393"/>
                  <a:pt x="4207408" y="2894921"/>
                  <a:pt x="4200562" y="2902064"/>
                </a:cubicBezTo>
                <a:cubicBezTo>
                  <a:pt x="4193716" y="2909208"/>
                  <a:pt x="4185184" y="2915608"/>
                  <a:pt x="4174964" y="2921263"/>
                </a:cubicBezTo>
                <a:cubicBezTo>
                  <a:pt x="4178685" y="2923744"/>
                  <a:pt x="4182220" y="2926646"/>
                  <a:pt x="4185568" y="2929969"/>
                </a:cubicBezTo>
                <a:cubicBezTo>
                  <a:pt x="4188917" y="2933293"/>
                  <a:pt x="4191583" y="2936444"/>
                  <a:pt x="4193568" y="2939420"/>
                </a:cubicBezTo>
                <a:cubicBezTo>
                  <a:pt x="4203240" y="2933417"/>
                  <a:pt x="4211562" y="2926720"/>
                  <a:pt x="4218532" y="2919329"/>
                </a:cubicBezTo>
                <a:cubicBezTo>
                  <a:pt x="4225503" y="2911937"/>
                  <a:pt x="4231319" y="2904160"/>
                  <a:pt x="4235982" y="2896000"/>
                </a:cubicBezTo>
                <a:cubicBezTo>
                  <a:pt x="4240645" y="2887839"/>
                  <a:pt x="4244440" y="2879592"/>
                  <a:pt x="4247368" y="2871257"/>
                </a:cubicBezTo>
                <a:cubicBezTo>
                  <a:pt x="4250443" y="2879542"/>
                  <a:pt x="4254499" y="2887864"/>
                  <a:pt x="4259534" y="2896223"/>
                </a:cubicBezTo>
                <a:cubicBezTo>
                  <a:pt x="4264570" y="2904582"/>
                  <a:pt x="4270858" y="2912408"/>
                  <a:pt x="4278398" y="2919700"/>
                </a:cubicBezTo>
                <a:cubicBezTo>
                  <a:pt x="4285939" y="2926993"/>
                  <a:pt x="4295042" y="2933194"/>
                  <a:pt x="4305709" y="2938304"/>
                </a:cubicBezTo>
                <a:cubicBezTo>
                  <a:pt x="4307296" y="2935179"/>
                  <a:pt x="4309552" y="2931867"/>
                  <a:pt x="4312481" y="2928370"/>
                </a:cubicBezTo>
                <a:cubicBezTo>
                  <a:pt x="4315407" y="2924872"/>
                  <a:pt x="4318582" y="2921785"/>
                  <a:pt x="4322005" y="2919105"/>
                </a:cubicBezTo>
                <a:cubicBezTo>
                  <a:pt x="4311488" y="2914443"/>
                  <a:pt x="4302559" y="2908737"/>
                  <a:pt x="4295216" y="2901990"/>
                </a:cubicBezTo>
                <a:cubicBezTo>
                  <a:pt x="4287874" y="2895243"/>
                  <a:pt x="4281846" y="2888050"/>
                  <a:pt x="4277133" y="2880410"/>
                </a:cubicBezTo>
                <a:cubicBezTo>
                  <a:pt x="4272420" y="2872770"/>
                  <a:pt x="4268700" y="2865155"/>
                  <a:pt x="4265971" y="2857565"/>
                </a:cubicBezTo>
                <a:cubicBezTo>
                  <a:pt x="4263243" y="2849974"/>
                  <a:pt x="4261245" y="2842930"/>
                  <a:pt x="4259980" y="2836431"/>
                </a:cubicBezTo>
                <a:cubicBezTo>
                  <a:pt x="4258716" y="2829933"/>
                  <a:pt x="4257859" y="2824525"/>
                  <a:pt x="4257414" y="2820209"/>
                </a:cubicBezTo>
                <a:cubicBezTo>
                  <a:pt x="4257810" y="2815347"/>
                  <a:pt x="4258096" y="2810771"/>
                  <a:pt x="4258269" y="2806479"/>
                </a:cubicBezTo>
                <a:cubicBezTo>
                  <a:pt x="4258443" y="2802188"/>
                  <a:pt x="4258556" y="2798282"/>
                  <a:pt x="4258604" y="2794759"/>
                </a:cubicBezTo>
                <a:close/>
                <a:moveTo>
                  <a:pt x="3039009" y="2788783"/>
                </a:moveTo>
                <a:lnTo>
                  <a:pt x="3039009" y="2849728"/>
                </a:lnTo>
                <a:cubicBezTo>
                  <a:pt x="3037520" y="2845760"/>
                  <a:pt x="3035821" y="2841692"/>
                  <a:pt x="3033912" y="2837524"/>
                </a:cubicBezTo>
                <a:cubicBezTo>
                  <a:pt x="3032001" y="2833357"/>
                  <a:pt x="3030104" y="2829438"/>
                  <a:pt x="3028218" y="2825767"/>
                </a:cubicBezTo>
                <a:lnTo>
                  <a:pt x="3017726" y="2831274"/>
                </a:lnTo>
                <a:lnTo>
                  <a:pt x="3017726" y="2792578"/>
                </a:lnTo>
                <a:lnTo>
                  <a:pt x="2996072" y="2792578"/>
                </a:lnTo>
                <a:lnTo>
                  <a:pt x="2996072" y="2851663"/>
                </a:lnTo>
                <a:cubicBezTo>
                  <a:pt x="2994832" y="2847595"/>
                  <a:pt x="2993443" y="2843390"/>
                  <a:pt x="2991904" y="2839050"/>
                </a:cubicBezTo>
                <a:cubicBezTo>
                  <a:pt x="2990367" y="2834709"/>
                  <a:pt x="2988754" y="2830603"/>
                  <a:pt x="2987068" y="2826734"/>
                </a:cubicBezTo>
                <a:lnTo>
                  <a:pt x="2975905" y="2831720"/>
                </a:lnTo>
                <a:lnTo>
                  <a:pt x="2975905" y="2789229"/>
                </a:lnTo>
                <a:lnTo>
                  <a:pt x="2954028" y="2789229"/>
                </a:lnTo>
                <a:lnTo>
                  <a:pt x="2954028" y="2838268"/>
                </a:lnTo>
                <a:cubicBezTo>
                  <a:pt x="2954028" y="2844717"/>
                  <a:pt x="2953718" y="2851341"/>
                  <a:pt x="2953098" y="2858137"/>
                </a:cubicBezTo>
                <a:cubicBezTo>
                  <a:pt x="2952478" y="2864934"/>
                  <a:pt x="2951237" y="2871656"/>
                  <a:pt x="2949377" y="2878303"/>
                </a:cubicBezTo>
                <a:cubicBezTo>
                  <a:pt x="2947516" y="2884951"/>
                  <a:pt x="2944714" y="2891301"/>
                  <a:pt x="2940968" y="2897354"/>
                </a:cubicBezTo>
                <a:cubicBezTo>
                  <a:pt x="2937222" y="2903406"/>
                  <a:pt x="2932225" y="2908912"/>
                  <a:pt x="2925974" y="2913873"/>
                </a:cubicBezTo>
                <a:cubicBezTo>
                  <a:pt x="2927561" y="2915163"/>
                  <a:pt x="2929397" y="2916838"/>
                  <a:pt x="2931480" y="2918896"/>
                </a:cubicBezTo>
                <a:cubicBezTo>
                  <a:pt x="2933564" y="2920955"/>
                  <a:pt x="2935549" y="2923114"/>
                  <a:pt x="2937434" y="2925370"/>
                </a:cubicBezTo>
                <a:cubicBezTo>
                  <a:pt x="2939319" y="2927628"/>
                  <a:pt x="2940832" y="2929649"/>
                  <a:pt x="2941973" y="2931435"/>
                </a:cubicBezTo>
                <a:cubicBezTo>
                  <a:pt x="2950803" y="2924341"/>
                  <a:pt x="2957588" y="2916403"/>
                  <a:pt x="2962325" y="2907622"/>
                </a:cubicBezTo>
                <a:cubicBezTo>
                  <a:pt x="2967063" y="2898841"/>
                  <a:pt x="2970374" y="2889651"/>
                  <a:pt x="2972260" y="2880052"/>
                </a:cubicBezTo>
                <a:cubicBezTo>
                  <a:pt x="2974144" y="2870452"/>
                  <a:pt x="2975261" y="2860890"/>
                  <a:pt x="2975608" y="2851365"/>
                </a:cubicBezTo>
                <a:cubicBezTo>
                  <a:pt x="2976898" y="2855731"/>
                  <a:pt x="2978014" y="2859960"/>
                  <a:pt x="2978956" y="2864053"/>
                </a:cubicBezTo>
                <a:cubicBezTo>
                  <a:pt x="2979899" y="2868146"/>
                  <a:pt x="2980519" y="2871804"/>
                  <a:pt x="2980817" y="2875029"/>
                </a:cubicBezTo>
                <a:lnTo>
                  <a:pt x="2996072" y="2867662"/>
                </a:lnTo>
                <a:lnTo>
                  <a:pt x="2996072" y="2921463"/>
                </a:lnTo>
                <a:lnTo>
                  <a:pt x="3017726" y="2921463"/>
                </a:lnTo>
                <a:lnTo>
                  <a:pt x="3017726" y="2847719"/>
                </a:lnTo>
                <a:cubicBezTo>
                  <a:pt x="3019512" y="2852382"/>
                  <a:pt x="3021124" y="2856983"/>
                  <a:pt x="3022563" y="2861523"/>
                </a:cubicBezTo>
                <a:cubicBezTo>
                  <a:pt x="3024002" y="2866062"/>
                  <a:pt x="3025019" y="2870043"/>
                  <a:pt x="3025614" y="2873466"/>
                </a:cubicBezTo>
                <a:lnTo>
                  <a:pt x="3039009" y="2866025"/>
                </a:lnTo>
                <a:lnTo>
                  <a:pt x="3039009" y="2930021"/>
                </a:lnTo>
                <a:lnTo>
                  <a:pt x="3061259" y="2930021"/>
                </a:lnTo>
                <a:lnTo>
                  <a:pt x="3061259" y="2788783"/>
                </a:lnTo>
                <a:close/>
                <a:moveTo>
                  <a:pt x="2087596" y="2787518"/>
                </a:moveTo>
                <a:cubicBezTo>
                  <a:pt x="2085363" y="2791635"/>
                  <a:pt x="2082548" y="2795951"/>
                  <a:pt x="2079150" y="2800466"/>
                </a:cubicBezTo>
                <a:cubicBezTo>
                  <a:pt x="2075751" y="2804980"/>
                  <a:pt x="2071795" y="2809247"/>
                  <a:pt x="2067280" y="2813265"/>
                </a:cubicBezTo>
                <a:lnTo>
                  <a:pt x="2070778" y="2800466"/>
                </a:lnTo>
                <a:lnTo>
                  <a:pt x="2056342" y="2792429"/>
                </a:lnTo>
                <a:lnTo>
                  <a:pt x="2053291" y="2793173"/>
                </a:lnTo>
                <a:lnTo>
                  <a:pt x="2019432" y="2793173"/>
                </a:lnTo>
                <a:lnTo>
                  <a:pt x="2019432" y="2931583"/>
                </a:lnTo>
                <a:lnTo>
                  <a:pt x="2038631" y="2931583"/>
                </a:lnTo>
                <a:lnTo>
                  <a:pt x="2038631" y="2880833"/>
                </a:lnTo>
                <a:cubicBezTo>
                  <a:pt x="2039722" y="2883413"/>
                  <a:pt x="2040566" y="2886253"/>
                  <a:pt x="2041161" y="2889354"/>
                </a:cubicBezTo>
                <a:cubicBezTo>
                  <a:pt x="2041756" y="2892454"/>
                  <a:pt x="2042079" y="2895146"/>
                  <a:pt x="2042128" y="2897428"/>
                </a:cubicBezTo>
                <a:cubicBezTo>
                  <a:pt x="2046048" y="2897428"/>
                  <a:pt x="2049297" y="2897279"/>
                  <a:pt x="2051877" y="2896981"/>
                </a:cubicBezTo>
                <a:cubicBezTo>
                  <a:pt x="2053663" y="2896683"/>
                  <a:pt x="2055312" y="2896249"/>
                  <a:pt x="2056825" y="2895679"/>
                </a:cubicBezTo>
                <a:cubicBezTo>
                  <a:pt x="2058338" y="2895108"/>
                  <a:pt x="2059740" y="2894377"/>
                  <a:pt x="2061030" y="2893484"/>
                </a:cubicBezTo>
                <a:cubicBezTo>
                  <a:pt x="2065941" y="2890011"/>
                  <a:pt x="2068397" y="2883091"/>
                  <a:pt x="2068397" y="2872722"/>
                </a:cubicBezTo>
                <a:cubicBezTo>
                  <a:pt x="2068397" y="2868455"/>
                  <a:pt x="2067789" y="2863817"/>
                  <a:pt x="2066574" y="2858806"/>
                </a:cubicBezTo>
                <a:cubicBezTo>
                  <a:pt x="2065358" y="2853796"/>
                  <a:pt x="2062642" y="2848488"/>
                  <a:pt x="2058425" y="2842882"/>
                </a:cubicBezTo>
                <a:cubicBezTo>
                  <a:pt x="2059566" y="2839508"/>
                  <a:pt x="2060769" y="2835763"/>
                  <a:pt x="2062034" y="2831645"/>
                </a:cubicBezTo>
                <a:cubicBezTo>
                  <a:pt x="2063299" y="2827528"/>
                  <a:pt x="2064502" y="2823286"/>
                  <a:pt x="2065643" y="2818920"/>
                </a:cubicBezTo>
                <a:cubicBezTo>
                  <a:pt x="2066636" y="2819665"/>
                  <a:pt x="2067653" y="2820521"/>
                  <a:pt x="2068694" y="2821488"/>
                </a:cubicBezTo>
                <a:cubicBezTo>
                  <a:pt x="2069736" y="2822455"/>
                  <a:pt x="2070753" y="2823435"/>
                  <a:pt x="2071745" y="2824427"/>
                </a:cubicBezTo>
                <a:lnTo>
                  <a:pt x="2070480" y="2824427"/>
                </a:lnTo>
                <a:lnTo>
                  <a:pt x="2070480" y="2840426"/>
                </a:lnTo>
                <a:lnTo>
                  <a:pt x="2129194" y="2840426"/>
                </a:lnTo>
                <a:lnTo>
                  <a:pt x="2129194" y="2845635"/>
                </a:lnTo>
                <a:lnTo>
                  <a:pt x="2073978" y="2845635"/>
                </a:lnTo>
                <a:lnTo>
                  <a:pt x="2073978" y="2860815"/>
                </a:lnTo>
                <a:lnTo>
                  <a:pt x="2129194" y="2860815"/>
                </a:lnTo>
                <a:lnTo>
                  <a:pt x="2129194" y="2866173"/>
                </a:lnTo>
                <a:lnTo>
                  <a:pt x="2070480" y="2866173"/>
                </a:lnTo>
                <a:lnTo>
                  <a:pt x="2070480" y="2882321"/>
                </a:lnTo>
                <a:lnTo>
                  <a:pt x="2102032" y="2882321"/>
                </a:lnTo>
                <a:lnTo>
                  <a:pt x="2094888" y="2888275"/>
                </a:lnTo>
                <a:lnTo>
                  <a:pt x="2097791" y="2891028"/>
                </a:lnTo>
                <a:lnTo>
                  <a:pt x="2081940" y="2891028"/>
                </a:lnTo>
                <a:lnTo>
                  <a:pt x="2081940" y="2895864"/>
                </a:lnTo>
                <a:lnTo>
                  <a:pt x="2065643" y="2889167"/>
                </a:lnTo>
                <a:cubicBezTo>
                  <a:pt x="2064552" y="2893831"/>
                  <a:pt x="2063026" y="2898643"/>
                  <a:pt x="2061067" y="2903604"/>
                </a:cubicBezTo>
                <a:cubicBezTo>
                  <a:pt x="2059107" y="2908565"/>
                  <a:pt x="2057011" y="2912807"/>
                  <a:pt x="2054779" y="2916329"/>
                </a:cubicBezTo>
                <a:lnTo>
                  <a:pt x="2071448" y="2926523"/>
                </a:lnTo>
                <a:cubicBezTo>
                  <a:pt x="2073630" y="2922505"/>
                  <a:pt x="2075615" y="2917904"/>
                  <a:pt x="2077401" y="2912719"/>
                </a:cubicBezTo>
                <a:cubicBezTo>
                  <a:pt x="2079187" y="2907535"/>
                  <a:pt x="2080700" y="2902587"/>
                  <a:pt x="2081940" y="2897874"/>
                </a:cubicBezTo>
                <a:lnTo>
                  <a:pt x="2081940" y="2907027"/>
                </a:lnTo>
                <a:cubicBezTo>
                  <a:pt x="2081940" y="2912385"/>
                  <a:pt x="2082498" y="2916663"/>
                  <a:pt x="2083614" y="2919863"/>
                </a:cubicBezTo>
                <a:cubicBezTo>
                  <a:pt x="2084731" y="2923063"/>
                  <a:pt x="2086852" y="2925357"/>
                  <a:pt x="2089977" y="2926746"/>
                </a:cubicBezTo>
                <a:cubicBezTo>
                  <a:pt x="2093102" y="2928135"/>
                  <a:pt x="2097692" y="2928830"/>
                  <a:pt x="2103744" y="2928830"/>
                </a:cubicBezTo>
                <a:lnTo>
                  <a:pt x="2120041" y="2928830"/>
                </a:lnTo>
                <a:cubicBezTo>
                  <a:pt x="2125051" y="2928830"/>
                  <a:pt x="2128983" y="2928049"/>
                  <a:pt x="2131835" y="2926486"/>
                </a:cubicBezTo>
                <a:cubicBezTo>
                  <a:pt x="2134688" y="2924923"/>
                  <a:pt x="2136858" y="2921885"/>
                  <a:pt x="2138346" y="2917370"/>
                </a:cubicBezTo>
                <a:cubicBezTo>
                  <a:pt x="2138793" y="2918760"/>
                  <a:pt x="2139202" y="2920099"/>
                  <a:pt x="2139574" y="2921389"/>
                </a:cubicBezTo>
                <a:cubicBezTo>
                  <a:pt x="2139946" y="2922678"/>
                  <a:pt x="2140281" y="2923894"/>
                  <a:pt x="2140579" y="2925035"/>
                </a:cubicBezTo>
                <a:lnTo>
                  <a:pt x="2158438" y="2917965"/>
                </a:lnTo>
                <a:cubicBezTo>
                  <a:pt x="2157148" y="2913947"/>
                  <a:pt x="2155338" y="2909185"/>
                  <a:pt x="2153006" y="2903678"/>
                </a:cubicBezTo>
                <a:cubicBezTo>
                  <a:pt x="2150674" y="2898172"/>
                  <a:pt x="2148318" y="2893087"/>
                  <a:pt x="2145936" y="2888423"/>
                </a:cubicBezTo>
                <a:lnTo>
                  <a:pt x="2129045" y="2894377"/>
                </a:lnTo>
                <a:cubicBezTo>
                  <a:pt x="2130037" y="2896559"/>
                  <a:pt x="2131054" y="2898891"/>
                  <a:pt x="2132096" y="2901372"/>
                </a:cubicBezTo>
                <a:cubicBezTo>
                  <a:pt x="2133137" y="2903852"/>
                  <a:pt x="2134154" y="2906332"/>
                  <a:pt x="2135146" y="2908812"/>
                </a:cubicBezTo>
                <a:cubicBezTo>
                  <a:pt x="2132765" y="2908168"/>
                  <a:pt x="2130434" y="2907337"/>
                  <a:pt x="2128152" y="2906320"/>
                </a:cubicBezTo>
                <a:cubicBezTo>
                  <a:pt x="2125870" y="2905303"/>
                  <a:pt x="2124084" y="2904274"/>
                  <a:pt x="2122794" y="2903232"/>
                </a:cubicBezTo>
                <a:cubicBezTo>
                  <a:pt x="2122496" y="2906654"/>
                  <a:pt x="2122050" y="2908800"/>
                  <a:pt x="2121454" y="2909668"/>
                </a:cubicBezTo>
                <a:cubicBezTo>
                  <a:pt x="2120859" y="2910537"/>
                  <a:pt x="2119669" y="2910971"/>
                  <a:pt x="2117883" y="2910971"/>
                </a:cubicBezTo>
                <a:lnTo>
                  <a:pt x="2106497" y="2910971"/>
                </a:lnTo>
                <a:cubicBezTo>
                  <a:pt x="2104166" y="2910971"/>
                  <a:pt x="2102689" y="2910735"/>
                  <a:pt x="2102070" y="2910264"/>
                </a:cubicBezTo>
                <a:cubicBezTo>
                  <a:pt x="2101449" y="2909793"/>
                  <a:pt x="2101139" y="2908614"/>
                  <a:pt x="2101139" y="2906729"/>
                </a:cubicBezTo>
                <a:lnTo>
                  <a:pt x="2101139" y="2894228"/>
                </a:lnTo>
                <a:cubicBezTo>
                  <a:pt x="2103818" y="2896757"/>
                  <a:pt x="2106448" y="2899325"/>
                  <a:pt x="2109028" y="2901929"/>
                </a:cubicBezTo>
                <a:cubicBezTo>
                  <a:pt x="2111606" y="2904534"/>
                  <a:pt x="2113640" y="2906779"/>
                  <a:pt x="2115129" y="2908664"/>
                </a:cubicBezTo>
                <a:lnTo>
                  <a:pt x="2129045" y="2896386"/>
                </a:lnTo>
                <a:cubicBezTo>
                  <a:pt x="2127259" y="2894451"/>
                  <a:pt x="2125002" y="2892231"/>
                  <a:pt x="2122273" y="2889725"/>
                </a:cubicBezTo>
                <a:cubicBezTo>
                  <a:pt x="2119544" y="2887220"/>
                  <a:pt x="2116766" y="2884752"/>
                  <a:pt x="2113939" y="2882321"/>
                </a:cubicBezTo>
                <a:lnTo>
                  <a:pt x="2149732" y="2882321"/>
                </a:lnTo>
                <a:lnTo>
                  <a:pt x="2149732" y="2824427"/>
                </a:lnTo>
                <a:lnTo>
                  <a:pt x="2129640" y="2824427"/>
                </a:lnTo>
                <a:cubicBezTo>
                  <a:pt x="2132170" y="2821451"/>
                  <a:pt x="2134589" y="2818375"/>
                  <a:pt x="2136895" y="2815200"/>
                </a:cubicBezTo>
                <a:cubicBezTo>
                  <a:pt x="2139202" y="2812025"/>
                  <a:pt x="2141199" y="2808999"/>
                  <a:pt x="2142886" y="2806121"/>
                </a:cubicBezTo>
                <a:lnTo>
                  <a:pt x="2129938" y="2797712"/>
                </a:lnTo>
                <a:lnTo>
                  <a:pt x="2127035" y="2798531"/>
                </a:lnTo>
                <a:lnTo>
                  <a:pt x="2103446" y="2798531"/>
                </a:lnTo>
                <a:cubicBezTo>
                  <a:pt x="2104091" y="2797291"/>
                  <a:pt x="2104761" y="2796088"/>
                  <a:pt x="2105455" y="2794921"/>
                </a:cubicBezTo>
                <a:cubicBezTo>
                  <a:pt x="2106150" y="2793756"/>
                  <a:pt x="2106845" y="2792553"/>
                  <a:pt x="2107539" y="2791313"/>
                </a:cubicBezTo>
                <a:close/>
                <a:moveTo>
                  <a:pt x="10231944" y="2781631"/>
                </a:moveTo>
                <a:lnTo>
                  <a:pt x="10241246" y="2781631"/>
                </a:lnTo>
                <a:lnTo>
                  <a:pt x="10241246" y="2792720"/>
                </a:lnTo>
                <a:lnTo>
                  <a:pt x="10231944" y="2792720"/>
                </a:lnTo>
                <a:close/>
                <a:moveTo>
                  <a:pt x="10200839" y="2781631"/>
                </a:moveTo>
                <a:lnTo>
                  <a:pt x="10210289" y="2781631"/>
                </a:lnTo>
                <a:lnTo>
                  <a:pt x="10210289" y="2792720"/>
                </a:lnTo>
                <a:lnTo>
                  <a:pt x="10200839" y="2792720"/>
                </a:lnTo>
                <a:close/>
                <a:moveTo>
                  <a:pt x="10154330" y="2741077"/>
                </a:moveTo>
                <a:lnTo>
                  <a:pt x="10136992" y="2750229"/>
                </a:lnTo>
                <a:cubicBezTo>
                  <a:pt x="10138579" y="2752660"/>
                  <a:pt x="10140229" y="2755339"/>
                  <a:pt x="10141940" y="2758265"/>
                </a:cubicBezTo>
                <a:cubicBezTo>
                  <a:pt x="10143652" y="2761193"/>
                  <a:pt x="10145152" y="2763946"/>
                  <a:pt x="10146442" y="2766526"/>
                </a:cubicBezTo>
                <a:lnTo>
                  <a:pt x="10124043" y="2766526"/>
                </a:lnTo>
                <a:lnTo>
                  <a:pt x="10124043" y="2786319"/>
                </a:lnTo>
                <a:lnTo>
                  <a:pt x="10153437" y="2786319"/>
                </a:lnTo>
                <a:cubicBezTo>
                  <a:pt x="10149319" y="2793563"/>
                  <a:pt x="10144309" y="2800284"/>
                  <a:pt x="10138405" y="2806486"/>
                </a:cubicBezTo>
                <a:cubicBezTo>
                  <a:pt x="10132502" y="2812687"/>
                  <a:pt x="10126226" y="2817647"/>
                  <a:pt x="10119579" y="2821369"/>
                </a:cubicBezTo>
                <a:cubicBezTo>
                  <a:pt x="10120422" y="2822857"/>
                  <a:pt x="10121340" y="2825028"/>
                  <a:pt x="10122332" y="2827880"/>
                </a:cubicBezTo>
                <a:cubicBezTo>
                  <a:pt x="10123324" y="2830733"/>
                  <a:pt x="10124254" y="2833684"/>
                  <a:pt x="10125122" y="2836735"/>
                </a:cubicBezTo>
                <a:cubicBezTo>
                  <a:pt x="10125991" y="2839786"/>
                  <a:pt x="10126598" y="2842378"/>
                  <a:pt x="10126946" y="2844511"/>
                </a:cubicBezTo>
                <a:cubicBezTo>
                  <a:pt x="10131807" y="2841337"/>
                  <a:pt x="10136570" y="2837492"/>
                  <a:pt x="10141233" y="2832977"/>
                </a:cubicBezTo>
                <a:lnTo>
                  <a:pt x="10141233" y="2886035"/>
                </a:lnTo>
                <a:lnTo>
                  <a:pt x="10161399" y="2886035"/>
                </a:lnTo>
                <a:lnTo>
                  <a:pt x="10161399" y="2830372"/>
                </a:lnTo>
                <a:cubicBezTo>
                  <a:pt x="10162888" y="2832506"/>
                  <a:pt x="10164301" y="2834577"/>
                  <a:pt x="10165641" y="2836587"/>
                </a:cubicBezTo>
                <a:cubicBezTo>
                  <a:pt x="10166980" y="2838596"/>
                  <a:pt x="10168146" y="2840493"/>
                  <a:pt x="10169138" y="2842279"/>
                </a:cubicBezTo>
                <a:lnTo>
                  <a:pt x="10180896" y="2825164"/>
                </a:lnTo>
                <a:lnTo>
                  <a:pt x="10180896" y="2849274"/>
                </a:lnTo>
                <a:lnTo>
                  <a:pt x="10200839" y="2849274"/>
                </a:lnTo>
                <a:lnTo>
                  <a:pt x="10200839" y="2842576"/>
                </a:lnTo>
                <a:lnTo>
                  <a:pt x="10210289" y="2842576"/>
                </a:lnTo>
                <a:lnTo>
                  <a:pt x="10210289" y="2886035"/>
                </a:lnTo>
                <a:lnTo>
                  <a:pt x="10231944" y="2886035"/>
                </a:lnTo>
                <a:lnTo>
                  <a:pt x="10231944" y="2842576"/>
                </a:lnTo>
                <a:lnTo>
                  <a:pt x="10241246" y="2842576"/>
                </a:lnTo>
                <a:lnTo>
                  <a:pt x="10241246" y="2847562"/>
                </a:lnTo>
                <a:lnTo>
                  <a:pt x="10262082" y="2847562"/>
                </a:lnTo>
                <a:lnTo>
                  <a:pt x="10262082" y="2762061"/>
                </a:lnTo>
                <a:lnTo>
                  <a:pt x="10231944" y="2762061"/>
                </a:lnTo>
                <a:lnTo>
                  <a:pt x="10231944" y="2741225"/>
                </a:lnTo>
                <a:lnTo>
                  <a:pt x="10210289" y="2741225"/>
                </a:lnTo>
                <a:lnTo>
                  <a:pt x="10210289" y="2762061"/>
                </a:lnTo>
                <a:lnTo>
                  <a:pt x="10180896" y="2762061"/>
                </a:lnTo>
                <a:lnTo>
                  <a:pt x="10180896" y="2822931"/>
                </a:lnTo>
                <a:cubicBezTo>
                  <a:pt x="10179705" y="2821692"/>
                  <a:pt x="10178068" y="2820029"/>
                  <a:pt x="10175984" y="2817946"/>
                </a:cubicBezTo>
                <a:cubicBezTo>
                  <a:pt x="10173901" y="2815862"/>
                  <a:pt x="10171730" y="2813716"/>
                  <a:pt x="10169473" y="2811509"/>
                </a:cubicBezTo>
                <a:cubicBezTo>
                  <a:pt x="10167216" y="2809301"/>
                  <a:pt x="10165219" y="2807404"/>
                  <a:pt x="10163483" y="2805816"/>
                </a:cubicBezTo>
                <a:cubicBezTo>
                  <a:pt x="10166608" y="2800856"/>
                  <a:pt x="10169486" y="2795720"/>
                  <a:pt x="10172115" y="2790412"/>
                </a:cubicBezTo>
                <a:cubicBezTo>
                  <a:pt x="10174744" y="2785104"/>
                  <a:pt x="10177001" y="2779672"/>
                  <a:pt x="10178887" y="2774115"/>
                </a:cubicBezTo>
                <a:lnTo>
                  <a:pt x="10168245" y="2765781"/>
                </a:lnTo>
                <a:lnTo>
                  <a:pt x="10164748" y="2766526"/>
                </a:lnTo>
                <a:lnTo>
                  <a:pt x="10155893" y="2766526"/>
                </a:lnTo>
                <a:lnTo>
                  <a:pt x="10166534" y="2760275"/>
                </a:lnTo>
                <a:cubicBezTo>
                  <a:pt x="10165194" y="2757596"/>
                  <a:pt x="10163384" y="2754470"/>
                  <a:pt x="10161102" y="2750898"/>
                </a:cubicBezTo>
                <a:cubicBezTo>
                  <a:pt x="10158820" y="2747327"/>
                  <a:pt x="10156562" y="2744052"/>
                  <a:pt x="10154330" y="2741077"/>
                </a:cubicBezTo>
                <a:close/>
                <a:moveTo>
                  <a:pt x="10549920" y="2692385"/>
                </a:moveTo>
                <a:lnTo>
                  <a:pt x="10557808" y="2692385"/>
                </a:lnTo>
                <a:lnTo>
                  <a:pt x="10557808" y="2707268"/>
                </a:lnTo>
                <a:lnTo>
                  <a:pt x="10549771" y="2707268"/>
                </a:lnTo>
                <a:cubicBezTo>
                  <a:pt x="10549821" y="2704986"/>
                  <a:pt x="10549858" y="2702754"/>
                  <a:pt x="10549883" y="2700571"/>
                </a:cubicBezTo>
                <a:cubicBezTo>
                  <a:pt x="10549908" y="2698388"/>
                  <a:pt x="10549920" y="2696254"/>
                  <a:pt x="10549920" y="2694171"/>
                </a:cubicBezTo>
                <a:close/>
                <a:moveTo>
                  <a:pt x="4738336" y="2667867"/>
                </a:moveTo>
                <a:lnTo>
                  <a:pt x="4789533" y="2667867"/>
                </a:lnTo>
                <a:lnTo>
                  <a:pt x="4789533" y="2672407"/>
                </a:lnTo>
                <a:lnTo>
                  <a:pt x="4738336" y="2672407"/>
                </a:lnTo>
                <a:close/>
                <a:moveTo>
                  <a:pt x="10624558" y="2658229"/>
                </a:moveTo>
                <a:lnTo>
                  <a:pt x="10607666" y="2663438"/>
                </a:lnTo>
                <a:cubicBezTo>
                  <a:pt x="10608906" y="2667060"/>
                  <a:pt x="10610146" y="2671041"/>
                  <a:pt x="10611386" y="2675382"/>
                </a:cubicBezTo>
                <a:cubicBezTo>
                  <a:pt x="10612626" y="2679722"/>
                  <a:pt x="10613519" y="2683456"/>
                  <a:pt x="10614065" y="2686581"/>
                </a:cubicBezTo>
                <a:lnTo>
                  <a:pt x="10631776" y="2680479"/>
                </a:lnTo>
                <a:cubicBezTo>
                  <a:pt x="10631081" y="2677403"/>
                  <a:pt x="10630052" y="2673806"/>
                  <a:pt x="10628688" y="2669688"/>
                </a:cubicBezTo>
                <a:cubicBezTo>
                  <a:pt x="10627323" y="2665571"/>
                  <a:pt x="10625947" y="2661751"/>
                  <a:pt x="10624558" y="2658229"/>
                </a:cubicBezTo>
                <a:close/>
                <a:moveTo>
                  <a:pt x="10549920" y="2658080"/>
                </a:moveTo>
                <a:lnTo>
                  <a:pt x="10557808" y="2658080"/>
                </a:lnTo>
                <a:lnTo>
                  <a:pt x="10557808" y="2672368"/>
                </a:lnTo>
                <a:lnTo>
                  <a:pt x="10549920" y="2672368"/>
                </a:lnTo>
                <a:close/>
                <a:moveTo>
                  <a:pt x="10643459" y="2655327"/>
                </a:moveTo>
                <a:cubicBezTo>
                  <a:pt x="10642467" y="2659296"/>
                  <a:pt x="10641040" y="2663649"/>
                  <a:pt x="10639180" y="2668386"/>
                </a:cubicBezTo>
                <a:cubicBezTo>
                  <a:pt x="10637320" y="2673124"/>
                  <a:pt x="10635546" y="2677204"/>
                  <a:pt x="10633859" y="2680627"/>
                </a:cubicBezTo>
                <a:lnTo>
                  <a:pt x="10647626" y="2686432"/>
                </a:lnTo>
                <a:lnTo>
                  <a:pt x="10643756" y="2687325"/>
                </a:lnTo>
                <a:lnTo>
                  <a:pt x="10594122" y="2687325"/>
                </a:lnTo>
                <a:lnTo>
                  <a:pt x="10608559" y="2681669"/>
                </a:lnTo>
                <a:cubicBezTo>
                  <a:pt x="10607715" y="2678941"/>
                  <a:pt x="10606537" y="2675679"/>
                  <a:pt x="10605024" y="2671884"/>
                </a:cubicBezTo>
                <a:cubicBezTo>
                  <a:pt x="10603511" y="2668088"/>
                  <a:pt x="10602010" y="2664604"/>
                  <a:pt x="10600522" y="2661429"/>
                </a:cubicBezTo>
                <a:lnTo>
                  <a:pt x="10583407" y="2667382"/>
                </a:lnTo>
                <a:cubicBezTo>
                  <a:pt x="10584696" y="2670408"/>
                  <a:pt x="10586023" y="2673781"/>
                  <a:pt x="10587388" y="2677503"/>
                </a:cubicBezTo>
                <a:cubicBezTo>
                  <a:pt x="10588752" y="2681223"/>
                  <a:pt x="10589831" y="2684497"/>
                  <a:pt x="10590625" y="2687325"/>
                </a:cubicBezTo>
                <a:lnTo>
                  <a:pt x="10585118" y="2687325"/>
                </a:lnTo>
                <a:lnTo>
                  <a:pt x="10585118" y="2706226"/>
                </a:lnTo>
                <a:lnTo>
                  <a:pt x="10624111" y="2706226"/>
                </a:lnTo>
                <a:cubicBezTo>
                  <a:pt x="10622276" y="2707764"/>
                  <a:pt x="10620428" y="2709240"/>
                  <a:pt x="10618567" y="2710653"/>
                </a:cubicBezTo>
                <a:cubicBezTo>
                  <a:pt x="10616707" y="2712068"/>
                  <a:pt x="10614909" y="2713345"/>
                  <a:pt x="10613172" y="2714487"/>
                </a:cubicBezTo>
                <a:lnTo>
                  <a:pt x="10613172" y="2721927"/>
                </a:lnTo>
                <a:lnTo>
                  <a:pt x="10579760" y="2721927"/>
                </a:lnTo>
                <a:lnTo>
                  <a:pt x="10579760" y="2741126"/>
                </a:lnTo>
                <a:lnTo>
                  <a:pt x="10613172" y="2741126"/>
                </a:lnTo>
                <a:lnTo>
                  <a:pt x="10613172" y="2756381"/>
                </a:lnTo>
                <a:cubicBezTo>
                  <a:pt x="10613172" y="2757225"/>
                  <a:pt x="10612986" y="2757770"/>
                  <a:pt x="10612614" y="2758018"/>
                </a:cubicBezTo>
                <a:cubicBezTo>
                  <a:pt x="10612242" y="2758266"/>
                  <a:pt x="10611560" y="2758440"/>
                  <a:pt x="10610568" y="2758540"/>
                </a:cubicBezTo>
                <a:cubicBezTo>
                  <a:pt x="10609625" y="2758540"/>
                  <a:pt x="10607777" y="2758514"/>
                  <a:pt x="10605024" y="2758465"/>
                </a:cubicBezTo>
                <a:cubicBezTo>
                  <a:pt x="10602271" y="2758416"/>
                  <a:pt x="10599654" y="2758316"/>
                  <a:pt x="10597173" y="2758168"/>
                </a:cubicBezTo>
                <a:cubicBezTo>
                  <a:pt x="10598513" y="2760946"/>
                  <a:pt x="10599815" y="2764195"/>
                  <a:pt x="10601080" y="2767915"/>
                </a:cubicBezTo>
                <a:cubicBezTo>
                  <a:pt x="10602345" y="2771636"/>
                  <a:pt x="10603176" y="2774960"/>
                  <a:pt x="10603573" y="2777887"/>
                </a:cubicBezTo>
                <a:cubicBezTo>
                  <a:pt x="10608335" y="2777937"/>
                  <a:pt x="10612651" y="2777788"/>
                  <a:pt x="10616521" y="2777440"/>
                </a:cubicBezTo>
                <a:cubicBezTo>
                  <a:pt x="10620390" y="2777093"/>
                  <a:pt x="10623838" y="2776175"/>
                  <a:pt x="10626864" y="2774687"/>
                </a:cubicBezTo>
                <a:cubicBezTo>
                  <a:pt x="10629990" y="2773050"/>
                  <a:pt x="10632061" y="2770855"/>
                  <a:pt x="10633078" y="2768101"/>
                </a:cubicBezTo>
                <a:cubicBezTo>
                  <a:pt x="10634095" y="2765348"/>
                  <a:pt x="10634603" y="2761640"/>
                  <a:pt x="10634603" y="2756977"/>
                </a:cubicBezTo>
                <a:lnTo>
                  <a:pt x="10634603" y="2741126"/>
                </a:lnTo>
                <a:lnTo>
                  <a:pt x="10667718" y="2741126"/>
                </a:lnTo>
                <a:lnTo>
                  <a:pt x="10667718" y="2721927"/>
                </a:lnTo>
                <a:lnTo>
                  <a:pt x="10634603" y="2721927"/>
                </a:lnTo>
                <a:lnTo>
                  <a:pt x="10634603" y="2719918"/>
                </a:lnTo>
                <a:cubicBezTo>
                  <a:pt x="10639416" y="2716495"/>
                  <a:pt x="10644141" y="2712787"/>
                  <a:pt x="10648779" y="2708793"/>
                </a:cubicBezTo>
                <a:cubicBezTo>
                  <a:pt x="10653418" y="2704800"/>
                  <a:pt x="10657647" y="2700893"/>
                  <a:pt x="10661467" y="2697073"/>
                </a:cubicBezTo>
                <a:lnTo>
                  <a:pt x="10649263" y="2687176"/>
                </a:lnTo>
                <a:lnTo>
                  <a:pt x="10650007" y="2687473"/>
                </a:lnTo>
                <a:cubicBezTo>
                  <a:pt x="10651843" y="2684348"/>
                  <a:pt x="10653864" y="2680603"/>
                  <a:pt x="10656072" y="2676237"/>
                </a:cubicBezTo>
                <a:cubicBezTo>
                  <a:pt x="10658280" y="2671872"/>
                  <a:pt x="10660524" y="2667382"/>
                  <a:pt x="10662806" y="2662769"/>
                </a:cubicBezTo>
                <a:close/>
                <a:moveTo>
                  <a:pt x="4738336" y="2650156"/>
                </a:moveTo>
                <a:lnTo>
                  <a:pt x="4789533" y="2650156"/>
                </a:lnTo>
                <a:lnTo>
                  <a:pt x="4789533" y="2654398"/>
                </a:lnTo>
                <a:lnTo>
                  <a:pt x="4738336" y="2654398"/>
                </a:lnTo>
                <a:close/>
                <a:moveTo>
                  <a:pt x="11664418" y="2649607"/>
                </a:moveTo>
                <a:lnTo>
                  <a:pt x="11686966" y="2649607"/>
                </a:lnTo>
                <a:cubicBezTo>
                  <a:pt x="11686618" y="2653229"/>
                  <a:pt x="11685973" y="2656665"/>
                  <a:pt x="11685031" y="2659914"/>
                </a:cubicBezTo>
                <a:cubicBezTo>
                  <a:pt x="11684088" y="2663163"/>
                  <a:pt x="11682650" y="2666251"/>
                  <a:pt x="11680715" y="2669179"/>
                </a:cubicBezTo>
                <a:cubicBezTo>
                  <a:pt x="11677689" y="2666649"/>
                  <a:pt x="11674811" y="2663771"/>
                  <a:pt x="11672083" y="2660546"/>
                </a:cubicBezTo>
                <a:cubicBezTo>
                  <a:pt x="11669354" y="2657322"/>
                  <a:pt x="11666799" y="2653676"/>
                  <a:pt x="11664418" y="2649607"/>
                </a:cubicBezTo>
                <a:close/>
                <a:moveTo>
                  <a:pt x="10530721" y="2638137"/>
                </a:moveTo>
                <a:lnTo>
                  <a:pt x="10530721" y="2694320"/>
                </a:lnTo>
                <a:cubicBezTo>
                  <a:pt x="10530721" y="2699926"/>
                  <a:pt x="10530647" y="2705953"/>
                  <a:pt x="10530498" y="2712402"/>
                </a:cubicBezTo>
                <a:cubicBezTo>
                  <a:pt x="10530349" y="2718852"/>
                  <a:pt x="10529990" y="2725387"/>
                  <a:pt x="10529419" y="2732011"/>
                </a:cubicBezTo>
                <a:cubicBezTo>
                  <a:pt x="10528849" y="2738634"/>
                  <a:pt x="10527968" y="2745070"/>
                  <a:pt x="10526777" y="2751321"/>
                </a:cubicBezTo>
                <a:cubicBezTo>
                  <a:pt x="10525587" y="2757572"/>
                  <a:pt x="10523950" y="2763327"/>
                  <a:pt x="10521866" y="2768585"/>
                </a:cubicBezTo>
                <a:cubicBezTo>
                  <a:pt x="10523503" y="2769181"/>
                  <a:pt x="10525438" y="2770049"/>
                  <a:pt x="10527670" y="2771189"/>
                </a:cubicBezTo>
                <a:cubicBezTo>
                  <a:pt x="10529903" y="2772331"/>
                  <a:pt x="10532073" y="2773534"/>
                  <a:pt x="10534182" y="2774798"/>
                </a:cubicBezTo>
                <a:cubicBezTo>
                  <a:pt x="10536290" y="2776064"/>
                  <a:pt x="10537964" y="2777243"/>
                  <a:pt x="10539205" y="2778333"/>
                </a:cubicBezTo>
                <a:cubicBezTo>
                  <a:pt x="10542032" y="2771487"/>
                  <a:pt x="10544190" y="2763612"/>
                  <a:pt x="10545679" y="2754707"/>
                </a:cubicBezTo>
                <a:cubicBezTo>
                  <a:pt x="10547167" y="2745802"/>
                  <a:pt x="10548209" y="2736811"/>
                  <a:pt x="10548804" y="2727732"/>
                </a:cubicBezTo>
                <a:lnTo>
                  <a:pt x="10557808" y="2727732"/>
                </a:lnTo>
                <a:lnTo>
                  <a:pt x="10557808" y="2754223"/>
                </a:lnTo>
                <a:cubicBezTo>
                  <a:pt x="10557808" y="2755761"/>
                  <a:pt x="10557163" y="2756530"/>
                  <a:pt x="10555873" y="2756530"/>
                </a:cubicBezTo>
                <a:cubicBezTo>
                  <a:pt x="10555030" y="2756530"/>
                  <a:pt x="10553641" y="2756543"/>
                  <a:pt x="10551706" y="2756567"/>
                </a:cubicBezTo>
                <a:cubicBezTo>
                  <a:pt x="10549771" y="2756592"/>
                  <a:pt x="10547837" y="2756530"/>
                  <a:pt x="10545902" y="2756381"/>
                </a:cubicBezTo>
                <a:cubicBezTo>
                  <a:pt x="10546795" y="2758217"/>
                  <a:pt x="10547626" y="2760400"/>
                  <a:pt x="10548395" y="2762930"/>
                </a:cubicBezTo>
                <a:cubicBezTo>
                  <a:pt x="10549164" y="2765459"/>
                  <a:pt x="10549809" y="2768015"/>
                  <a:pt x="10550330" y="2770595"/>
                </a:cubicBezTo>
                <a:cubicBezTo>
                  <a:pt x="10550850" y="2773174"/>
                  <a:pt x="10551160" y="2775382"/>
                  <a:pt x="10551260" y="2777217"/>
                </a:cubicBezTo>
                <a:cubicBezTo>
                  <a:pt x="10555774" y="2777217"/>
                  <a:pt x="10559656" y="2776969"/>
                  <a:pt x="10562905" y="2776473"/>
                </a:cubicBezTo>
                <a:cubicBezTo>
                  <a:pt x="10566155" y="2775977"/>
                  <a:pt x="10569045" y="2774861"/>
                  <a:pt x="10571575" y="2773124"/>
                </a:cubicBezTo>
                <a:cubicBezTo>
                  <a:pt x="10574055" y="2771388"/>
                  <a:pt x="10575717" y="2768982"/>
                  <a:pt x="10576560" y="2765906"/>
                </a:cubicBezTo>
                <a:cubicBezTo>
                  <a:pt x="10577404" y="2762831"/>
                  <a:pt x="10577826" y="2759036"/>
                  <a:pt x="10577826" y="2754521"/>
                </a:cubicBezTo>
                <a:lnTo>
                  <a:pt x="10577826" y="2638137"/>
                </a:lnTo>
                <a:close/>
                <a:moveTo>
                  <a:pt x="11990517" y="2635349"/>
                </a:moveTo>
                <a:lnTo>
                  <a:pt x="12011874" y="2635349"/>
                </a:lnTo>
                <a:cubicBezTo>
                  <a:pt x="12009890" y="2637134"/>
                  <a:pt x="12007620" y="2638971"/>
                  <a:pt x="12005065" y="2640855"/>
                </a:cubicBezTo>
                <a:cubicBezTo>
                  <a:pt x="12002510" y="2642740"/>
                  <a:pt x="11999894" y="2644575"/>
                  <a:pt x="11997215" y="2646362"/>
                </a:cubicBezTo>
                <a:cubicBezTo>
                  <a:pt x="11996024" y="2644575"/>
                  <a:pt x="11994858" y="2642777"/>
                  <a:pt x="11993717" y="2640966"/>
                </a:cubicBezTo>
                <a:cubicBezTo>
                  <a:pt x="11992576" y="2639156"/>
                  <a:pt x="11991510" y="2637283"/>
                  <a:pt x="11990517" y="2635349"/>
                </a:cubicBezTo>
                <a:close/>
                <a:moveTo>
                  <a:pt x="4714969" y="2634455"/>
                </a:moveTo>
                <a:lnTo>
                  <a:pt x="4714969" y="2693168"/>
                </a:lnTo>
                <a:lnTo>
                  <a:pt x="4738336" y="2693168"/>
                </a:lnTo>
                <a:lnTo>
                  <a:pt x="4738336" y="2688554"/>
                </a:lnTo>
                <a:lnTo>
                  <a:pt x="4789533" y="2688554"/>
                </a:lnTo>
                <a:lnTo>
                  <a:pt x="4789533" y="2692498"/>
                </a:lnTo>
                <a:lnTo>
                  <a:pt x="4814090" y="2692498"/>
                </a:lnTo>
                <a:lnTo>
                  <a:pt x="4814090" y="2634455"/>
                </a:lnTo>
                <a:close/>
                <a:moveTo>
                  <a:pt x="10654770" y="2632780"/>
                </a:moveTo>
                <a:cubicBezTo>
                  <a:pt x="10648370" y="2634515"/>
                  <a:pt x="10641015" y="2636041"/>
                  <a:pt x="10632706" y="2637356"/>
                </a:cubicBezTo>
                <a:cubicBezTo>
                  <a:pt x="10624396" y="2638671"/>
                  <a:pt x="10615665" y="2639762"/>
                  <a:pt x="10606512" y="2640630"/>
                </a:cubicBezTo>
                <a:cubicBezTo>
                  <a:pt x="10597359" y="2641498"/>
                  <a:pt x="10588343" y="2642131"/>
                  <a:pt x="10579463" y="2642528"/>
                </a:cubicBezTo>
                <a:cubicBezTo>
                  <a:pt x="10580604" y="2644908"/>
                  <a:pt x="10581707" y="2647773"/>
                  <a:pt x="10582774" y="2651122"/>
                </a:cubicBezTo>
                <a:cubicBezTo>
                  <a:pt x="10583841" y="2654471"/>
                  <a:pt x="10584523" y="2657460"/>
                  <a:pt x="10584820" y="2660089"/>
                </a:cubicBezTo>
                <a:cubicBezTo>
                  <a:pt x="10593849" y="2659791"/>
                  <a:pt x="10603213" y="2659271"/>
                  <a:pt x="10612912" y="2658527"/>
                </a:cubicBezTo>
                <a:cubicBezTo>
                  <a:pt x="10622610" y="2657783"/>
                  <a:pt x="10632123" y="2656716"/>
                  <a:pt x="10641450" y="2655327"/>
                </a:cubicBezTo>
                <a:cubicBezTo>
                  <a:pt x="10650776" y="2653938"/>
                  <a:pt x="10659383" y="2652201"/>
                  <a:pt x="10667271" y="2650117"/>
                </a:cubicBezTo>
                <a:close/>
                <a:moveTo>
                  <a:pt x="7292669" y="2619947"/>
                </a:moveTo>
                <a:lnTo>
                  <a:pt x="7303683" y="2619947"/>
                </a:lnTo>
                <a:lnTo>
                  <a:pt x="7303683" y="2643536"/>
                </a:lnTo>
                <a:cubicBezTo>
                  <a:pt x="7300061" y="2639666"/>
                  <a:pt x="7296142" y="2635773"/>
                  <a:pt x="7291925" y="2631853"/>
                </a:cubicBezTo>
                <a:cubicBezTo>
                  <a:pt x="7292173" y="2629869"/>
                  <a:pt x="7292347" y="2627860"/>
                  <a:pt x="7292446" y="2625826"/>
                </a:cubicBezTo>
                <a:cubicBezTo>
                  <a:pt x="7292545" y="2623792"/>
                  <a:pt x="7292620" y="2621832"/>
                  <a:pt x="7292669" y="2619947"/>
                </a:cubicBezTo>
                <a:close/>
                <a:moveTo>
                  <a:pt x="7255239" y="2619947"/>
                </a:moveTo>
                <a:lnTo>
                  <a:pt x="7270866" y="2619947"/>
                </a:lnTo>
                <a:cubicBezTo>
                  <a:pt x="7270817" y="2625255"/>
                  <a:pt x="7270395" y="2630961"/>
                  <a:pt x="7269601" y="2637062"/>
                </a:cubicBezTo>
                <a:lnTo>
                  <a:pt x="7267159" y="2646006"/>
                </a:lnTo>
                <a:lnTo>
                  <a:pt x="7261936" y="2639704"/>
                </a:lnTo>
                <a:cubicBezTo>
                  <a:pt x="7259555" y="2637199"/>
                  <a:pt x="7257050" y="2634731"/>
                  <a:pt x="7254421" y="2632300"/>
                </a:cubicBezTo>
                <a:cubicBezTo>
                  <a:pt x="7254669" y="2630167"/>
                  <a:pt x="7254842" y="2628071"/>
                  <a:pt x="7254942" y="2626012"/>
                </a:cubicBezTo>
                <a:cubicBezTo>
                  <a:pt x="7255041" y="2623953"/>
                  <a:pt x="7255140" y="2621932"/>
                  <a:pt x="7255239" y="2619947"/>
                </a:cubicBezTo>
                <a:close/>
                <a:moveTo>
                  <a:pt x="7221976" y="2619947"/>
                </a:moveTo>
                <a:lnTo>
                  <a:pt x="7233436" y="2619947"/>
                </a:lnTo>
                <a:cubicBezTo>
                  <a:pt x="7233386" y="2624511"/>
                  <a:pt x="7233076" y="2629386"/>
                  <a:pt x="7232506" y="2634570"/>
                </a:cubicBezTo>
                <a:cubicBezTo>
                  <a:pt x="7231935" y="2639754"/>
                  <a:pt x="7230844" y="2644863"/>
                  <a:pt x="7229231" y="2649899"/>
                </a:cubicBezTo>
                <a:cubicBezTo>
                  <a:pt x="7227619" y="2654934"/>
                  <a:pt x="7225201" y="2659535"/>
                  <a:pt x="7221976" y="2663702"/>
                </a:cubicBezTo>
                <a:close/>
                <a:moveTo>
                  <a:pt x="4790573" y="2611015"/>
                </a:moveTo>
                <a:lnTo>
                  <a:pt x="4800025" y="2611015"/>
                </a:lnTo>
                <a:lnTo>
                  <a:pt x="4800025" y="2615704"/>
                </a:lnTo>
                <a:lnTo>
                  <a:pt x="4790573" y="2615704"/>
                </a:lnTo>
                <a:close/>
                <a:moveTo>
                  <a:pt x="4758130" y="2611015"/>
                </a:moveTo>
                <a:lnTo>
                  <a:pt x="4768920" y="2611015"/>
                </a:lnTo>
                <a:lnTo>
                  <a:pt x="4768920" y="2615704"/>
                </a:lnTo>
                <a:lnTo>
                  <a:pt x="4758130" y="2615704"/>
                </a:lnTo>
                <a:close/>
                <a:moveTo>
                  <a:pt x="4726132" y="2611015"/>
                </a:moveTo>
                <a:lnTo>
                  <a:pt x="4736475" y="2611015"/>
                </a:lnTo>
                <a:lnTo>
                  <a:pt x="4736475" y="2615704"/>
                </a:lnTo>
                <a:lnTo>
                  <a:pt x="4726132" y="2615704"/>
                </a:lnTo>
                <a:close/>
                <a:moveTo>
                  <a:pt x="11710480" y="2610913"/>
                </a:moveTo>
                <a:lnTo>
                  <a:pt x="11737121" y="2610913"/>
                </a:lnTo>
                <a:lnTo>
                  <a:pt x="11737121" y="2628474"/>
                </a:lnTo>
                <a:lnTo>
                  <a:pt x="11710480" y="2628474"/>
                </a:lnTo>
                <a:close/>
                <a:moveTo>
                  <a:pt x="11659730" y="2610913"/>
                </a:moveTo>
                <a:lnTo>
                  <a:pt x="11687412" y="2610913"/>
                </a:lnTo>
                <a:lnTo>
                  <a:pt x="11687412" y="2628474"/>
                </a:lnTo>
                <a:lnTo>
                  <a:pt x="11659730" y="2628474"/>
                </a:lnTo>
                <a:close/>
                <a:moveTo>
                  <a:pt x="11961719" y="2608263"/>
                </a:moveTo>
                <a:lnTo>
                  <a:pt x="11996768" y="2608263"/>
                </a:lnTo>
                <a:lnTo>
                  <a:pt x="11996768" y="2616447"/>
                </a:lnTo>
                <a:lnTo>
                  <a:pt x="11961719" y="2616447"/>
                </a:lnTo>
                <a:close/>
                <a:moveTo>
                  <a:pt x="4790573" y="2593602"/>
                </a:moveTo>
                <a:lnTo>
                  <a:pt x="4800025" y="2593602"/>
                </a:lnTo>
                <a:lnTo>
                  <a:pt x="4800025" y="2598513"/>
                </a:lnTo>
                <a:lnTo>
                  <a:pt x="4790573" y="2598513"/>
                </a:lnTo>
                <a:close/>
                <a:moveTo>
                  <a:pt x="4758130" y="2593602"/>
                </a:moveTo>
                <a:lnTo>
                  <a:pt x="4768920" y="2593602"/>
                </a:lnTo>
                <a:lnTo>
                  <a:pt x="4768920" y="2598513"/>
                </a:lnTo>
                <a:lnTo>
                  <a:pt x="4758130" y="2598513"/>
                </a:lnTo>
                <a:close/>
                <a:moveTo>
                  <a:pt x="4726132" y="2593602"/>
                </a:moveTo>
                <a:lnTo>
                  <a:pt x="4736475" y="2593602"/>
                </a:lnTo>
                <a:lnTo>
                  <a:pt x="4736475" y="2598513"/>
                </a:lnTo>
                <a:lnTo>
                  <a:pt x="4726132" y="2598513"/>
                </a:lnTo>
                <a:close/>
                <a:moveTo>
                  <a:pt x="7255239" y="2587056"/>
                </a:moveTo>
                <a:lnTo>
                  <a:pt x="7270866" y="2587056"/>
                </a:lnTo>
                <a:lnTo>
                  <a:pt x="7270866" y="2599186"/>
                </a:lnTo>
                <a:lnTo>
                  <a:pt x="7255239" y="2599186"/>
                </a:lnTo>
                <a:close/>
                <a:moveTo>
                  <a:pt x="11961719" y="2582813"/>
                </a:moveTo>
                <a:lnTo>
                  <a:pt x="11996768" y="2582813"/>
                </a:lnTo>
                <a:lnTo>
                  <a:pt x="11996768" y="2589956"/>
                </a:lnTo>
                <a:lnTo>
                  <a:pt x="11961719" y="2589956"/>
                </a:lnTo>
                <a:close/>
                <a:moveTo>
                  <a:pt x="9184326" y="2580537"/>
                </a:moveTo>
                <a:lnTo>
                  <a:pt x="9214910" y="2580537"/>
                </a:lnTo>
                <a:lnTo>
                  <a:pt x="9214910" y="2614395"/>
                </a:lnTo>
                <a:lnTo>
                  <a:pt x="9184326" y="2614395"/>
                </a:lnTo>
                <a:lnTo>
                  <a:pt x="9184326" y="2611196"/>
                </a:lnTo>
                <a:close/>
                <a:moveTo>
                  <a:pt x="4758130" y="2575148"/>
                </a:moveTo>
                <a:lnTo>
                  <a:pt x="4768920" y="2575148"/>
                </a:lnTo>
                <a:lnTo>
                  <a:pt x="4768920" y="2579017"/>
                </a:lnTo>
                <a:lnTo>
                  <a:pt x="4758130" y="2579017"/>
                </a:lnTo>
                <a:close/>
                <a:moveTo>
                  <a:pt x="11687412" y="2569762"/>
                </a:moveTo>
                <a:lnTo>
                  <a:pt x="11687412" y="2589778"/>
                </a:lnTo>
                <a:lnTo>
                  <a:pt x="11638076" y="2589778"/>
                </a:lnTo>
                <a:lnTo>
                  <a:pt x="11638076" y="2649607"/>
                </a:lnTo>
                <a:lnTo>
                  <a:pt x="11663376" y="2649607"/>
                </a:lnTo>
                <a:lnTo>
                  <a:pt x="11643731" y="2656825"/>
                </a:lnTo>
                <a:cubicBezTo>
                  <a:pt x="11649386" y="2667740"/>
                  <a:pt x="11656133" y="2676720"/>
                  <a:pt x="11663972" y="2683764"/>
                </a:cubicBezTo>
                <a:cubicBezTo>
                  <a:pt x="11659457" y="2686046"/>
                  <a:pt x="11654099" y="2688092"/>
                  <a:pt x="11647898" y="2689903"/>
                </a:cubicBezTo>
                <a:cubicBezTo>
                  <a:pt x="11641697" y="2691714"/>
                  <a:pt x="11634404" y="2693289"/>
                  <a:pt x="11626020" y="2694628"/>
                </a:cubicBezTo>
                <a:cubicBezTo>
                  <a:pt x="11627658" y="2696265"/>
                  <a:pt x="11629357" y="2698324"/>
                  <a:pt x="11631118" y="2700804"/>
                </a:cubicBezTo>
                <a:cubicBezTo>
                  <a:pt x="11632879" y="2703286"/>
                  <a:pt x="11634516" y="2705753"/>
                  <a:pt x="11636029" y="2708209"/>
                </a:cubicBezTo>
                <a:cubicBezTo>
                  <a:pt x="11637542" y="2710664"/>
                  <a:pt x="11638720" y="2712735"/>
                  <a:pt x="11639564" y="2714423"/>
                </a:cubicBezTo>
                <a:cubicBezTo>
                  <a:pt x="11649337" y="2712438"/>
                  <a:pt x="11657857" y="2709983"/>
                  <a:pt x="11665125" y="2707055"/>
                </a:cubicBezTo>
                <a:cubicBezTo>
                  <a:pt x="11672393" y="2704128"/>
                  <a:pt x="11678656" y="2700829"/>
                  <a:pt x="11683915" y="2697158"/>
                </a:cubicBezTo>
                <a:cubicBezTo>
                  <a:pt x="11694432" y="2702218"/>
                  <a:pt x="11706276" y="2705753"/>
                  <a:pt x="11719447" y="2707762"/>
                </a:cubicBezTo>
                <a:cubicBezTo>
                  <a:pt x="11732619" y="2709771"/>
                  <a:pt x="11747191" y="2711074"/>
                  <a:pt x="11763166" y="2711669"/>
                </a:cubicBezTo>
                <a:cubicBezTo>
                  <a:pt x="11763860" y="2707799"/>
                  <a:pt x="11765212" y="2703632"/>
                  <a:pt x="11767221" y="2699168"/>
                </a:cubicBezTo>
                <a:cubicBezTo>
                  <a:pt x="11769230" y="2694702"/>
                  <a:pt x="11771302" y="2691155"/>
                  <a:pt x="11773435" y="2688526"/>
                </a:cubicBezTo>
                <a:cubicBezTo>
                  <a:pt x="11758155" y="2688576"/>
                  <a:pt x="11744488" y="2688117"/>
                  <a:pt x="11732433" y="2687150"/>
                </a:cubicBezTo>
                <a:cubicBezTo>
                  <a:pt x="11720377" y="2686182"/>
                  <a:pt x="11709711" y="2683938"/>
                  <a:pt x="11700435" y="2680416"/>
                </a:cubicBezTo>
                <a:cubicBezTo>
                  <a:pt x="11703361" y="2675752"/>
                  <a:pt x="11705569" y="2670852"/>
                  <a:pt x="11707057" y="2665718"/>
                </a:cubicBezTo>
                <a:cubicBezTo>
                  <a:pt x="11708546" y="2660584"/>
                  <a:pt x="11709538" y="2655214"/>
                  <a:pt x="11710034" y="2649607"/>
                </a:cubicBezTo>
                <a:lnTo>
                  <a:pt x="11760115" y="2649607"/>
                </a:lnTo>
                <a:lnTo>
                  <a:pt x="11760115" y="2589778"/>
                </a:lnTo>
                <a:lnTo>
                  <a:pt x="11710480" y="2589778"/>
                </a:lnTo>
                <a:lnTo>
                  <a:pt x="11710480" y="2569762"/>
                </a:lnTo>
                <a:close/>
                <a:moveTo>
                  <a:pt x="7195187" y="2565848"/>
                </a:moveTo>
                <a:lnTo>
                  <a:pt x="7195187" y="2587056"/>
                </a:lnTo>
                <a:lnTo>
                  <a:pt x="7233436" y="2587056"/>
                </a:lnTo>
                <a:lnTo>
                  <a:pt x="7233436" y="2599186"/>
                </a:lnTo>
                <a:lnTo>
                  <a:pt x="7199726" y="2599186"/>
                </a:lnTo>
                <a:lnTo>
                  <a:pt x="7199726" y="2701356"/>
                </a:lnTo>
                <a:lnTo>
                  <a:pt x="7221976" y="2701356"/>
                </a:lnTo>
                <a:lnTo>
                  <a:pt x="7221976" y="2674046"/>
                </a:lnTo>
                <a:cubicBezTo>
                  <a:pt x="7223861" y="2675882"/>
                  <a:pt x="7225697" y="2677792"/>
                  <a:pt x="7227483" y="2679776"/>
                </a:cubicBezTo>
                <a:cubicBezTo>
                  <a:pt x="7229269" y="2681760"/>
                  <a:pt x="7230732" y="2683496"/>
                  <a:pt x="7231873" y="2684985"/>
                </a:cubicBezTo>
                <a:cubicBezTo>
                  <a:pt x="7236090" y="2681066"/>
                  <a:pt x="7239625" y="2676687"/>
                  <a:pt x="7242477" y="2671851"/>
                </a:cubicBezTo>
                <a:cubicBezTo>
                  <a:pt x="7245330" y="2667014"/>
                  <a:pt x="7247649" y="2661966"/>
                  <a:pt x="7249435" y="2656708"/>
                </a:cubicBezTo>
                <a:cubicBezTo>
                  <a:pt x="7250576" y="2658047"/>
                  <a:pt x="7251630" y="2659362"/>
                  <a:pt x="7252597" y="2660652"/>
                </a:cubicBezTo>
                <a:cubicBezTo>
                  <a:pt x="7253565" y="2661941"/>
                  <a:pt x="7254396" y="2663157"/>
                  <a:pt x="7255090" y="2664298"/>
                </a:cubicBezTo>
                <a:lnTo>
                  <a:pt x="7266732" y="2647567"/>
                </a:lnTo>
                <a:lnTo>
                  <a:pt x="7264764" y="2654773"/>
                </a:lnTo>
                <a:cubicBezTo>
                  <a:pt x="7262333" y="2660478"/>
                  <a:pt x="7258687" y="2665389"/>
                  <a:pt x="7253825" y="2669507"/>
                </a:cubicBezTo>
                <a:cubicBezTo>
                  <a:pt x="7255512" y="2670648"/>
                  <a:pt x="7257348" y="2672149"/>
                  <a:pt x="7259332" y="2674009"/>
                </a:cubicBezTo>
                <a:cubicBezTo>
                  <a:pt x="7261316" y="2675869"/>
                  <a:pt x="7263201" y="2677792"/>
                  <a:pt x="7264987" y="2679776"/>
                </a:cubicBezTo>
                <a:cubicBezTo>
                  <a:pt x="7266773" y="2681760"/>
                  <a:pt x="7268237" y="2683496"/>
                  <a:pt x="7269378" y="2684985"/>
                </a:cubicBezTo>
                <a:cubicBezTo>
                  <a:pt x="7273743" y="2680967"/>
                  <a:pt x="7277365" y="2676440"/>
                  <a:pt x="7280242" y="2671404"/>
                </a:cubicBezTo>
                <a:cubicBezTo>
                  <a:pt x="7283120" y="2666369"/>
                  <a:pt x="7285451" y="2661098"/>
                  <a:pt x="7287237" y="2655591"/>
                </a:cubicBezTo>
                <a:cubicBezTo>
                  <a:pt x="7289519" y="2658171"/>
                  <a:pt x="7291665" y="2660714"/>
                  <a:pt x="7293674" y="2663219"/>
                </a:cubicBezTo>
                <a:cubicBezTo>
                  <a:pt x="7295683" y="2665724"/>
                  <a:pt x="7297283" y="2668019"/>
                  <a:pt x="7298474" y="2670102"/>
                </a:cubicBezTo>
                <a:lnTo>
                  <a:pt x="7303683" y="2662586"/>
                </a:lnTo>
                <a:lnTo>
                  <a:pt x="7303683" y="2676948"/>
                </a:lnTo>
                <a:cubicBezTo>
                  <a:pt x="7303683" y="2679081"/>
                  <a:pt x="7302467" y="2680148"/>
                  <a:pt x="7300036" y="2680148"/>
                </a:cubicBezTo>
                <a:cubicBezTo>
                  <a:pt x="7299094" y="2680148"/>
                  <a:pt x="7297457" y="2680148"/>
                  <a:pt x="7295125" y="2680148"/>
                </a:cubicBezTo>
                <a:cubicBezTo>
                  <a:pt x="7292793" y="2680148"/>
                  <a:pt x="7290189" y="2680123"/>
                  <a:pt x="7287312" y="2680073"/>
                </a:cubicBezTo>
                <a:cubicBezTo>
                  <a:pt x="7284434" y="2680024"/>
                  <a:pt x="7281755" y="2679900"/>
                  <a:pt x="7279275" y="2679701"/>
                </a:cubicBezTo>
                <a:cubicBezTo>
                  <a:pt x="7280714" y="2682579"/>
                  <a:pt x="7282127" y="2686151"/>
                  <a:pt x="7283517" y="2690417"/>
                </a:cubicBezTo>
                <a:cubicBezTo>
                  <a:pt x="7284906" y="2694684"/>
                  <a:pt x="7285823" y="2698379"/>
                  <a:pt x="7286270" y="2701505"/>
                </a:cubicBezTo>
                <a:cubicBezTo>
                  <a:pt x="7293017" y="2701505"/>
                  <a:pt x="7298846" y="2701307"/>
                  <a:pt x="7303757" y="2700910"/>
                </a:cubicBezTo>
                <a:cubicBezTo>
                  <a:pt x="7308668" y="2700513"/>
                  <a:pt x="7312910" y="2699495"/>
                  <a:pt x="7316482" y="2697858"/>
                </a:cubicBezTo>
                <a:cubicBezTo>
                  <a:pt x="7320153" y="2696073"/>
                  <a:pt x="7322671" y="2693592"/>
                  <a:pt x="7324035" y="2690417"/>
                </a:cubicBezTo>
                <a:cubicBezTo>
                  <a:pt x="7325399" y="2687242"/>
                  <a:pt x="7326081" y="2682901"/>
                  <a:pt x="7326081" y="2677395"/>
                </a:cubicBezTo>
                <a:lnTo>
                  <a:pt x="7326081" y="2599186"/>
                </a:lnTo>
                <a:lnTo>
                  <a:pt x="7292669" y="2599186"/>
                </a:lnTo>
                <a:lnTo>
                  <a:pt x="7292669" y="2587056"/>
                </a:lnTo>
                <a:lnTo>
                  <a:pt x="7331439" y="2587056"/>
                </a:lnTo>
                <a:lnTo>
                  <a:pt x="7331439" y="2565848"/>
                </a:lnTo>
                <a:close/>
                <a:moveTo>
                  <a:pt x="2095186" y="2563755"/>
                </a:moveTo>
                <a:cubicBezTo>
                  <a:pt x="2091763" y="2566334"/>
                  <a:pt x="2087583" y="2569001"/>
                  <a:pt x="2082647" y="2571754"/>
                </a:cubicBezTo>
                <a:cubicBezTo>
                  <a:pt x="2077711" y="2574507"/>
                  <a:pt x="2072787" y="2576876"/>
                  <a:pt x="2067876" y="2578861"/>
                </a:cubicBezTo>
                <a:lnTo>
                  <a:pt x="2067876" y="2654242"/>
                </a:lnTo>
                <a:lnTo>
                  <a:pt x="2089084" y="2654242"/>
                </a:lnTo>
                <a:lnTo>
                  <a:pt x="2089084" y="2648289"/>
                </a:lnTo>
                <a:lnTo>
                  <a:pt x="2131426" y="2648289"/>
                </a:lnTo>
                <a:lnTo>
                  <a:pt x="2131426" y="2654541"/>
                </a:lnTo>
                <a:lnTo>
                  <a:pt x="2152932" y="2654541"/>
                </a:lnTo>
                <a:lnTo>
                  <a:pt x="2152932" y="2574396"/>
                </a:lnTo>
                <a:lnTo>
                  <a:pt x="2111929" y="2574396"/>
                </a:lnTo>
                <a:lnTo>
                  <a:pt x="2111929" y="2592404"/>
                </a:lnTo>
                <a:lnTo>
                  <a:pt x="2131426" y="2592404"/>
                </a:lnTo>
                <a:lnTo>
                  <a:pt x="2131426" y="2602003"/>
                </a:lnTo>
                <a:lnTo>
                  <a:pt x="2113640" y="2602003"/>
                </a:lnTo>
                <a:lnTo>
                  <a:pt x="2113640" y="2619341"/>
                </a:lnTo>
                <a:lnTo>
                  <a:pt x="2131426" y="2619341"/>
                </a:lnTo>
                <a:lnTo>
                  <a:pt x="2131426" y="2630355"/>
                </a:lnTo>
                <a:lnTo>
                  <a:pt x="2089084" y="2630355"/>
                </a:lnTo>
                <a:lnTo>
                  <a:pt x="2089084" y="2619193"/>
                </a:lnTo>
                <a:lnTo>
                  <a:pt x="2109176" y="2619193"/>
                </a:lnTo>
                <a:lnTo>
                  <a:pt x="2109176" y="2601854"/>
                </a:lnTo>
                <a:lnTo>
                  <a:pt x="2089084" y="2601854"/>
                </a:lnTo>
                <a:lnTo>
                  <a:pt x="2089084" y="2587939"/>
                </a:lnTo>
                <a:cubicBezTo>
                  <a:pt x="2096476" y="2585211"/>
                  <a:pt x="2103644" y="2582011"/>
                  <a:pt x="2110589" y="2578340"/>
                </a:cubicBezTo>
                <a:close/>
                <a:moveTo>
                  <a:pt x="1037324" y="2561269"/>
                </a:moveTo>
                <a:lnTo>
                  <a:pt x="1112631" y="2561269"/>
                </a:lnTo>
                <a:lnTo>
                  <a:pt x="1112631" y="2633003"/>
                </a:lnTo>
                <a:lnTo>
                  <a:pt x="1037324" y="2633003"/>
                </a:lnTo>
                <a:lnTo>
                  <a:pt x="1037324" y="2608001"/>
                </a:lnTo>
                <a:lnTo>
                  <a:pt x="1105785" y="2608001"/>
                </a:lnTo>
                <a:lnTo>
                  <a:pt x="1105785" y="2585751"/>
                </a:lnTo>
                <a:lnTo>
                  <a:pt x="1037324" y="2585751"/>
                </a:lnTo>
                <a:close/>
                <a:moveTo>
                  <a:pt x="10179184" y="2561143"/>
                </a:moveTo>
                <a:lnTo>
                  <a:pt x="10179184" y="2580639"/>
                </a:lnTo>
                <a:lnTo>
                  <a:pt x="10234846" y="2580639"/>
                </a:lnTo>
                <a:lnTo>
                  <a:pt x="10234846" y="2561143"/>
                </a:lnTo>
                <a:close/>
                <a:moveTo>
                  <a:pt x="9132831" y="2559701"/>
                </a:moveTo>
                <a:lnTo>
                  <a:pt x="9132831" y="2580537"/>
                </a:lnTo>
                <a:lnTo>
                  <a:pt x="9161481" y="2580537"/>
                </a:lnTo>
                <a:lnTo>
                  <a:pt x="9161481" y="2611047"/>
                </a:lnTo>
                <a:lnTo>
                  <a:pt x="9161481" y="2614395"/>
                </a:lnTo>
                <a:lnTo>
                  <a:pt x="9128069" y="2614395"/>
                </a:lnTo>
                <a:lnTo>
                  <a:pt x="9128069" y="2635529"/>
                </a:lnTo>
                <a:lnTo>
                  <a:pt x="9159471" y="2635529"/>
                </a:lnTo>
                <a:cubicBezTo>
                  <a:pt x="9157785" y="2643764"/>
                  <a:pt x="9154548" y="2651751"/>
                  <a:pt x="9149760" y="2659491"/>
                </a:cubicBezTo>
                <a:cubicBezTo>
                  <a:pt x="9144973" y="2667230"/>
                  <a:pt x="9137445" y="2674200"/>
                  <a:pt x="9127176" y="2680401"/>
                </a:cubicBezTo>
                <a:cubicBezTo>
                  <a:pt x="9129061" y="2681591"/>
                  <a:pt x="9131157" y="2683179"/>
                  <a:pt x="9133464" y="2685163"/>
                </a:cubicBezTo>
                <a:cubicBezTo>
                  <a:pt x="9135770" y="2687148"/>
                  <a:pt x="9137990" y="2689194"/>
                  <a:pt x="9140124" y="2691303"/>
                </a:cubicBezTo>
                <a:cubicBezTo>
                  <a:pt x="9142257" y="2693411"/>
                  <a:pt x="9143968" y="2695309"/>
                  <a:pt x="9145258" y="2696995"/>
                </a:cubicBezTo>
                <a:cubicBezTo>
                  <a:pt x="9153791" y="2691588"/>
                  <a:pt x="9160637" y="2685560"/>
                  <a:pt x="9165797" y="2678913"/>
                </a:cubicBezTo>
                <a:cubicBezTo>
                  <a:pt x="9170956" y="2672265"/>
                  <a:pt x="9174850" y="2665258"/>
                  <a:pt x="9177480" y="2657891"/>
                </a:cubicBezTo>
                <a:cubicBezTo>
                  <a:pt x="9180109" y="2650524"/>
                  <a:pt x="9181920" y="2643070"/>
                  <a:pt x="9182912" y="2635529"/>
                </a:cubicBezTo>
                <a:lnTo>
                  <a:pt x="9214910" y="2635529"/>
                </a:lnTo>
                <a:lnTo>
                  <a:pt x="9214910" y="2696400"/>
                </a:lnTo>
                <a:lnTo>
                  <a:pt x="9238276" y="2696400"/>
                </a:lnTo>
                <a:lnTo>
                  <a:pt x="9238276" y="2635529"/>
                </a:lnTo>
                <a:lnTo>
                  <a:pt x="9268116" y="2635529"/>
                </a:lnTo>
                <a:lnTo>
                  <a:pt x="9268116" y="2614395"/>
                </a:lnTo>
                <a:lnTo>
                  <a:pt x="9238276" y="2614395"/>
                </a:lnTo>
                <a:lnTo>
                  <a:pt x="9238276" y="2580537"/>
                </a:lnTo>
                <a:lnTo>
                  <a:pt x="9263874" y="2580537"/>
                </a:lnTo>
                <a:lnTo>
                  <a:pt x="9263874" y="2559701"/>
                </a:lnTo>
                <a:close/>
                <a:moveTo>
                  <a:pt x="3008573" y="2557207"/>
                </a:moveTo>
                <a:lnTo>
                  <a:pt x="3008573" y="2580200"/>
                </a:lnTo>
                <a:lnTo>
                  <a:pt x="2979328" y="2580200"/>
                </a:lnTo>
                <a:lnTo>
                  <a:pt x="2979328" y="2600591"/>
                </a:lnTo>
                <a:lnTo>
                  <a:pt x="3008573" y="2600591"/>
                </a:lnTo>
                <a:lnTo>
                  <a:pt x="3008573" y="2630802"/>
                </a:lnTo>
                <a:lnTo>
                  <a:pt x="2973525" y="2630802"/>
                </a:lnTo>
                <a:lnTo>
                  <a:pt x="2973525" y="2651191"/>
                </a:lnTo>
                <a:lnTo>
                  <a:pt x="3064756" y="2651191"/>
                </a:lnTo>
                <a:lnTo>
                  <a:pt x="3064756" y="2630802"/>
                </a:lnTo>
                <a:lnTo>
                  <a:pt x="3030972" y="2630802"/>
                </a:lnTo>
                <a:lnTo>
                  <a:pt x="3030972" y="2600591"/>
                </a:lnTo>
                <a:lnTo>
                  <a:pt x="3059026" y="2600591"/>
                </a:lnTo>
                <a:lnTo>
                  <a:pt x="3059026" y="2580200"/>
                </a:lnTo>
                <a:lnTo>
                  <a:pt x="3030972" y="2580200"/>
                </a:lnTo>
                <a:lnTo>
                  <a:pt x="3030972" y="2557207"/>
                </a:lnTo>
                <a:close/>
                <a:moveTo>
                  <a:pt x="6012645" y="2556028"/>
                </a:moveTo>
                <a:lnTo>
                  <a:pt x="6012645" y="2568976"/>
                </a:lnTo>
                <a:lnTo>
                  <a:pt x="5955942" y="2568976"/>
                </a:lnTo>
                <a:lnTo>
                  <a:pt x="5955942" y="2589366"/>
                </a:lnTo>
                <a:lnTo>
                  <a:pt x="5989651" y="2589366"/>
                </a:lnTo>
                <a:cubicBezTo>
                  <a:pt x="5984392" y="2593483"/>
                  <a:pt x="5978439" y="2597229"/>
                  <a:pt x="5971792" y="2600602"/>
                </a:cubicBezTo>
                <a:cubicBezTo>
                  <a:pt x="5965144" y="2603976"/>
                  <a:pt x="5958248" y="2606704"/>
                  <a:pt x="5951105" y="2608788"/>
                </a:cubicBezTo>
                <a:cubicBezTo>
                  <a:pt x="5952692" y="2610177"/>
                  <a:pt x="5954379" y="2611925"/>
                  <a:pt x="5956165" y="2614034"/>
                </a:cubicBezTo>
                <a:cubicBezTo>
                  <a:pt x="5957951" y="2616142"/>
                  <a:pt x="5959662" y="2618301"/>
                  <a:pt x="5961299" y="2620508"/>
                </a:cubicBezTo>
                <a:cubicBezTo>
                  <a:pt x="5962936" y="2622716"/>
                  <a:pt x="5964252" y="2624688"/>
                  <a:pt x="5965243" y="2626424"/>
                </a:cubicBezTo>
                <a:cubicBezTo>
                  <a:pt x="5971048" y="2624390"/>
                  <a:pt x="5976480" y="2621959"/>
                  <a:pt x="5981540" y="2619131"/>
                </a:cubicBezTo>
                <a:lnTo>
                  <a:pt x="5981540" y="2637437"/>
                </a:lnTo>
                <a:lnTo>
                  <a:pt x="6023956" y="2637437"/>
                </a:lnTo>
                <a:cubicBezTo>
                  <a:pt x="6020136" y="2639421"/>
                  <a:pt x="6016465" y="2641083"/>
                  <a:pt x="6012943" y="2642423"/>
                </a:cubicBezTo>
                <a:lnTo>
                  <a:pt x="6012943" y="2648227"/>
                </a:lnTo>
                <a:lnTo>
                  <a:pt x="5955644" y="2648227"/>
                </a:lnTo>
                <a:lnTo>
                  <a:pt x="5955644" y="2668170"/>
                </a:lnTo>
                <a:lnTo>
                  <a:pt x="6012943" y="2668170"/>
                </a:lnTo>
                <a:lnTo>
                  <a:pt x="6012943" y="2677323"/>
                </a:lnTo>
                <a:cubicBezTo>
                  <a:pt x="6012943" y="2678315"/>
                  <a:pt x="6012695" y="2678973"/>
                  <a:pt x="6012199" y="2679295"/>
                </a:cubicBezTo>
                <a:cubicBezTo>
                  <a:pt x="6011702" y="2679617"/>
                  <a:pt x="6010685" y="2679828"/>
                  <a:pt x="6009148" y="2679928"/>
                </a:cubicBezTo>
                <a:cubicBezTo>
                  <a:pt x="6008155" y="2679928"/>
                  <a:pt x="6006345" y="2679915"/>
                  <a:pt x="6003715" y="2679891"/>
                </a:cubicBezTo>
                <a:cubicBezTo>
                  <a:pt x="6001086" y="2679866"/>
                  <a:pt x="5998147" y="2679828"/>
                  <a:pt x="5994898" y="2679779"/>
                </a:cubicBezTo>
                <a:cubicBezTo>
                  <a:pt x="5991648" y="2679729"/>
                  <a:pt x="5988585" y="2679630"/>
                  <a:pt x="5985707" y="2679481"/>
                </a:cubicBezTo>
                <a:cubicBezTo>
                  <a:pt x="5986848" y="2681267"/>
                  <a:pt x="5988076" y="2683388"/>
                  <a:pt x="5989391" y="2685844"/>
                </a:cubicBezTo>
                <a:cubicBezTo>
                  <a:pt x="5990705" y="2688299"/>
                  <a:pt x="5991921" y="2690792"/>
                  <a:pt x="5993037" y="2693322"/>
                </a:cubicBezTo>
                <a:cubicBezTo>
                  <a:pt x="5994153" y="2695852"/>
                  <a:pt x="5994959" y="2698134"/>
                  <a:pt x="5995455" y="2700168"/>
                </a:cubicBezTo>
                <a:cubicBezTo>
                  <a:pt x="6001160" y="2700168"/>
                  <a:pt x="6006419" y="2699995"/>
                  <a:pt x="6011231" y="2699647"/>
                </a:cubicBezTo>
                <a:cubicBezTo>
                  <a:pt x="6016043" y="2699300"/>
                  <a:pt x="6020434" y="2698357"/>
                  <a:pt x="6024402" y="2696820"/>
                </a:cubicBezTo>
                <a:cubicBezTo>
                  <a:pt x="6028421" y="2695232"/>
                  <a:pt x="6031174" y="2692987"/>
                  <a:pt x="6032662" y="2690085"/>
                </a:cubicBezTo>
                <a:cubicBezTo>
                  <a:pt x="6034151" y="2687183"/>
                  <a:pt x="6034895" y="2683177"/>
                  <a:pt x="6034895" y="2678067"/>
                </a:cubicBezTo>
                <a:lnTo>
                  <a:pt x="6034895" y="2668170"/>
                </a:lnTo>
                <a:lnTo>
                  <a:pt x="6093607" y="2668170"/>
                </a:lnTo>
                <a:lnTo>
                  <a:pt x="6093607" y="2648227"/>
                </a:lnTo>
                <a:lnTo>
                  <a:pt x="6037797" y="2648227"/>
                </a:lnTo>
                <a:cubicBezTo>
                  <a:pt x="6043651" y="2645399"/>
                  <a:pt x="6049393" y="2642411"/>
                  <a:pt x="6055024" y="2639260"/>
                </a:cubicBezTo>
                <a:cubicBezTo>
                  <a:pt x="6060654" y="2636110"/>
                  <a:pt x="6065950" y="2632997"/>
                  <a:pt x="6070911" y="2629921"/>
                </a:cubicBezTo>
                <a:lnTo>
                  <a:pt x="6057293" y="2617420"/>
                </a:lnTo>
                <a:lnTo>
                  <a:pt x="6052605" y="2618536"/>
                </a:lnTo>
                <a:lnTo>
                  <a:pt x="5982805" y="2618536"/>
                </a:lnTo>
                <a:cubicBezTo>
                  <a:pt x="5994314" y="2612137"/>
                  <a:pt x="6004261" y="2604199"/>
                  <a:pt x="6012645" y="2594723"/>
                </a:cubicBezTo>
                <a:lnTo>
                  <a:pt x="6012645" y="2616378"/>
                </a:lnTo>
                <a:lnTo>
                  <a:pt x="6035192" y="2616378"/>
                </a:lnTo>
                <a:lnTo>
                  <a:pt x="6035192" y="2594872"/>
                </a:lnTo>
                <a:cubicBezTo>
                  <a:pt x="6041593" y="2601719"/>
                  <a:pt x="6048872" y="2607808"/>
                  <a:pt x="6057033" y="2613141"/>
                </a:cubicBezTo>
                <a:cubicBezTo>
                  <a:pt x="6065194" y="2618474"/>
                  <a:pt x="6073863" y="2622753"/>
                  <a:pt x="6083041" y="2625978"/>
                </a:cubicBezTo>
                <a:cubicBezTo>
                  <a:pt x="6084132" y="2624092"/>
                  <a:pt x="6085496" y="2621984"/>
                  <a:pt x="6087134" y="2619652"/>
                </a:cubicBezTo>
                <a:cubicBezTo>
                  <a:pt x="6088771" y="2617321"/>
                  <a:pt x="6090507" y="2615076"/>
                  <a:pt x="6092342" y="2612918"/>
                </a:cubicBezTo>
                <a:cubicBezTo>
                  <a:pt x="6094179" y="2610760"/>
                  <a:pt x="6095914" y="2608961"/>
                  <a:pt x="6097551" y="2607523"/>
                </a:cubicBezTo>
                <a:cubicBezTo>
                  <a:pt x="6090259" y="2605637"/>
                  <a:pt x="6083202" y="2603132"/>
                  <a:pt x="6076381" y="2600007"/>
                </a:cubicBezTo>
                <a:cubicBezTo>
                  <a:pt x="6069559" y="2596881"/>
                  <a:pt x="6063420" y="2593334"/>
                  <a:pt x="6057963" y="2589366"/>
                </a:cubicBezTo>
                <a:lnTo>
                  <a:pt x="6093310" y="2589366"/>
                </a:lnTo>
                <a:lnTo>
                  <a:pt x="6093310" y="2568976"/>
                </a:lnTo>
                <a:lnTo>
                  <a:pt x="6035192" y="2568976"/>
                </a:lnTo>
                <a:lnTo>
                  <a:pt x="6035192" y="2556028"/>
                </a:lnTo>
                <a:close/>
                <a:moveTo>
                  <a:pt x="4209416" y="2555444"/>
                </a:moveTo>
                <a:lnTo>
                  <a:pt x="4285766" y="2555444"/>
                </a:lnTo>
                <a:lnTo>
                  <a:pt x="4285766" y="2625839"/>
                </a:lnTo>
                <a:lnTo>
                  <a:pt x="4209416" y="2625839"/>
                </a:lnTo>
                <a:close/>
                <a:moveTo>
                  <a:pt x="7553483" y="2553225"/>
                </a:moveTo>
                <a:lnTo>
                  <a:pt x="7577370" y="2553225"/>
                </a:lnTo>
                <a:lnTo>
                  <a:pt x="7577370" y="2580609"/>
                </a:lnTo>
                <a:lnTo>
                  <a:pt x="7553483" y="2580609"/>
                </a:lnTo>
                <a:close/>
                <a:moveTo>
                  <a:pt x="7507868" y="2553225"/>
                </a:moveTo>
                <a:lnTo>
                  <a:pt x="7531234" y="2553225"/>
                </a:lnTo>
                <a:lnTo>
                  <a:pt x="7531234" y="2580609"/>
                </a:lnTo>
                <a:lnTo>
                  <a:pt x="7507868" y="2580609"/>
                </a:lnTo>
                <a:close/>
                <a:moveTo>
                  <a:pt x="11897425" y="2551410"/>
                </a:moveTo>
                <a:lnTo>
                  <a:pt x="11882022" y="2563167"/>
                </a:lnTo>
                <a:cubicBezTo>
                  <a:pt x="11889116" y="2568872"/>
                  <a:pt x="11894697" y="2574900"/>
                  <a:pt x="11898765" y="2581250"/>
                </a:cubicBezTo>
                <a:cubicBezTo>
                  <a:pt x="11895887" y="2584475"/>
                  <a:pt x="11892923" y="2587476"/>
                  <a:pt x="11889872" y="2590254"/>
                </a:cubicBezTo>
                <a:cubicBezTo>
                  <a:pt x="11886821" y="2593032"/>
                  <a:pt x="11883708" y="2595512"/>
                  <a:pt x="11880533" y="2597695"/>
                </a:cubicBezTo>
                <a:cubicBezTo>
                  <a:pt x="11882071" y="2598886"/>
                  <a:pt x="11883820" y="2600349"/>
                  <a:pt x="11885780" y="2602085"/>
                </a:cubicBezTo>
                <a:cubicBezTo>
                  <a:pt x="11887739" y="2603822"/>
                  <a:pt x="11889612" y="2605596"/>
                  <a:pt x="11891398" y="2607406"/>
                </a:cubicBezTo>
                <a:cubicBezTo>
                  <a:pt x="11893184" y="2609217"/>
                  <a:pt x="11894622" y="2610866"/>
                  <a:pt x="11895714" y="2612354"/>
                </a:cubicBezTo>
                <a:cubicBezTo>
                  <a:pt x="11897797" y="2610817"/>
                  <a:pt x="11899831" y="2609180"/>
                  <a:pt x="11901816" y="2607444"/>
                </a:cubicBezTo>
                <a:cubicBezTo>
                  <a:pt x="11903800" y="2605707"/>
                  <a:pt x="11905785" y="2603897"/>
                  <a:pt x="11907769" y="2602012"/>
                </a:cubicBezTo>
                <a:cubicBezTo>
                  <a:pt x="11908215" y="2603748"/>
                  <a:pt x="11908600" y="2605522"/>
                  <a:pt x="11908922" y="2607332"/>
                </a:cubicBezTo>
                <a:cubicBezTo>
                  <a:pt x="11909245" y="2609142"/>
                  <a:pt x="11909530" y="2610966"/>
                  <a:pt x="11909778" y="2612802"/>
                </a:cubicBezTo>
                <a:cubicBezTo>
                  <a:pt x="11906107" y="2618507"/>
                  <a:pt x="11901617" y="2624088"/>
                  <a:pt x="11896309" y="2629545"/>
                </a:cubicBezTo>
                <a:cubicBezTo>
                  <a:pt x="11891001" y="2635002"/>
                  <a:pt x="11885792" y="2639343"/>
                  <a:pt x="11880682" y="2642566"/>
                </a:cubicBezTo>
                <a:cubicBezTo>
                  <a:pt x="11883262" y="2644552"/>
                  <a:pt x="11885928" y="2647106"/>
                  <a:pt x="11888682" y="2650232"/>
                </a:cubicBezTo>
                <a:cubicBezTo>
                  <a:pt x="11891435" y="2653357"/>
                  <a:pt x="11893680" y="2656234"/>
                  <a:pt x="11895416" y="2658863"/>
                </a:cubicBezTo>
                <a:cubicBezTo>
                  <a:pt x="11897847" y="2656780"/>
                  <a:pt x="11900365" y="2654461"/>
                  <a:pt x="11902969" y="2651906"/>
                </a:cubicBezTo>
                <a:cubicBezTo>
                  <a:pt x="11905574" y="2649351"/>
                  <a:pt x="11908141" y="2646585"/>
                  <a:pt x="11910671" y="2643609"/>
                </a:cubicBezTo>
                <a:cubicBezTo>
                  <a:pt x="11910423" y="2649860"/>
                  <a:pt x="11909989" y="2655229"/>
                  <a:pt x="11909369" y="2659719"/>
                </a:cubicBezTo>
                <a:cubicBezTo>
                  <a:pt x="11908749" y="2664209"/>
                  <a:pt x="11907868" y="2667222"/>
                  <a:pt x="11906727" y="2668760"/>
                </a:cubicBezTo>
                <a:cubicBezTo>
                  <a:pt x="11905586" y="2670298"/>
                  <a:pt x="11903999" y="2671216"/>
                  <a:pt x="11901965" y="2671514"/>
                </a:cubicBezTo>
                <a:cubicBezTo>
                  <a:pt x="11900377" y="2671663"/>
                  <a:pt x="11898269" y="2671749"/>
                  <a:pt x="11895639" y="2671774"/>
                </a:cubicBezTo>
                <a:cubicBezTo>
                  <a:pt x="11893010" y="2671799"/>
                  <a:pt x="11889785" y="2671663"/>
                  <a:pt x="11885966" y="2671365"/>
                </a:cubicBezTo>
                <a:cubicBezTo>
                  <a:pt x="11887900" y="2674490"/>
                  <a:pt x="11889339" y="2677901"/>
                  <a:pt x="11890282" y="2681597"/>
                </a:cubicBezTo>
                <a:cubicBezTo>
                  <a:pt x="11891224" y="2685293"/>
                  <a:pt x="11891720" y="2688877"/>
                  <a:pt x="11891770" y="2692350"/>
                </a:cubicBezTo>
                <a:cubicBezTo>
                  <a:pt x="11895590" y="2692499"/>
                  <a:pt x="11899199" y="2692499"/>
                  <a:pt x="11902597" y="2692350"/>
                </a:cubicBezTo>
                <a:cubicBezTo>
                  <a:pt x="11905995" y="2692201"/>
                  <a:pt x="11909307" y="2691705"/>
                  <a:pt x="11912531" y="2690861"/>
                </a:cubicBezTo>
                <a:cubicBezTo>
                  <a:pt x="11914516" y="2690316"/>
                  <a:pt x="11916376" y="2689472"/>
                  <a:pt x="11918112" y="2688331"/>
                </a:cubicBezTo>
                <a:cubicBezTo>
                  <a:pt x="11919849" y="2687190"/>
                  <a:pt x="11921337" y="2685802"/>
                  <a:pt x="11922577" y="2684164"/>
                </a:cubicBezTo>
                <a:cubicBezTo>
                  <a:pt x="11925058" y="2680840"/>
                  <a:pt x="11926968" y="2676487"/>
                  <a:pt x="11928307" y="2671104"/>
                </a:cubicBezTo>
                <a:cubicBezTo>
                  <a:pt x="11929647" y="2665722"/>
                  <a:pt x="11930577" y="2659756"/>
                  <a:pt x="11931098" y="2653208"/>
                </a:cubicBezTo>
                <a:cubicBezTo>
                  <a:pt x="11931619" y="2646659"/>
                  <a:pt x="11931879" y="2639963"/>
                  <a:pt x="11931879" y="2633116"/>
                </a:cubicBezTo>
                <a:cubicBezTo>
                  <a:pt x="11931879" y="2624485"/>
                  <a:pt x="11931358" y="2616088"/>
                  <a:pt x="11930316" y="2607927"/>
                </a:cubicBezTo>
                <a:cubicBezTo>
                  <a:pt x="11929275" y="2599766"/>
                  <a:pt x="11927042" y="2591791"/>
                  <a:pt x="11923619" y="2584003"/>
                </a:cubicBezTo>
                <a:cubicBezTo>
                  <a:pt x="11926298" y="2580481"/>
                  <a:pt x="11928878" y="2576872"/>
                  <a:pt x="11931358" y="2573176"/>
                </a:cubicBezTo>
                <a:cubicBezTo>
                  <a:pt x="11933839" y="2569481"/>
                  <a:pt x="11936145" y="2565722"/>
                  <a:pt x="11938279" y="2561903"/>
                </a:cubicBezTo>
                <a:lnTo>
                  <a:pt x="11918633" y="2552155"/>
                </a:lnTo>
                <a:cubicBezTo>
                  <a:pt x="11917542" y="2554239"/>
                  <a:pt x="11916389" y="2556334"/>
                  <a:pt x="11915173" y="2558443"/>
                </a:cubicBezTo>
                <a:cubicBezTo>
                  <a:pt x="11913958" y="2560551"/>
                  <a:pt x="11912655" y="2562622"/>
                  <a:pt x="11911266" y="2564655"/>
                </a:cubicBezTo>
                <a:cubicBezTo>
                  <a:pt x="11907397" y="2559993"/>
                  <a:pt x="11902783" y="2555578"/>
                  <a:pt x="11897425" y="2551410"/>
                </a:cubicBezTo>
                <a:close/>
                <a:moveTo>
                  <a:pt x="4736475" y="2548805"/>
                </a:moveTo>
                <a:lnTo>
                  <a:pt x="4736475" y="2557511"/>
                </a:lnTo>
                <a:lnTo>
                  <a:pt x="4697482" y="2557511"/>
                </a:lnTo>
                <a:lnTo>
                  <a:pt x="4697482" y="2575148"/>
                </a:lnTo>
                <a:lnTo>
                  <a:pt x="4736475" y="2575148"/>
                </a:lnTo>
                <a:lnTo>
                  <a:pt x="4736475" y="2579017"/>
                </a:lnTo>
                <a:lnTo>
                  <a:pt x="4704477" y="2579017"/>
                </a:lnTo>
                <a:lnTo>
                  <a:pt x="4704477" y="2630511"/>
                </a:lnTo>
                <a:lnTo>
                  <a:pt x="4822870" y="2630511"/>
                </a:lnTo>
                <a:lnTo>
                  <a:pt x="4822870" y="2579017"/>
                </a:lnTo>
                <a:lnTo>
                  <a:pt x="4790573" y="2579017"/>
                </a:lnTo>
                <a:lnTo>
                  <a:pt x="4790573" y="2575148"/>
                </a:lnTo>
                <a:lnTo>
                  <a:pt x="4832023" y="2575148"/>
                </a:lnTo>
                <a:lnTo>
                  <a:pt x="4832023" y="2557511"/>
                </a:lnTo>
                <a:lnTo>
                  <a:pt x="4790573" y="2557511"/>
                </a:lnTo>
                <a:lnTo>
                  <a:pt x="4790573" y="2548805"/>
                </a:lnTo>
                <a:lnTo>
                  <a:pt x="4768920" y="2548805"/>
                </a:lnTo>
                <a:lnTo>
                  <a:pt x="4768920" y="2557511"/>
                </a:lnTo>
                <a:lnTo>
                  <a:pt x="4758130" y="2557511"/>
                </a:lnTo>
                <a:lnTo>
                  <a:pt x="4758130" y="2548805"/>
                </a:lnTo>
                <a:close/>
                <a:moveTo>
                  <a:pt x="11984564" y="2547169"/>
                </a:moveTo>
                <a:lnTo>
                  <a:pt x="11965068" y="2552452"/>
                </a:lnTo>
                <a:cubicBezTo>
                  <a:pt x="11965861" y="2554239"/>
                  <a:pt x="11966655" y="2556099"/>
                  <a:pt x="11967449" y="2558033"/>
                </a:cubicBezTo>
                <a:cubicBezTo>
                  <a:pt x="11968243" y="2559968"/>
                  <a:pt x="11968987" y="2561927"/>
                  <a:pt x="11969681" y="2563912"/>
                </a:cubicBezTo>
                <a:lnTo>
                  <a:pt x="11961719" y="2563912"/>
                </a:lnTo>
                <a:lnTo>
                  <a:pt x="11961719" y="2563763"/>
                </a:lnTo>
                <a:lnTo>
                  <a:pt x="11939916" y="2563763"/>
                </a:lnTo>
                <a:lnTo>
                  <a:pt x="11939916" y="2659607"/>
                </a:lnTo>
                <a:cubicBezTo>
                  <a:pt x="11939916" y="2664023"/>
                  <a:pt x="11938725" y="2667855"/>
                  <a:pt x="11936344" y="2671104"/>
                </a:cubicBezTo>
                <a:cubicBezTo>
                  <a:pt x="11933963" y="2674354"/>
                  <a:pt x="11931705" y="2676773"/>
                  <a:pt x="11929572" y="2678360"/>
                </a:cubicBezTo>
                <a:cubicBezTo>
                  <a:pt x="11930763" y="2679402"/>
                  <a:pt x="11932102" y="2680878"/>
                  <a:pt x="11933591" y="2682787"/>
                </a:cubicBezTo>
                <a:cubicBezTo>
                  <a:pt x="11935079" y="2684698"/>
                  <a:pt x="11936493" y="2686670"/>
                  <a:pt x="11937832" y="2688703"/>
                </a:cubicBezTo>
                <a:cubicBezTo>
                  <a:pt x="11939172" y="2690737"/>
                  <a:pt x="11940189" y="2692523"/>
                  <a:pt x="11940883" y="2694062"/>
                </a:cubicBezTo>
                <a:cubicBezTo>
                  <a:pt x="11941875" y="2693367"/>
                  <a:pt x="11943153" y="2692635"/>
                  <a:pt x="11944715" y="2691866"/>
                </a:cubicBezTo>
                <a:cubicBezTo>
                  <a:pt x="11946278" y="2691097"/>
                  <a:pt x="11948548" y="2690167"/>
                  <a:pt x="11951524" y="2689075"/>
                </a:cubicBezTo>
                <a:cubicBezTo>
                  <a:pt x="11954501" y="2687984"/>
                  <a:pt x="11958532" y="2686620"/>
                  <a:pt x="11963617" y="2684982"/>
                </a:cubicBezTo>
                <a:cubicBezTo>
                  <a:pt x="11968702" y="2683346"/>
                  <a:pt x="11975238" y="2681336"/>
                  <a:pt x="11983225" y="2678955"/>
                </a:cubicBezTo>
                <a:cubicBezTo>
                  <a:pt x="11982679" y="2676773"/>
                  <a:pt x="11982171" y="2673858"/>
                  <a:pt x="11981699" y="2670212"/>
                </a:cubicBezTo>
                <a:cubicBezTo>
                  <a:pt x="11981228" y="2666565"/>
                  <a:pt x="11980918" y="2663279"/>
                  <a:pt x="11980769" y="2660352"/>
                </a:cubicBezTo>
                <a:lnTo>
                  <a:pt x="11961719" y="2665412"/>
                </a:lnTo>
                <a:lnTo>
                  <a:pt x="11961719" y="2635349"/>
                </a:lnTo>
                <a:lnTo>
                  <a:pt x="11969012" y="2635349"/>
                </a:lnTo>
                <a:cubicBezTo>
                  <a:pt x="11973824" y="2647304"/>
                  <a:pt x="11979913" y="2658020"/>
                  <a:pt x="11987280" y="2667496"/>
                </a:cubicBezTo>
                <a:cubicBezTo>
                  <a:pt x="11994647" y="2676971"/>
                  <a:pt x="12003565" y="2684462"/>
                  <a:pt x="12014032" y="2689968"/>
                </a:cubicBezTo>
                <a:cubicBezTo>
                  <a:pt x="12015074" y="2688083"/>
                  <a:pt x="12016438" y="2686000"/>
                  <a:pt x="12018125" y="2683718"/>
                </a:cubicBezTo>
                <a:cubicBezTo>
                  <a:pt x="12019812" y="2681436"/>
                  <a:pt x="12021573" y="2679241"/>
                  <a:pt x="12023408" y="2677132"/>
                </a:cubicBezTo>
                <a:cubicBezTo>
                  <a:pt x="12025244" y="2675024"/>
                  <a:pt x="12026980" y="2673300"/>
                  <a:pt x="12028617" y="2671960"/>
                </a:cubicBezTo>
                <a:cubicBezTo>
                  <a:pt x="12025194" y="2670522"/>
                  <a:pt x="12021932" y="2668798"/>
                  <a:pt x="12018832" y="2666788"/>
                </a:cubicBezTo>
                <a:cubicBezTo>
                  <a:pt x="12015731" y="2664779"/>
                  <a:pt x="12012792" y="2662584"/>
                  <a:pt x="12010014" y="2660203"/>
                </a:cubicBezTo>
                <a:cubicBezTo>
                  <a:pt x="12012792" y="2658615"/>
                  <a:pt x="12015545" y="2656929"/>
                  <a:pt x="12018274" y="2655142"/>
                </a:cubicBezTo>
                <a:cubicBezTo>
                  <a:pt x="12021002" y="2653357"/>
                  <a:pt x="12023582" y="2651546"/>
                  <a:pt x="12026013" y="2649711"/>
                </a:cubicBezTo>
                <a:lnTo>
                  <a:pt x="12012469" y="2635349"/>
                </a:lnTo>
                <a:lnTo>
                  <a:pt x="12018274" y="2635349"/>
                </a:lnTo>
                <a:lnTo>
                  <a:pt x="12018274" y="2563912"/>
                </a:lnTo>
                <a:lnTo>
                  <a:pt x="11992080" y="2563912"/>
                </a:lnTo>
                <a:cubicBezTo>
                  <a:pt x="11991137" y="2561331"/>
                  <a:pt x="11989972" y="2558517"/>
                  <a:pt x="11988583" y="2555466"/>
                </a:cubicBezTo>
                <a:cubicBezTo>
                  <a:pt x="11987193" y="2552415"/>
                  <a:pt x="11985854" y="2549648"/>
                  <a:pt x="11984564" y="2547169"/>
                </a:cubicBezTo>
                <a:close/>
                <a:moveTo>
                  <a:pt x="264199" y="2542354"/>
                </a:moveTo>
                <a:cubicBezTo>
                  <a:pt x="261520" y="2549647"/>
                  <a:pt x="258258" y="2556803"/>
                  <a:pt x="254413" y="2563823"/>
                </a:cubicBezTo>
                <a:cubicBezTo>
                  <a:pt x="250569" y="2570844"/>
                  <a:pt x="246364" y="2577417"/>
                  <a:pt x="241800" y="2583543"/>
                </a:cubicBezTo>
                <a:cubicBezTo>
                  <a:pt x="237236" y="2589670"/>
                  <a:pt x="232499" y="2594991"/>
                  <a:pt x="227587" y="2599505"/>
                </a:cubicBezTo>
                <a:cubicBezTo>
                  <a:pt x="228927" y="2601390"/>
                  <a:pt x="230465" y="2603846"/>
                  <a:pt x="232201" y="2606871"/>
                </a:cubicBezTo>
                <a:cubicBezTo>
                  <a:pt x="233937" y="2609898"/>
                  <a:pt x="235562" y="2612912"/>
                  <a:pt x="237075" y="2615913"/>
                </a:cubicBezTo>
                <a:cubicBezTo>
                  <a:pt x="238588" y="2618914"/>
                  <a:pt x="239717" y="2621333"/>
                  <a:pt x="240461" y="2623168"/>
                </a:cubicBezTo>
                <a:cubicBezTo>
                  <a:pt x="242048" y="2621531"/>
                  <a:pt x="243636" y="2619845"/>
                  <a:pt x="245223" y="2618108"/>
                </a:cubicBezTo>
                <a:cubicBezTo>
                  <a:pt x="246811" y="2616372"/>
                  <a:pt x="248349" y="2614537"/>
                  <a:pt x="249837" y="2612601"/>
                </a:cubicBezTo>
                <a:lnTo>
                  <a:pt x="249837" y="2686048"/>
                </a:lnTo>
                <a:lnTo>
                  <a:pt x="271789" y="2686048"/>
                </a:lnTo>
                <a:lnTo>
                  <a:pt x="271789" y="2579860"/>
                </a:lnTo>
                <a:cubicBezTo>
                  <a:pt x="273476" y="2576833"/>
                  <a:pt x="275088" y="2573770"/>
                  <a:pt x="276626" y="2570669"/>
                </a:cubicBezTo>
                <a:cubicBezTo>
                  <a:pt x="278164" y="2567569"/>
                  <a:pt x="279652" y="2564481"/>
                  <a:pt x="281091" y="2561404"/>
                </a:cubicBezTo>
                <a:cubicBezTo>
                  <a:pt x="282182" y="2563935"/>
                  <a:pt x="283249" y="2566737"/>
                  <a:pt x="284291" y="2569814"/>
                </a:cubicBezTo>
                <a:cubicBezTo>
                  <a:pt x="285333" y="2572889"/>
                  <a:pt x="286052" y="2575568"/>
                  <a:pt x="286449" y="2577850"/>
                </a:cubicBezTo>
                <a:cubicBezTo>
                  <a:pt x="291112" y="2577403"/>
                  <a:pt x="295887" y="2576883"/>
                  <a:pt x="300773" y="2576287"/>
                </a:cubicBezTo>
                <a:cubicBezTo>
                  <a:pt x="305660" y="2575692"/>
                  <a:pt x="310534" y="2574998"/>
                  <a:pt x="315396" y="2574204"/>
                </a:cubicBezTo>
                <a:lnTo>
                  <a:pt x="315396" y="2604416"/>
                </a:lnTo>
                <a:lnTo>
                  <a:pt x="275956" y="2604416"/>
                </a:lnTo>
                <a:lnTo>
                  <a:pt x="275956" y="2625699"/>
                </a:lnTo>
                <a:lnTo>
                  <a:pt x="315396" y="2625699"/>
                </a:lnTo>
                <a:lnTo>
                  <a:pt x="315396" y="2660301"/>
                </a:lnTo>
                <a:lnTo>
                  <a:pt x="282356" y="2660301"/>
                </a:lnTo>
                <a:lnTo>
                  <a:pt x="282356" y="2681509"/>
                </a:lnTo>
                <a:lnTo>
                  <a:pt x="372248" y="2681509"/>
                </a:lnTo>
                <a:lnTo>
                  <a:pt x="372248" y="2660301"/>
                </a:lnTo>
                <a:lnTo>
                  <a:pt x="337943" y="2660301"/>
                </a:lnTo>
                <a:lnTo>
                  <a:pt x="337943" y="2625699"/>
                </a:lnTo>
                <a:lnTo>
                  <a:pt x="373439" y="2625699"/>
                </a:lnTo>
                <a:lnTo>
                  <a:pt x="373439" y="2604416"/>
                </a:lnTo>
                <a:lnTo>
                  <a:pt x="337943" y="2604416"/>
                </a:lnTo>
                <a:lnTo>
                  <a:pt x="337943" y="2570111"/>
                </a:lnTo>
                <a:cubicBezTo>
                  <a:pt x="349800" y="2567779"/>
                  <a:pt x="360888" y="2564927"/>
                  <a:pt x="371206" y="2561553"/>
                </a:cubicBezTo>
                <a:lnTo>
                  <a:pt x="355058" y="2542801"/>
                </a:lnTo>
                <a:cubicBezTo>
                  <a:pt x="348808" y="2545083"/>
                  <a:pt x="341701" y="2547216"/>
                  <a:pt x="333739" y="2549201"/>
                </a:cubicBezTo>
                <a:cubicBezTo>
                  <a:pt x="325776" y="2551185"/>
                  <a:pt x="317405" y="2552971"/>
                  <a:pt x="308624" y="2554559"/>
                </a:cubicBezTo>
                <a:cubicBezTo>
                  <a:pt x="299843" y="2556146"/>
                  <a:pt x="291087" y="2557460"/>
                  <a:pt x="282356" y="2558502"/>
                </a:cubicBezTo>
                <a:cubicBezTo>
                  <a:pt x="283051" y="2557014"/>
                  <a:pt x="283708" y="2555501"/>
                  <a:pt x="284328" y="2553964"/>
                </a:cubicBezTo>
                <a:cubicBezTo>
                  <a:pt x="284948" y="2552426"/>
                  <a:pt x="285556" y="2550887"/>
                  <a:pt x="286151" y="2549350"/>
                </a:cubicBezTo>
                <a:close/>
                <a:moveTo>
                  <a:pt x="1014926" y="2538795"/>
                </a:moveTo>
                <a:lnTo>
                  <a:pt x="1014926" y="2664853"/>
                </a:lnTo>
                <a:lnTo>
                  <a:pt x="1037324" y="2664853"/>
                </a:lnTo>
                <a:lnTo>
                  <a:pt x="1037324" y="2655402"/>
                </a:lnTo>
                <a:lnTo>
                  <a:pt x="1112631" y="2655402"/>
                </a:lnTo>
                <a:lnTo>
                  <a:pt x="1112631" y="2664853"/>
                </a:lnTo>
                <a:lnTo>
                  <a:pt x="1136221" y="2664853"/>
                </a:lnTo>
                <a:lnTo>
                  <a:pt x="1136221" y="2538795"/>
                </a:lnTo>
                <a:close/>
                <a:moveTo>
                  <a:pt x="2037143" y="2535998"/>
                </a:moveTo>
                <a:lnTo>
                  <a:pt x="2044882" y="2535998"/>
                </a:lnTo>
                <a:cubicBezTo>
                  <a:pt x="2043989" y="2540860"/>
                  <a:pt x="2042972" y="2546044"/>
                  <a:pt x="2041831" y="2551550"/>
                </a:cubicBezTo>
                <a:cubicBezTo>
                  <a:pt x="2040690" y="2557057"/>
                  <a:pt x="2039574" y="2561944"/>
                  <a:pt x="2038482" y="2566210"/>
                </a:cubicBezTo>
                <a:cubicBezTo>
                  <a:pt x="2041905" y="2571122"/>
                  <a:pt x="2044113" y="2575872"/>
                  <a:pt x="2045105" y="2580460"/>
                </a:cubicBezTo>
                <a:cubicBezTo>
                  <a:pt x="2046097" y="2585050"/>
                  <a:pt x="2046593" y="2588981"/>
                  <a:pt x="2046593" y="2592255"/>
                </a:cubicBezTo>
                <a:cubicBezTo>
                  <a:pt x="2046593" y="2596670"/>
                  <a:pt x="2045874" y="2599499"/>
                  <a:pt x="2044435" y="2600739"/>
                </a:cubicBezTo>
                <a:cubicBezTo>
                  <a:pt x="2043443" y="2601482"/>
                  <a:pt x="2042228" y="2601854"/>
                  <a:pt x="2040789" y="2601854"/>
                </a:cubicBezTo>
                <a:cubicBezTo>
                  <a:pt x="2040194" y="2601854"/>
                  <a:pt x="2039611" y="2601854"/>
                  <a:pt x="2039041" y="2601854"/>
                </a:cubicBezTo>
                <a:cubicBezTo>
                  <a:pt x="2038470" y="2601854"/>
                  <a:pt x="2037837" y="2601854"/>
                  <a:pt x="2037143" y="2601854"/>
                </a:cubicBezTo>
                <a:close/>
                <a:moveTo>
                  <a:pt x="8788022" y="2534549"/>
                </a:moveTo>
                <a:lnTo>
                  <a:pt x="8768228" y="2539980"/>
                </a:lnTo>
                <a:cubicBezTo>
                  <a:pt x="8769468" y="2541618"/>
                  <a:pt x="8770659" y="2543404"/>
                  <a:pt x="8771800" y="2545339"/>
                </a:cubicBezTo>
                <a:cubicBezTo>
                  <a:pt x="8772941" y="2547273"/>
                  <a:pt x="8773884" y="2549158"/>
                  <a:pt x="8774628" y="2550993"/>
                </a:cubicBezTo>
                <a:lnTo>
                  <a:pt x="8748136" y="2550993"/>
                </a:lnTo>
                <a:lnTo>
                  <a:pt x="8748136" y="2568332"/>
                </a:lnTo>
                <a:lnTo>
                  <a:pt x="8797026" y="2568332"/>
                </a:lnTo>
                <a:cubicBezTo>
                  <a:pt x="8796729" y="2569175"/>
                  <a:pt x="8796406" y="2570007"/>
                  <a:pt x="8796059" y="2570825"/>
                </a:cubicBezTo>
                <a:cubicBezTo>
                  <a:pt x="8795712" y="2571644"/>
                  <a:pt x="8795365" y="2572450"/>
                  <a:pt x="8795017" y="2573244"/>
                </a:cubicBezTo>
                <a:lnTo>
                  <a:pt x="8756322" y="2573244"/>
                </a:lnTo>
                <a:lnTo>
                  <a:pt x="8756322" y="2590135"/>
                </a:lnTo>
                <a:lnTo>
                  <a:pt x="8785269" y="2590135"/>
                </a:lnTo>
                <a:cubicBezTo>
                  <a:pt x="8784624" y="2591028"/>
                  <a:pt x="8783954" y="2591909"/>
                  <a:pt x="8783260" y="2592777"/>
                </a:cubicBezTo>
                <a:cubicBezTo>
                  <a:pt x="8782565" y="2593645"/>
                  <a:pt x="8781871" y="2594501"/>
                  <a:pt x="8781176" y="2595344"/>
                </a:cubicBezTo>
                <a:lnTo>
                  <a:pt x="8741737" y="2595344"/>
                </a:lnTo>
                <a:lnTo>
                  <a:pt x="8741737" y="2612980"/>
                </a:lnTo>
                <a:lnTo>
                  <a:pt x="8760266" y="2612980"/>
                </a:lnTo>
                <a:cubicBezTo>
                  <a:pt x="8756942" y="2614965"/>
                  <a:pt x="8753383" y="2616788"/>
                  <a:pt x="8749587" y="2618450"/>
                </a:cubicBezTo>
                <a:cubicBezTo>
                  <a:pt x="8745792" y="2620111"/>
                  <a:pt x="8741786" y="2621538"/>
                  <a:pt x="8737570" y="2622728"/>
                </a:cubicBezTo>
                <a:cubicBezTo>
                  <a:pt x="8739256" y="2624365"/>
                  <a:pt x="8741055" y="2626362"/>
                  <a:pt x="8742965" y="2628719"/>
                </a:cubicBezTo>
                <a:cubicBezTo>
                  <a:pt x="8744875" y="2631075"/>
                  <a:pt x="8746698" y="2633506"/>
                  <a:pt x="8748434" y="2636011"/>
                </a:cubicBezTo>
                <a:cubicBezTo>
                  <a:pt x="8750170" y="2638517"/>
                  <a:pt x="8751584" y="2640762"/>
                  <a:pt x="8752676" y="2642746"/>
                </a:cubicBezTo>
                <a:cubicBezTo>
                  <a:pt x="8760315" y="2640017"/>
                  <a:pt x="8767385" y="2636644"/>
                  <a:pt x="8773884" y="2632626"/>
                </a:cubicBezTo>
                <a:lnTo>
                  <a:pt x="8773884" y="2634189"/>
                </a:lnTo>
                <a:cubicBezTo>
                  <a:pt x="8773884" y="2636520"/>
                  <a:pt x="8773561" y="2638988"/>
                  <a:pt x="8772916" y="2641593"/>
                </a:cubicBezTo>
                <a:cubicBezTo>
                  <a:pt x="8772271" y="2644197"/>
                  <a:pt x="8770982" y="2646814"/>
                  <a:pt x="8769047" y="2649443"/>
                </a:cubicBezTo>
                <a:cubicBezTo>
                  <a:pt x="8767112" y="2652072"/>
                  <a:pt x="8764259" y="2654590"/>
                  <a:pt x="8760489" y="2656996"/>
                </a:cubicBezTo>
                <a:cubicBezTo>
                  <a:pt x="8756719" y="2659402"/>
                  <a:pt x="8751683" y="2661548"/>
                  <a:pt x="8745383" y="2663433"/>
                </a:cubicBezTo>
                <a:cubicBezTo>
                  <a:pt x="8747020" y="2664773"/>
                  <a:pt x="8748806" y="2666496"/>
                  <a:pt x="8750741" y="2668605"/>
                </a:cubicBezTo>
                <a:cubicBezTo>
                  <a:pt x="8752676" y="2670713"/>
                  <a:pt x="8754511" y="2672908"/>
                  <a:pt x="8756248" y="2675190"/>
                </a:cubicBezTo>
                <a:cubicBezTo>
                  <a:pt x="8757984" y="2677472"/>
                  <a:pt x="8759323" y="2679506"/>
                  <a:pt x="8760266" y="2681292"/>
                </a:cubicBezTo>
                <a:cubicBezTo>
                  <a:pt x="8768154" y="2678514"/>
                  <a:pt x="8774479" y="2675264"/>
                  <a:pt x="8779241" y="2671544"/>
                </a:cubicBezTo>
                <a:cubicBezTo>
                  <a:pt x="8784004" y="2667823"/>
                  <a:pt x="8787625" y="2663867"/>
                  <a:pt x="8790106" y="2659675"/>
                </a:cubicBezTo>
                <a:cubicBezTo>
                  <a:pt x="8792586" y="2655483"/>
                  <a:pt x="8794261" y="2651266"/>
                  <a:pt x="8795129" y="2647025"/>
                </a:cubicBezTo>
                <a:cubicBezTo>
                  <a:pt x="8795997" y="2642783"/>
                  <a:pt x="8796431" y="2638803"/>
                  <a:pt x="8796431" y="2635081"/>
                </a:cubicBezTo>
                <a:lnTo>
                  <a:pt x="8796431" y="2623845"/>
                </a:lnTo>
                <a:lnTo>
                  <a:pt x="8785939" y="2623845"/>
                </a:lnTo>
                <a:cubicBezTo>
                  <a:pt x="8787824" y="2622158"/>
                  <a:pt x="8789647" y="2620422"/>
                  <a:pt x="8791408" y="2618636"/>
                </a:cubicBezTo>
                <a:cubicBezTo>
                  <a:pt x="8793169" y="2616850"/>
                  <a:pt x="8794844" y="2614965"/>
                  <a:pt x="8796431" y="2612980"/>
                </a:cubicBezTo>
                <a:lnTo>
                  <a:pt x="8822476" y="2612980"/>
                </a:lnTo>
                <a:cubicBezTo>
                  <a:pt x="8825701" y="2616998"/>
                  <a:pt x="8829248" y="2620720"/>
                  <a:pt x="8833117" y="2624143"/>
                </a:cubicBezTo>
                <a:lnTo>
                  <a:pt x="8819723" y="2624143"/>
                </a:lnTo>
                <a:lnTo>
                  <a:pt x="8819723" y="2680325"/>
                </a:lnTo>
                <a:lnTo>
                  <a:pt x="8843238" y="2680325"/>
                </a:lnTo>
                <a:lnTo>
                  <a:pt x="8843238" y="2631881"/>
                </a:lnTo>
                <a:cubicBezTo>
                  <a:pt x="8850828" y="2636941"/>
                  <a:pt x="8859212" y="2640910"/>
                  <a:pt x="8868390" y="2643788"/>
                </a:cubicBezTo>
                <a:cubicBezTo>
                  <a:pt x="8869382" y="2641903"/>
                  <a:pt x="8870696" y="2639782"/>
                  <a:pt x="8872333" y="2637426"/>
                </a:cubicBezTo>
                <a:cubicBezTo>
                  <a:pt x="8873971" y="2635069"/>
                  <a:pt x="8875707" y="2632799"/>
                  <a:pt x="8877542" y="2630617"/>
                </a:cubicBezTo>
                <a:cubicBezTo>
                  <a:pt x="8879378" y="2628433"/>
                  <a:pt x="8881090" y="2626623"/>
                  <a:pt x="8882677" y="2625184"/>
                </a:cubicBezTo>
                <a:cubicBezTo>
                  <a:pt x="8870969" y="2622555"/>
                  <a:pt x="8860551" y="2618487"/>
                  <a:pt x="8851423" y="2612980"/>
                </a:cubicBezTo>
                <a:lnTo>
                  <a:pt x="8876873" y="2612980"/>
                </a:lnTo>
                <a:lnTo>
                  <a:pt x="8876873" y="2595344"/>
                </a:lnTo>
                <a:lnTo>
                  <a:pt x="8808486" y="2595344"/>
                </a:lnTo>
                <a:cubicBezTo>
                  <a:pt x="8808933" y="2594501"/>
                  <a:pt x="8809354" y="2593645"/>
                  <a:pt x="8809751" y="2592777"/>
                </a:cubicBezTo>
                <a:cubicBezTo>
                  <a:pt x="8810148" y="2591909"/>
                  <a:pt x="8810570" y="2591028"/>
                  <a:pt x="8811016" y="2590135"/>
                </a:cubicBezTo>
                <a:lnTo>
                  <a:pt x="8862734" y="2590135"/>
                </a:lnTo>
                <a:lnTo>
                  <a:pt x="8862734" y="2573244"/>
                </a:lnTo>
                <a:lnTo>
                  <a:pt x="8818234" y="2573244"/>
                </a:lnTo>
                <a:cubicBezTo>
                  <a:pt x="8818532" y="2572401"/>
                  <a:pt x="8818805" y="2571582"/>
                  <a:pt x="8819053" y="2570788"/>
                </a:cubicBezTo>
                <a:cubicBezTo>
                  <a:pt x="8819301" y="2569994"/>
                  <a:pt x="8819574" y="2569175"/>
                  <a:pt x="8819872" y="2568332"/>
                </a:cubicBezTo>
                <a:lnTo>
                  <a:pt x="8871738" y="2568332"/>
                </a:lnTo>
                <a:lnTo>
                  <a:pt x="8871738" y="2550993"/>
                </a:lnTo>
                <a:lnTo>
                  <a:pt x="8848372" y="2550993"/>
                </a:lnTo>
                <a:cubicBezTo>
                  <a:pt x="8849364" y="2549307"/>
                  <a:pt x="8850406" y="2547484"/>
                  <a:pt x="8851498" y="2545524"/>
                </a:cubicBezTo>
                <a:cubicBezTo>
                  <a:pt x="8852589" y="2543565"/>
                  <a:pt x="8853730" y="2541519"/>
                  <a:pt x="8854921" y="2539385"/>
                </a:cubicBezTo>
                <a:lnTo>
                  <a:pt x="8831183" y="2534549"/>
                </a:lnTo>
                <a:cubicBezTo>
                  <a:pt x="8830488" y="2536979"/>
                  <a:pt x="8829471" y="2539720"/>
                  <a:pt x="8828132" y="2542771"/>
                </a:cubicBezTo>
                <a:cubicBezTo>
                  <a:pt x="8826792" y="2545822"/>
                  <a:pt x="8825527" y="2548563"/>
                  <a:pt x="8824336" y="2550993"/>
                </a:cubicBezTo>
                <a:lnTo>
                  <a:pt x="8787725" y="2550993"/>
                </a:lnTo>
                <a:lnTo>
                  <a:pt x="8796729" y="2548092"/>
                </a:lnTo>
                <a:cubicBezTo>
                  <a:pt x="8795985" y="2546008"/>
                  <a:pt x="8794806" y="2543701"/>
                  <a:pt x="8793194" y="2541172"/>
                </a:cubicBezTo>
                <a:cubicBezTo>
                  <a:pt x="8791582" y="2538642"/>
                  <a:pt x="8789858" y="2536434"/>
                  <a:pt x="8788022" y="2534549"/>
                </a:cubicBezTo>
                <a:close/>
                <a:moveTo>
                  <a:pt x="4186275" y="2532822"/>
                </a:moveTo>
                <a:lnTo>
                  <a:pt x="4186275" y="2660740"/>
                </a:lnTo>
                <a:lnTo>
                  <a:pt x="4209416" y="2660740"/>
                </a:lnTo>
                <a:lnTo>
                  <a:pt x="4209416" y="2648684"/>
                </a:lnTo>
                <a:lnTo>
                  <a:pt x="4285766" y="2648684"/>
                </a:lnTo>
                <a:lnTo>
                  <a:pt x="4285766" y="2660740"/>
                </a:lnTo>
                <a:lnTo>
                  <a:pt x="4310173" y="2660740"/>
                </a:lnTo>
                <a:lnTo>
                  <a:pt x="4310173" y="2532822"/>
                </a:lnTo>
                <a:close/>
                <a:moveTo>
                  <a:pt x="7484874" y="2531422"/>
                </a:moveTo>
                <a:lnTo>
                  <a:pt x="7484874" y="2629871"/>
                </a:lnTo>
                <a:cubicBezTo>
                  <a:pt x="7484874" y="2637015"/>
                  <a:pt x="7485543" y="2642894"/>
                  <a:pt x="7486883" y="2647507"/>
                </a:cubicBezTo>
                <a:cubicBezTo>
                  <a:pt x="7488222" y="2652122"/>
                  <a:pt x="7490455" y="2655730"/>
                  <a:pt x="7493580" y="2658335"/>
                </a:cubicBezTo>
                <a:cubicBezTo>
                  <a:pt x="7496705" y="2660939"/>
                  <a:pt x="7500959" y="2662763"/>
                  <a:pt x="7506342" y="2663804"/>
                </a:cubicBezTo>
                <a:cubicBezTo>
                  <a:pt x="7511725" y="2664846"/>
                  <a:pt x="7518434" y="2665367"/>
                  <a:pt x="7526471" y="2665367"/>
                </a:cubicBezTo>
                <a:lnTo>
                  <a:pt x="7576328" y="2665367"/>
                </a:lnTo>
                <a:cubicBezTo>
                  <a:pt x="7585556" y="2665367"/>
                  <a:pt x="7592873" y="2664276"/>
                  <a:pt x="7598281" y="2662093"/>
                </a:cubicBezTo>
                <a:cubicBezTo>
                  <a:pt x="7603688" y="2659910"/>
                  <a:pt x="7607756" y="2656276"/>
                  <a:pt x="7610485" y="2651191"/>
                </a:cubicBezTo>
                <a:cubicBezTo>
                  <a:pt x="7613213" y="2646106"/>
                  <a:pt x="7615197" y="2639198"/>
                  <a:pt x="7616438" y="2630467"/>
                </a:cubicBezTo>
                <a:cubicBezTo>
                  <a:pt x="7614255" y="2630070"/>
                  <a:pt x="7611774" y="2629413"/>
                  <a:pt x="7608996" y="2628495"/>
                </a:cubicBezTo>
                <a:cubicBezTo>
                  <a:pt x="7606218" y="2627577"/>
                  <a:pt x="7603490" y="2626548"/>
                  <a:pt x="7600811" y="2625406"/>
                </a:cubicBezTo>
                <a:cubicBezTo>
                  <a:pt x="7598132" y="2624266"/>
                  <a:pt x="7595875" y="2623149"/>
                  <a:pt x="7594039" y="2622058"/>
                </a:cubicBezTo>
                <a:cubicBezTo>
                  <a:pt x="7593146" y="2628160"/>
                  <a:pt x="7592079" y="2632736"/>
                  <a:pt x="7590839" y="2635787"/>
                </a:cubicBezTo>
                <a:cubicBezTo>
                  <a:pt x="7589599" y="2638838"/>
                  <a:pt x="7587677" y="2640873"/>
                  <a:pt x="7585072" y="2641889"/>
                </a:cubicBezTo>
                <a:cubicBezTo>
                  <a:pt x="7582468" y="2642906"/>
                  <a:pt x="7578685" y="2643415"/>
                  <a:pt x="7573724" y="2643415"/>
                </a:cubicBezTo>
                <a:lnTo>
                  <a:pt x="7526322" y="2643415"/>
                </a:lnTo>
                <a:cubicBezTo>
                  <a:pt x="7520766" y="2643415"/>
                  <a:pt x="7516686" y="2643129"/>
                  <a:pt x="7514081" y="2642559"/>
                </a:cubicBezTo>
                <a:cubicBezTo>
                  <a:pt x="7511477" y="2641989"/>
                  <a:pt x="7509790" y="2640748"/>
                  <a:pt x="7509021" y="2638838"/>
                </a:cubicBezTo>
                <a:cubicBezTo>
                  <a:pt x="7508252" y="2636929"/>
                  <a:pt x="7507868" y="2633940"/>
                  <a:pt x="7507868" y="2629871"/>
                </a:cubicBezTo>
                <a:lnTo>
                  <a:pt x="7507868" y="2602264"/>
                </a:lnTo>
                <a:lnTo>
                  <a:pt x="7577370" y="2602264"/>
                </a:lnTo>
                <a:lnTo>
                  <a:pt x="7577370" y="2610003"/>
                </a:lnTo>
                <a:lnTo>
                  <a:pt x="7600587" y="2610003"/>
                </a:lnTo>
                <a:lnTo>
                  <a:pt x="7600587" y="2531422"/>
                </a:lnTo>
                <a:close/>
                <a:moveTo>
                  <a:pt x="10153437" y="2515155"/>
                </a:moveTo>
                <a:lnTo>
                  <a:pt x="10160283" y="2515155"/>
                </a:lnTo>
                <a:cubicBezTo>
                  <a:pt x="10159589" y="2522547"/>
                  <a:pt x="10158621" y="2529505"/>
                  <a:pt x="10157381" y="2536028"/>
                </a:cubicBezTo>
                <a:cubicBezTo>
                  <a:pt x="10156141" y="2542552"/>
                  <a:pt x="10154578" y="2548592"/>
                  <a:pt x="10152693" y="2554149"/>
                </a:cubicBezTo>
                <a:cubicBezTo>
                  <a:pt x="10151701" y="2553305"/>
                  <a:pt x="10150709" y="2552437"/>
                  <a:pt x="10149716" y="2551544"/>
                </a:cubicBezTo>
                <a:cubicBezTo>
                  <a:pt x="10148724" y="2550651"/>
                  <a:pt x="10147732" y="2549783"/>
                  <a:pt x="10146740" y="2548939"/>
                </a:cubicBezTo>
                <a:cubicBezTo>
                  <a:pt x="10147980" y="2543780"/>
                  <a:pt x="10149146" y="2538347"/>
                  <a:pt x="10150237" y="2532643"/>
                </a:cubicBezTo>
                <a:cubicBezTo>
                  <a:pt x="10151329" y="2526939"/>
                  <a:pt x="10152395" y="2521109"/>
                  <a:pt x="10153437" y="2515155"/>
                </a:cubicBezTo>
                <a:close/>
                <a:moveTo>
                  <a:pt x="2975161" y="2510252"/>
                </a:moveTo>
                <a:cubicBezTo>
                  <a:pt x="2974318" y="2513525"/>
                  <a:pt x="2973388" y="2516837"/>
                  <a:pt x="2972371" y="2520186"/>
                </a:cubicBezTo>
                <a:cubicBezTo>
                  <a:pt x="2971354" y="2523535"/>
                  <a:pt x="2970200" y="2526871"/>
                  <a:pt x="2968911" y="2530195"/>
                </a:cubicBezTo>
                <a:lnTo>
                  <a:pt x="2928206" y="2530195"/>
                </a:lnTo>
                <a:lnTo>
                  <a:pt x="2928206" y="2551403"/>
                </a:lnTo>
                <a:lnTo>
                  <a:pt x="2959162" y="2551403"/>
                </a:lnTo>
                <a:cubicBezTo>
                  <a:pt x="2954698" y="2559638"/>
                  <a:pt x="2949414" y="2567302"/>
                  <a:pt x="2943312" y="2574397"/>
                </a:cubicBezTo>
                <a:cubicBezTo>
                  <a:pt x="2937210" y="2581491"/>
                  <a:pt x="2930364" y="2587444"/>
                  <a:pt x="2922774" y="2592256"/>
                </a:cubicBezTo>
                <a:cubicBezTo>
                  <a:pt x="2923865" y="2594091"/>
                  <a:pt x="2925081" y="2596300"/>
                  <a:pt x="2926420" y="2598879"/>
                </a:cubicBezTo>
                <a:cubicBezTo>
                  <a:pt x="2927760" y="2601458"/>
                  <a:pt x="2929050" y="2604088"/>
                  <a:pt x="2930290" y="2606766"/>
                </a:cubicBezTo>
                <a:cubicBezTo>
                  <a:pt x="2931530" y="2609445"/>
                  <a:pt x="2932522" y="2611826"/>
                  <a:pt x="2933266" y="2613910"/>
                </a:cubicBezTo>
                <a:cubicBezTo>
                  <a:pt x="2937186" y="2611331"/>
                  <a:pt x="2940956" y="2608477"/>
                  <a:pt x="2944577" y="2605352"/>
                </a:cubicBezTo>
                <a:lnTo>
                  <a:pt x="2944577" y="2655061"/>
                </a:lnTo>
                <a:lnTo>
                  <a:pt x="2966976" y="2655061"/>
                </a:lnTo>
                <a:lnTo>
                  <a:pt x="2966976" y="2581093"/>
                </a:lnTo>
                <a:cubicBezTo>
                  <a:pt x="2970399" y="2576480"/>
                  <a:pt x="2973562" y="2571668"/>
                  <a:pt x="2976464" y="2566658"/>
                </a:cubicBezTo>
                <a:cubicBezTo>
                  <a:pt x="2979366" y="2561647"/>
                  <a:pt x="2982033" y="2556562"/>
                  <a:pt x="2984463" y="2551403"/>
                </a:cubicBezTo>
                <a:lnTo>
                  <a:pt x="3065574" y="2551403"/>
                </a:lnTo>
                <a:lnTo>
                  <a:pt x="3065574" y="2530195"/>
                </a:lnTo>
                <a:lnTo>
                  <a:pt x="2993468" y="2530195"/>
                </a:lnTo>
                <a:cubicBezTo>
                  <a:pt x="2994311" y="2527764"/>
                  <a:pt x="2995142" y="2525357"/>
                  <a:pt x="2995960" y="2522976"/>
                </a:cubicBezTo>
                <a:cubicBezTo>
                  <a:pt x="2996779" y="2520595"/>
                  <a:pt x="2997585" y="2518189"/>
                  <a:pt x="2998379" y="2515759"/>
                </a:cubicBezTo>
                <a:close/>
                <a:moveTo>
                  <a:pt x="2096228" y="2509953"/>
                </a:moveTo>
                <a:cubicBezTo>
                  <a:pt x="2093548" y="2516353"/>
                  <a:pt x="2090237" y="2522616"/>
                  <a:pt x="2086293" y="2528744"/>
                </a:cubicBezTo>
                <a:cubicBezTo>
                  <a:pt x="2082349" y="2534870"/>
                  <a:pt x="2077971" y="2540587"/>
                  <a:pt x="2073159" y="2545895"/>
                </a:cubicBezTo>
                <a:cubicBezTo>
                  <a:pt x="2068347" y="2551204"/>
                  <a:pt x="2063287" y="2555768"/>
                  <a:pt x="2057979" y="2559588"/>
                </a:cubicBezTo>
                <a:cubicBezTo>
                  <a:pt x="2059765" y="2554131"/>
                  <a:pt x="2061563" y="2548202"/>
                  <a:pt x="2063374" y="2541802"/>
                </a:cubicBezTo>
                <a:cubicBezTo>
                  <a:pt x="2065184" y="2535403"/>
                  <a:pt x="2066859" y="2529301"/>
                  <a:pt x="2068397" y="2523497"/>
                </a:cubicBezTo>
                <a:lnTo>
                  <a:pt x="2053886" y="2515609"/>
                </a:lnTo>
                <a:lnTo>
                  <a:pt x="2050835" y="2516353"/>
                </a:lnTo>
                <a:lnTo>
                  <a:pt x="2017944" y="2516353"/>
                </a:lnTo>
                <a:lnTo>
                  <a:pt x="2017944" y="2654688"/>
                </a:lnTo>
                <a:lnTo>
                  <a:pt x="2037143" y="2654688"/>
                </a:lnTo>
                <a:lnTo>
                  <a:pt x="2037143" y="2604757"/>
                </a:lnTo>
                <a:cubicBezTo>
                  <a:pt x="2038135" y="2607237"/>
                  <a:pt x="2038892" y="2609941"/>
                  <a:pt x="2039412" y="2612868"/>
                </a:cubicBezTo>
                <a:cubicBezTo>
                  <a:pt x="2039933" y="2615795"/>
                  <a:pt x="2040243" y="2618374"/>
                  <a:pt x="2040343" y="2620607"/>
                </a:cubicBezTo>
                <a:cubicBezTo>
                  <a:pt x="2042079" y="2620607"/>
                  <a:pt x="2043766" y="2620582"/>
                  <a:pt x="2045403" y="2620533"/>
                </a:cubicBezTo>
                <a:cubicBezTo>
                  <a:pt x="2047040" y="2620483"/>
                  <a:pt x="2048503" y="2620359"/>
                  <a:pt x="2049793" y="2620161"/>
                </a:cubicBezTo>
                <a:cubicBezTo>
                  <a:pt x="2051480" y="2619814"/>
                  <a:pt x="2053067" y="2619354"/>
                  <a:pt x="2054556" y="2618784"/>
                </a:cubicBezTo>
                <a:cubicBezTo>
                  <a:pt x="2056044" y="2618213"/>
                  <a:pt x="2057458" y="2617432"/>
                  <a:pt x="2058797" y="2616440"/>
                </a:cubicBezTo>
                <a:cubicBezTo>
                  <a:pt x="2061278" y="2614555"/>
                  <a:pt x="2063064" y="2611864"/>
                  <a:pt x="2064155" y="2608366"/>
                </a:cubicBezTo>
                <a:cubicBezTo>
                  <a:pt x="2065246" y="2604868"/>
                  <a:pt x="2065792" y="2600416"/>
                  <a:pt x="2065792" y="2595009"/>
                </a:cubicBezTo>
                <a:cubicBezTo>
                  <a:pt x="2065792" y="2590742"/>
                  <a:pt x="2065234" y="2585967"/>
                  <a:pt x="2064118" y="2580685"/>
                </a:cubicBezTo>
                <a:cubicBezTo>
                  <a:pt x="2063002" y="2575400"/>
                  <a:pt x="2060509" y="2569857"/>
                  <a:pt x="2056639" y="2564053"/>
                </a:cubicBezTo>
                <a:lnTo>
                  <a:pt x="2057532" y="2561299"/>
                </a:lnTo>
                <a:cubicBezTo>
                  <a:pt x="2059269" y="2562341"/>
                  <a:pt x="2061216" y="2563631"/>
                  <a:pt x="2063374" y="2565169"/>
                </a:cubicBezTo>
                <a:cubicBezTo>
                  <a:pt x="2065532" y="2566706"/>
                  <a:pt x="2067603" y="2568270"/>
                  <a:pt x="2069587" y="2569857"/>
                </a:cubicBezTo>
                <a:cubicBezTo>
                  <a:pt x="2071572" y="2571445"/>
                  <a:pt x="2073184" y="2572858"/>
                  <a:pt x="2074424" y="2574098"/>
                </a:cubicBezTo>
                <a:cubicBezTo>
                  <a:pt x="2083106" y="2566706"/>
                  <a:pt x="2091291" y="2557604"/>
                  <a:pt x="2098981" y="2546788"/>
                </a:cubicBezTo>
                <a:lnTo>
                  <a:pt x="2123092" y="2546788"/>
                </a:lnTo>
                <a:cubicBezTo>
                  <a:pt x="2121256" y="2549765"/>
                  <a:pt x="2119271" y="2552717"/>
                  <a:pt x="2117138" y="2555643"/>
                </a:cubicBezTo>
                <a:cubicBezTo>
                  <a:pt x="2115005" y="2558571"/>
                  <a:pt x="2112872" y="2561225"/>
                  <a:pt x="2110739" y="2563606"/>
                </a:cubicBezTo>
                <a:cubicBezTo>
                  <a:pt x="2113170" y="2564896"/>
                  <a:pt x="2115960" y="2566570"/>
                  <a:pt x="2119110" y="2568629"/>
                </a:cubicBezTo>
                <a:cubicBezTo>
                  <a:pt x="2122261" y="2570688"/>
                  <a:pt x="2124902" y="2572560"/>
                  <a:pt x="2127035" y="2574247"/>
                </a:cubicBezTo>
                <a:cubicBezTo>
                  <a:pt x="2130210" y="2570725"/>
                  <a:pt x="2133510" y="2566756"/>
                  <a:pt x="2136932" y="2562341"/>
                </a:cubicBezTo>
                <a:cubicBezTo>
                  <a:pt x="2140356" y="2557926"/>
                  <a:pt x="2143618" y="2553412"/>
                  <a:pt x="2146718" y="2548798"/>
                </a:cubicBezTo>
                <a:cubicBezTo>
                  <a:pt x="2149819" y="2544184"/>
                  <a:pt x="2152460" y="2539868"/>
                  <a:pt x="2154643" y="2535849"/>
                </a:cubicBezTo>
                <a:lnTo>
                  <a:pt x="2139686" y="2526399"/>
                </a:lnTo>
                <a:lnTo>
                  <a:pt x="2136337" y="2527292"/>
                </a:lnTo>
                <a:lnTo>
                  <a:pt x="2111334" y="2527292"/>
                </a:lnTo>
                <a:cubicBezTo>
                  <a:pt x="2112326" y="2525457"/>
                  <a:pt x="2113306" y="2523596"/>
                  <a:pt x="2114273" y="2521711"/>
                </a:cubicBezTo>
                <a:cubicBezTo>
                  <a:pt x="2115241" y="2519826"/>
                  <a:pt x="2116146" y="2517941"/>
                  <a:pt x="2116989" y="2516055"/>
                </a:cubicBezTo>
                <a:close/>
                <a:moveTo>
                  <a:pt x="10238046" y="2471549"/>
                </a:moveTo>
                <a:lnTo>
                  <a:pt x="10234697" y="2472293"/>
                </a:lnTo>
                <a:lnTo>
                  <a:pt x="10181045" y="2472293"/>
                </a:lnTo>
                <a:lnTo>
                  <a:pt x="10181045" y="2492087"/>
                </a:lnTo>
                <a:lnTo>
                  <a:pt x="10231200" y="2492087"/>
                </a:lnTo>
                <a:cubicBezTo>
                  <a:pt x="10230654" y="2498040"/>
                  <a:pt x="10230046" y="2504366"/>
                  <a:pt x="10229377" y="2511063"/>
                </a:cubicBezTo>
                <a:cubicBezTo>
                  <a:pt x="10228707" y="2517760"/>
                  <a:pt x="10227975" y="2524358"/>
                  <a:pt x="10227181" y="2530857"/>
                </a:cubicBezTo>
                <a:lnTo>
                  <a:pt x="10205899" y="2530857"/>
                </a:lnTo>
                <a:cubicBezTo>
                  <a:pt x="10206494" y="2525350"/>
                  <a:pt x="10207077" y="2519695"/>
                  <a:pt x="10207648" y="2513890"/>
                </a:cubicBezTo>
                <a:cubicBezTo>
                  <a:pt x="10208218" y="2508086"/>
                  <a:pt x="10208702" y="2502505"/>
                  <a:pt x="10209099" y="2497147"/>
                </a:cubicBezTo>
                <a:lnTo>
                  <a:pt x="10188337" y="2495957"/>
                </a:lnTo>
                <a:cubicBezTo>
                  <a:pt x="10187990" y="2501712"/>
                  <a:pt x="10187519" y="2507838"/>
                  <a:pt x="10186923" y="2514337"/>
                </a:cubicBezTo>
                <a:cubicBezTo>
                  <a:pt x="10186328" y="2520836"/>
                  <a:pt x="10185671" y="2527136"/>
                  <a:pt x="10184951" y="2533238"/>
                </a:cubicBezTo>
                <a:cubicBezTo>
                  <a:pt x="10184232" y="2539340"/>
                  <a:pt x="10183476" y="2544747"/>
                  <a:pt x="10182682" y="2549460"/>
                </a:cubicBezTo>
                <a:lnTo>
                  <a:pt x="10241692" y="2549460"/>
                </a:lnTo>
                <a:cubicBezTo>
                  <a:pt x="10240601" y="2561862"/>
                  <a:pt x="10239422" y="2571077"/>
                  <a:pt x="10238157" y="2577106"/>
                </a:cubicBezTo>
                <a:cubicBezTo>
                  <a:pt x="10236892" y="2583132"/>
                  <a:pt x="10235516" y="2586865"/>
                  <a:pt x="10234027" y="2588304"/>
                </a:cubicBezTo>
                <a:cubicBezTo>
                  <a:pt x="10233234" y="2589197"/>
                  <a:pt x="10232415" y="2589767"/>
                  <a:pt x="10231572" y="2590016"/>
                </a:cubicBezTo>
                <a:cubicBezTo>
                  <a:pt x="10230728" y="2590264"/>
                  <a:pt x="10229736" y="2590387"/>
                  <a:pt x="10228595" y="2590387"/>
                </a:cubicBezTo>
                <a:cubicBezTo>
                  <a:pt x="10227157" y="2590387"/>
                  <a:pt x="10225185" y="2590363"/>
                  <a:pt x="10222679" y="2590313"/>
                </a:cubicBezTo>
                <a:cubicBezTo>
                  <a:pt x="10220174" y="2590264"/>
                  <a:pt x="10217458" y="2590090"/>
                  <a:pt x="10214531" y="2589794"/>
                </a:cubicBezTo>
                <a:cubicBezTo>
                  <a:pt x="10216168" y="2592471"/>
                  <a:pt x="10217508" y="2595684"/>
                  <a:pt x="10218549" y="2599429"/>
                </a:cubicBezTo>
                <a:cubicBezTo>
                  <a:pt x="10219591" y="2603174"/>
                  <a:pt x="10220186" y="2606511"/>
                  <a:pt x="10220335" y="2609437"/>
                </a:cubicBezTo>
                <a:cubicBezTo>
                  <a:pt x="10224006" y="2609537"/>
                  <a:pt x="10227442" y="2609537"/>
                  <a:pt x="10230642" y="2609437"/>
                </a:cubicBezTo>
                <a:cubicBezTo>
                  <a:pt x="10233841" y="2609339"/>
                  <a:pt x="10236558" y="2609139"/>
                  <a:pt x="10238790" y="2608843"/>
                </a:cubicBezTo>
                <a:cubicBezTo>
                  <a:pt x="10241370" y="2608494"/>
                  <a:pt x="10243701" y="2607813"/>
                  <a:pt x="10245785" y="2606796"/>
                </a:cubicBezTo>
                <a:cubicBezTo>
                  <a:pt x="10247868" y="2605779"/>
                  <a:pt x="10249902" y="2604079"/>
                  <a:pt x="10251887" y="2601698"/>
                </a:cubicBezTo>
                <a:cubicBezTo>
                  <a:pt x="10253673" y="2599714"/>
                  <a:pt x="10255248" y="2596365"/>
                  <a:pt x="10256612" y="2591654"/>
                </a:cubicBezTo>
                <a:cubicBezTo>
                  <a:pt x="10257976" y="2586939"/>
                  <a:pt x="10259192" y="2580342"/>
                  <a:pt x="10260258" y="2571859"/>
                </a:cubicBezTo>
                <a:cubicBezTo>
                  <a:pt x="10261325" y="2563376"/>
                  <a:pt x="10262354" y="2552486"/>
                  <a:pt x="10263347" y="2539191"/>
                </a:cubicBezTo>
                <a:cubicBezTo>
                  <a:pt x="10263446" y="2538347"/>
                  <a:pt x="10263533" y="2537256"/>
                  <a:pt x="10263607" y="2535917"/>
                </a:cubicBezTo>
                <a:cubicBezTo>
                  <a:pt x="10263681" y="2534577"/>
                  <a:pt x="10263756" y="2533400"/>
                  <a:pt x="10263830" y="2532383"/>
                </a:cubicBezTo>
                <a:cubicBezTo>
                  <a:pt x="10263905" y="2531366"/>
                  <a:pt x="10263942" y="2530857"/>
                  <a:pt x="10263942" y="2530857"/>
                </a:cubicBezTo>
                <a:lnTo>
                  <a:pt x="10248241" y="2530857"/>
                </a:lnTo>
                <a:cubicBezTo>
                  <a:pt x="10249382" y="2521233"/>
                  <a:pt x="10250448" y="2511385"/>
                  <a:pt x="10251440" y="2501314"/>
                </a:cubicBezTo>
                <a:cubicBezTo>
                  <a:pt x="10252433" y="2491244"/>
                  <a:pt x="10253201" y="2481768"/>
                  <a:pt x="10253747" y="2472888"/>
                </a:cubicBezTo>
                <a:close/>
                <a:moveTo>
                  <a:pt x="10139298" y="2464851"/>
                </a:moveTo>
                <a:cubicBezTo>
                  <a:pt x="10138951" y="2469564"/>
                  <a:pt x="10138517" y="2474463"/>
                  <a:pt x="10137996" y="2479548"/>
                </a:cubicBezTo>
                <a:cubicBezTo>
                  <a:pt x="10137475" y="2484633"/>
                  <a:pt x="10136843" y="2489731"/>
                  <a:pt x="10136099" y="2494840"/>
                </a:cubicBezTo>
                <a:lnTo>
                  <a:pt x="10123597" y="2494840"/>
                </a:lnTo>
                <a:lnTo>
                  <a:pt x="10123597" y="2515155"/>
                </a:lnTo>
                <a:lnTo>
                  <a:pt x="10132899" y="2515155"/>
                </a:lnTo>
                <a:cubicBezTo>
                  <a:pt x="10131559" y="2522547"/>
                  <a:pt x="10130158" y="2529617"/>
                  <a:pt x="10128694" y="2536362"/>
                </a:cubicBezTo>
                <a:cubicBezTo>
                  <a:pt x="10127231" y="2543110"/>
                  <a:pt x="10125730" y="2549187"/>
                  <a:pt x="10124192" y="2554594"/>
                </a:cubicBezTo>
                <a:cubicBezTo>
                  <a:pt x="10127218" y="2557324"/>
                  <a:pt x="10130431" y="2560263"/>
                  <a:pt x="10133829" y="2563413"/>
                </a:cubicBezTo>
                <a:cubicBezTo>
                  <a:pt x="10137227" y="2566564"/>
                  <a:pt x="10140563" y="2569775"/>
                  <a:pt x="10143838" y="2573049"/>
                </a:cubicBezTo>
                <a:cubicBezTo>
                  <a:pt x="10138331" y="2581581"/>
                  <a:pt x="10131311" y="2587982"/>
                  <a:pt x="10122778" y="2592247"/>
                </a:cubicBezTo>
                <a:cubicBezTo>
                  <a:pt x="10124912" y="2594282"/>
                  <a:pt x="10127169" y="2597048"/>
                  <a:pt x="10129550" y="2600545"/>
                </a:cubicBezTo>
                <a:cubicBezTo>
                  <a:pt x="10131931" y="2604042"/>
                  <a:pt x="10133792" y="2607131"/>
                  <a:pt x="10135131" y="2609810"/>
                </a:cubicBezTo>
                <a:cubicBezTo>
                  <a:pt x="10144607" y="2604154"/>
                  <a:pt x="10152395" y="2597085"/>
                  <a:pt x="10158497" y="2588602"/>
                </a:cubicBezTo>
                <a:cubicBezTo>
                  <a:pt x="10160134" y="2590488"/>
                  <a:pt x="10161647" y="2592335"/>
                  <a:pt x="10163036" y="2594145"/>
                </a:cubicBezTo>
                <a:cubicBezTo>
                  <a:pt x="10164426" y="2595957"/>
                  <a:pt x="10165641" y="2597655"/>
                  <a:pt x="10166683" y="2599243"/>
                </a:cubicBezTo>
                <a:lnTo>
                  <a:pt x="10180226" y="2582499"/>
                </a:lnTo>
                <a:cubicBezTo>
                  <a:pt x="10178887" y="2580515"/>
                  <a:pt x="10177225" y="2578420"/>
                  <a:pt x="10175240" y="2576212"/>
                </a:cubicBezTo>
                <a:cubicBezTo>
                  <a:pt x="10173256" y="2574005"/>
                  <a:pt x="10171123" y="2571735"/>
                  <a:pt x="10168841" y="2569403"/>
                </a:cubicBezTo>
                <a:cubicBezTo>
                  <a:pt x="10172561" y="2560175"/>
                  <a:pt x="10175389" y="2549511"/>
                  <a:pt x="10177324" y="2537405"/>
                </a:cubicBezTo>
                <a:cubicBezTo>
                  <a:pt x="10179259" y="2525301"/>
                  <a:pt x="10180499" y="2511484"/>
                  <a:pt x="10181045" y="2495957"/>
                </a:cubicBezTo>
                <a:lnTo>
                  <a:pt x="10168543" y="2494542"/>
                </a:lnTo>
                <a:lnTo>
                  <a:pt x="10165046" y="2494840"/>
                </a:lnTo>
                <a:lnTo>
                  <a:pt x="10156488" y="2494840"/>
                </a:lnTo>
                <a:cubicBezTo>
                  <a:pt x="10157183" y="2489879"/>
                  <a:pt x="10157815" y="2484980"/>
                  <a:pt x="10158386" y="2480143"/>
                </a:cubicBezTo>
                <a:cubicBezTo>
                  <a:pt x="10158956" y="2475306"/>
                  <a:pt x="10159440" y="2470606"/>
                  <a:pt x="10159837" y="2466041"/>
                </a:cubicBezTo>
                <a:close/>
                <a:moveTo>
                  <a:pt x="10604168" y="2438857"/>
                </a:moveTo>
                <a:lnTo>
                  <a:pt x="10612502" y="2438857"/>
                </a:lnTo>
                <a:lnTo>
                  <a:pt x="10612502" y="2447860"/>
                </a:lnTo>
                <a:lnTo>
                  <a:pt x="10604168" y="2447860"/>
                </a:lnTo>
                <a:close/>
                <a:moveTo>
                  <a:pt x="10577007" y="2438857"/>
                </a:moveTo>
                <a:lnTo>
                  <a:pt x="10585267" y="2438857"/>
                </a:lnTo>
                <a:lnTo>
                  <a:pt x="10585267" y="2447860"/>
                </a:lnTo>
                <a:lnTo>
                  <a:pt x="10577007" y="2447860"/>
                </a:lnTo>
                <a:close/>
                <a:moveTo>
                  <a:pt x="10604168" y="2413407"/>
                </a:moveTo>
                <a:lnTo>
                  <a:pt x="10612502" y="2413407"/>
                </a:lnTo>
                <a:lnTo>
                  <a:pt x="10612502" y="2422262"/>
                </a:lnTo>
                <a:lnTo>
                  <a:pt x="10604168" y="2422262"/>
                </a:lnTo>
                <a:close/>
                <a:moveTo>
                  <a:pt x="10577007" y="2413407"/>
                </a:moveTo>
                <a:lnTo>
                  <a:pt x="10585267" y="2413407"/>
                </a:lnTo>
                <a:lnTo>
                  <a:pt x="10585267" y="2422262"/>
                </a:lnTo>
                <a:lnTo>
                  <a:pt x="10577007" y="2422262"/>
                </a:lnTo>
                <a:close/>
                <a:moveTo>
                  <a:pt x="10639068" y="2405147"/>
                </a:moveTo>
                <a:lnTo>
                  <a:pt x="10639068" y="2473757"/>
                </a:lnTo>
                <a:lnTo>
                  <a:pt x="10551855" y="2473757"/>
                </a:lnTo>
                <a:lnTo>
                  <a:pt x="10551855" y="2405742"/>
                </a:lnTo>
                <a:lnTo>
                  <a:pt x="10529010" y="2405742"/>
                </a:lnTo>
                <a:lnTo>
                  <a:pt x="10529010" y="2494445"/>
                </a:lnTo>
                <a:lnTo>
                  <a:pt x="10639068" y="2494445"/>
                </a:lnTo>
                <a:lnTo>
                  <a:pt x="10639068" y="2501142"/>
                </a:lnTo>
                <a:lnTo>
                  <a:pt x="10661467" y="2501142"/>
                </a:lnTo>
                <a:lnTo>
                  <a:pt x="10661467" y="2405147"/>
                </a:lnTo>
                <a:close/>
                <a:moveTo>
                  <a:pt x="10559073" y="2395548"/>
                </a:moveTo>
                <a:lnTo>
                  <a:pt x="10559073" y="2465646"/>
                </a:lnTo>
                <a:lnTo>
                  <a:pt x="10631404" y="2465646"/>
                </a:lnTo>
                <a:lnTo>
                  <a:pt x="10631404" y="2395548"/>
                </a:lnTo>
                <a:close/>
                <a:moveTo>
                  <a:pt x="11924214" y="2388220"/>
                </a:moveTo>
                <a:lnTo>
                  <a:pt x="11985829" y="2388220"/>
                </a:lnTo>
                <a:lnTo>
                  <a:pt x="11985829" y="2394693"/>
                </a:lnTo>
                <a:lnTo>
                  <a:pt x="11924214" y="2394693"/>
                </a:lnTo>
                <a:close/>
                <a:moveTo>
                  <a:pt x="11658614" y="2384247"/>
                </a:moveTo>
                <a:lnTo>
                  <a:pt x="11688082" y="2384247"/>
                </a:lnTo>
                <a:lnTo>
                  <a:pt x="11688082" y="2390796"/>
                </a:lnTo>
                <a:lnTo>
                  <a:pt x="11653182" y="2390796"/>
                </a:lnTo>
                <a:cubicBezTo>
                  <a:pt x="11654075" y="2389704"/>
                  <a:pt x="11654980" y="2388625"/>
                  <a:pt x="11655898" y="2387558"/>
                </a:cubicBezTo>
                <a:cubicBezTo>
                  <a:pt x="11656815" y="2386492"/>
                  <a:pt x="11657721" y="2385388"/>
                  <a:pt x="11658614" y="2384247"/>
                </a:cubicBezTo>
                <a:close/>
                <a:moveTo>
                  <a:pt x="6014803" y="2381527"/>
                </a:moveTo>
                <a:cubicBezTo>
                  <a:pt x="6013712" y="2385050"/>
                  <a:pt x="6012248" y="2388807"/>
                  <a:pt x="6010413" y="2392801"/>
                </a:cubicBezTo>
                <a:cubicBezTo>
                  <a:pt x="6008577" y="2396794"/>
                  <a:pt x="6006469" y="2400676"/>
                  <a:pt x="6004087" y="2404447"/>
                </a:cubicBezTo>
                <a:cubicBezTo>
                  <a:pt x="6001707" y="2408217"/>
                  <a:pt x="5999226" y="2411491"/>
                  <a:pt x="5996646" y="2414270"/>
                </a:cubicBezTo>
                <a:cubicBezTo>
                  <a:pt x="5998878" y="2415807"/>
                  <a:pt x="6001483" y="2417854"/>
                  <a:pt x="6004459" y="2420409"/>
                </a:cubicBezTo>
                <a:cubicBezTo>
                  <a:pt x="6007436" y="2422964"/>
                  <a:pt x="6009916" y="2425233"/>
                  <a:pt x="6011901" y="2427217"/>
                </a:cubicBezTo>
                <a:cubicBezTo>
                  <a:pt x="6016564" y="2422207"/>
                  <a:pt x="6020955" y="2416055"/>
                  <a:pt x="6025072" y="2408763"/>
                </a:cubicBezTo>
                <a:cubicBezTo>
                  <a:pt x="6029190" y="2401470"/>
                  <a:pt x="6032737" y="2394327"/>
                  <a:pt x="6035714" y="2387331"/>
                </a:cubicBezTo>
                <a:close/>
                <a:moveTo>
                  <a:pt x="6082148" y="2380337"/>
                </a:moveTo>
                <a:lnTo>
                  <a:pt x="6064958" y="2388671"/>
                </a:lnTo>
                <a:cubicBezTo>
                  <a:pt x="6066745" y="2392541"/>
                  <a:pt x="6068617" y="2396695"/>
                  <a:pt x="6070576" y="2401135"/>
                </a:cubicBezTo>
                <a:cubicBezTo>
                  <a:pt x="6072536" y="2405575"/>
                  <a:pt x="6074359" y="2409879"/>
                  <a:pt x="6076046" y="2414046"/>
                </a:cubicBezTo>
                <a:cubicBezTo>
                  <a:pt x="6077732" y="2418213"/>
                  <a:pt x="6079047" y="2421860"/>
                  <a:pt x="6079990" y="2424985"/>
                </a:cubicBezTo>
                <a:lnTo>
                  <a:pt x="6098593" y="2415237"/>
                </a:lnTo>
                <a:cubicBezTo>
                  <a:pt x="6097452" y="2412211"/>
                  <a:pt x="6095939" y="2408676"/>
                  <a:pt x="6094054" y="2404633"/>
                </a:cubicBezTo>
                <a:cubicBezTo>
                  <a:pt x="6092169" y="2400590"/>
                  <a:pt x="6090172" y="2396435"/>
                  <a:pt x="6088064" y="2392168"/>
                </a:cubicBezTo>
                <a:cubicBezTo>
                  <a:pt x="6085955" y="2387902"/>
                  <a:pt x="6083983" y="2383958"/>
                  <a:pt x="6082148" y="2380337"/>
                </a:cubicBezTo>
                <a:close/>
                <a:moveTo>
                  <a:pt x="9164011" y="2372624"/>
                </a:moveTo>
                <a:lnTo>
                  <a:pt x="9233216" y="2372624"/>
                </a:lnTo>
                <a:lnTo>
                  <a:pt x="9233216" y="2376717"/>
                </a:lnTo>
                <a:lnTo>
                  <a:pt x="9249066" y="2376717"/>
                </a:lnTo>
                <a:cubicBezTo>
                  <a:pt x="9248371" y="2382571"/>
                  <a:pt x="9247478" y="2386937"/>
                  <a:pt x="9246387" y="2389814"/>
                </a:cubicBezTo>
                <a:cubicBezTo>
                  <a:pt x="9245296" y="2392692"/>
                  <a:pt x="9243522" y="2394602"/>
                  <a:pt x="9241066" y="2395544"/>
                </a:cubicBezTo>
                <a:cubicBezTo>
                  <a:pt x="9238611" y="2396486"/>
                  <a:pt x="9235026" y="2396958"/>
                  <a:pt x="9230314" y="2396958"/>
                </a:cubicBezTo>
                <a:lnTo>
                  <a:pt x="9182912" y="2396958"/>
                </a:lnTo>
                <a:cubicBezTo>
                  <a:pt x="9177405" y="2396958"/>
                  <a:pt x="9173300" y="2396735"/>
                  <a:pt x="9170596" y="2396288"/>
                </a:cubicBezTo>
                <a:cubicBezTo>
                  <a:pt x="9167893" y="2395842"/>
                  <a:pt x="9166119" y="2394849"/>
                  <a:pt x="9165276" y="2393312"/>
                </a:cubicBezTo>
                <a:cubicBezTo>
                  <a:pt x="9164432" y="2391773"/>
                  <a:pt x="9164011" y="2389442"/>
                  <a:pt x="9164011" y="2386317"/>
                </a:cubicBezTo>
                <a:close/>
                <a:moveTo>
                  <a:pt x="10525959" y="2365410"/>
                </a:moveTo>
                <a:lnTo>
                  <a:pt x="10525959" y="2385948"/>
                </a:lnTo>
                <a:lnTo>
                  <a:pt x="10664667" y="2385948"/>
                </a:lnTo>
                <a:lnTo>
                  <a:pt x="10664667" y="2365410"/>
                </a:lnTo>
                <a:close/>
                <a:moveTo>
                  <a:pt x="11924214" y="2365375"/>
                </a:moveTo>
                <a:lnTo>
                  <a:pt x="11985829" y="2365375"/>
                </a:lnTo>
                <a:lnTo>
                  <a:pt x="11985829" y="2371923"/>
                </a:lnTo>
                <a:lnTo>
                  <a:pt x="11924214" y="2371923"/>
                </a:lnTo>
                <a:close/>
                <a:moveTo>
                  <a:pt x="4740568" y="2363588"/>
                </a:moveTo>
                <a:cubicBezTo>
                  <a:pt x="4741510" y="2365622"/>
                  <a:pt x="4742466" y="2367731"/>
                  <a:pt x="4743433" y="2369913"/>
                </a:cubicBezTo>
                <a:cubicBezTo>
                  <a:pt x="4744400" y="2372096"/>
                  <a:pt x="4745381" y="2374304"/>
                  <a:pt x="4746372" y="2376536"/>
                </a:cubicBezTo>
                <a:lnTo>
                  <a:pt x="4729480" y="2378992"/>
                </a:lnTo>
                <a:cubicBezTo>
                  <a:pt x="4731366" y="2376511"/>
                  <a:pt x="4733238" y="2373981"/>
                  <a:pt x="4735099" y="2371401"/>
                </a:cubicBezTo>
                <a:cubicBezTo>
                  <a:pt x="4736959" y="2368822"/>
                  <a:pt x="4738783" y="2366217"/>
                  <a:pt x="4740568" y="2363588"/>
                </a:cubicBezTo>
                <a:close/>
                <a:moveTo>
                  <a:pt x="1054216" y="2339291"/>
                </a:moveTo>
                <a:lnTo>
                  <a:pt x="1054216" y="2356333"/>
                </a:lnTo>
                <a:lnTo>
                  <a:pt x="1073862" y="2356333"/>
                </a:lnTo>
                <a:cubicBezTo>
                  <a:pt x="1072969" y="2359457"/>
                  <a:pt x="1071555" y="2362310"/>
                  <a:pt x="1069620" y="2364890"/>
                </a:cubicBezTo>
                <a:cubicBezTo>
                  <a:pt x="1067685" y="2367470"/>
                  <a:pt x="1064895" y="2369764"/>
                  <a:pt x="1061249" y="2371773"/>
                </a:cubicBezTo>
                <a:cubicBezTo>
                  <a:pt x="1057602" y="2373782"/>
                  <a:pt x="1052728" y="2375556"/>
                  <a:pt x="1046626" y="2377093"/>
                </a:cubicBezTo>
                <a:cubicBezTo>
                  <a:pt x="1048660" y="2378879"/>
                  <a:pt x="1050793" y="2381372"/>
                  <a:pt x="1053026" y="2384573"/>
                </a:cubicBezTo>
                <a:cubicBezTo>
                  <a:pt x="1055258" y="2387772"/>
                  <a:pt x="1056821" y="2390612"/>
                  <a:pt x="1057714" y="2393093"/>
                </a:cubicBezTo>
                <a:cubicBezTo>
                  <a:pt x="1066247" y="2390563"/>
                  <a:pt x="1073056" y="2387537"/>
                  <a:pt x="1078140" y="2384014"/>
                </a:cubicBezTo>
                <a:cubicBezTo>
                  <a:pt x="1083226" y="2380492"/>
                  <a:pt x="1087070" y="2376424"/>
                  <a:pt x="1089675" y="2371810"/>
                </a:cubicBezTo>
                <a:cubicBezTo>
                  <a:pt x="1092279" y="2367197"/>
                  <a:pt x="1094127" y="2362037"/>
                  <a:pt x="1095218" y="2356333"/>
                </a:cubicBezTo>
                <a:lnTo>
                  <a:pt x="1119329" y="2356333"/>
                </a:lnTo>
                <a:cubicBezTo>
                  <a:pt x="1118882" y="2361144"/>
                  <a:pt x="1118374" y="2364778"/>
                  <a:pt x="1117803" y="2367234"/>
                </a:cubicBezTo>
                <a:cubicBezTo>
                  <a:pt x="1117233" y="2369689"/>
                  <a:pt x="1116575" y="2371339"/>
                  <a:pt x="1115831" y="2372183"/>
                </a:cubicBezTo>
                <a:cubicBezTo>
                  <a:pt x="1114690" y="2373175"/>
                  <a:pt x="1113053" y="2373670"/>
                  <a:pt x="1110920" y="2373670"/>
                </a:cubicBezTo>
                <a:cubicBezTo>
                  <a:pt x="1109531" y="2373670"/>
                  <a:pt x="1107584" y="2373645"/>
                  <a:pt x="1105078" y="2373597"/>
                </a:cubicBezTo>
                <a:cubicBezTo>
                  <a:pt x="1102573" y="2373547"/>
                  <a:pt x="1099907" y="2373373"/>
                  <a:pt x="1097079" y="2373075"/>
                </a:cubicBezTo>
                <a:cubicBezTo>
                  <a:pt x="1098567" y="2375506"/>
                  <a:pt x="1099807" y="2378433"/>
                  <a:pt x="1100800" y="2381856"/>
                </a:cubicBezTo>
                <a:cubicBezTo>
                  <a:pt x="1101792" y="2385279"/>
                  <a:pt x="1102362" y="2388404"/>
                  <a:pt x="1102511" y="2391233"/>
                </a:cubicBezTo>
                <a:cubicBezTo>
                  <a:pt x="1106282" y="2391331"/>
                  <a:pt x="1109816" y="2391331"/>
                  <a:pt x="1113115" y="2391233"/>
                </a:cubicBezTo>
                <a:cubicBezTo>
                  <a:pt x="1116414" y="2391133"/>
                  <a:pt x="1119130" y="2390934"/>
                  <a:pt x="1121264" y="2390637"/>
                </a:cubicBezTo>
                <a:cubicBezTo>
                  <a:pt x="1123744" y="2390389"/>
                  <a:pt x="1126014" y="2389855"/>
                  <a:pt x="1128072" y="2389037"/>
                </a:cubicBezTo>
                <a:cubicBezTo>
                  <a:pt x="1130131" y="2388218"/>
                  <a:pt x="1132029" y="2386817"/>
                  <a:pt x="1133765" y="2384833"/>
                </a:cubicBezTo>
                <a:cubicBezTo>
                  <a:pt x="1135749" y="2382600"/>
                  <a:pt x="1137275" y="2378544"/>
                  <a:pt x="1138342" y="2372666"/>
                </a:cubicBezTo>
                <a:cubicBezTo>
                  <a:pt x="1139408" y="2366787"/>
                  <a:pt x="1140338" y="2358094"/>
                  <a:pt x="1141132" y="2346584"/>
                </a:cubicBezTo>
                <a:cubicBezTo>
                  <a:pt x="1141281" y="2345344"/>
                  <a:pt x="1141392" y="2343818"/>
                  <a:pt x="1141467" y="2342008"/>
                </a:cubicBezTo>
                <a:cubicBezTo>
                  <a:pt x="1141541" y="2340197"/>
                  <a:pt x="1141578" y="2339291"/>
                  <a:pt x="1141578" y="2339291"/>
                </a:cubicBezTo>
                <a:close/>
                <a:moveTo>
                  <a:pt x="9210371" y="2338022"/>
                </a:moveTo>
                <a:lnTo>
                  <a:pt x="9233216" y="2338022"/>
                </a:lnTo>
                <a:lnTo>
                  <a:pt x="9233216" y="2351565"/>
                </a:lnTo>
                <a:lnTo>
                  <a:pt x="9210371" y="2351565"/>
                </a:lnTo>
                <a:close/>
                <a:moveTo>
                  <a:pt x="9164011" y="2338022"/>
                </a:moveTo>
                <a:lnTo>
                  <a:pt x="9188716" y="2338022"/>
                </a:lnTo>
                <a:lnTo>
                  <a:pt x="9188716" y="2351565"/>
                </a:lnTo>
                <a:lnTo>
                  <a:pt x="9164011" y="2351565"/>
                </a:lnTo>
                <a:close/>
                <a:moveTo>
                  <a:pt x="4184564" y="2336815"/>
                </a:moveTo>
                <a:lnTo>
                  <a:pt x="4184564" y="2357056"/>
                </a:lnTo>
                <a:lnTo>
                  <a:pt x="4268353" y="2357056"/>
                </a:lnTo>
                <a:lnTo>
                  <a:pt x="4268353" y="2336815"/>
                </a:lnTo>
                <a:close/>
                <a:moveTo>
                  <a:pt x="11667023" y="2334390"/>
                </a:moveTo>
                <a:lnTo>
                  <a:pt x="11728414" y="2334390"/>
                </a:lnTo>
                <a:lnTo>
                  <a:pt x="11728414" y="2339450"/>
                </a:lnTo>
                <a:lnTo>
                  <a:pt x="11667023" y="2339450"/>
                </a:lnTo>
                <a:close/>
                <a:moveTo>
                  <a:pt x="11939320" y="2332930"/>
                </a:moveTo>
                <a:cubicBezTo>
                  <a:pt x="11938527" y="2337494"/>
                  <a:pt x="11937311" y="2342381"/>
                  <a:pt x="11935674" y="2347590"/>
                </a:cubicBezTo>
                <a:lnTo>
                  <a:pt x="11901965" y="2347590"/>
                </a:lnTo>
                <a:lnTo>
                  <a:pt x="11901965" y="2417241"/>
                </a:lnTo>
                <a:lnTo>
                  <a:pt x="11924214" y="2417241"/>
                </a:lnTo>
                <a:lnTo>
                  <a:pt x="11924214" y="2412479"/>
                </a:lnTo>
                <a:lnTo>
                  <a:pt x="11985829" y="2412479"/>
                </a:lnTo>
                <a:lnTo>
                  <a:pt x="11985829" y="2417241"/>
                </a:lnTo>
                <a:lnTo>
                  <a:pt x="12009121" y="2417241"/>
                </a:lnTo>
                <a:lnTo>
                  <a:pt x="12009121" y="2347590"/>
                </a:lnTo>
                <a:lnTo>
                  <a:pt x="11958668" y="2347590"/>
                </a:lnTo>
                <a:cubicBezTo>
                  <a:pt x="11959462" y="2345952"/>
                  <a:pt x="11960268" y="2344290"/>
                  <a:pt x="11961087" y="2342604"/>
                </a:cubicBezTo>
                <a:cubicBezTo>
                  <a:pt x="11961905" y="2340917"/>
                  <a:pt x="11962736" y="2339156"/>
                  <a:pt x="11963579" y="2337320"/>
                </a:cubicBezTo>
                <a:close/>
                <a:moveTo>
                  <a:pt x="2050091" y="2332624"/>
                </a:moveTo>
                <a:lnTo>
                  <a:pt x="2120636" y="2332624"/>
                </a:lnTo>
                <a:lnTo>
                  <a:pt x="2120636" y="2353312"/>
                </a:lnTo>
                <a:lnTo>
                  <a:pt x="2050091" y="2353312"/>
                </a:lnTo>
                <a:close/>
                <a:moveTo>
                  <a:pt x="7510174" y="2327230"/>
                </a:moveTo>
                <a:lnTo>
                  <a:pt x="7532722" y="2327230"/>
                </a:lnTo>
                <a:cubicBezTo>
                  <a:pt x="7532375" y="2330851"/>
                  <a:pt x="7531730" y="2334286"/>
                  <a:pt x="7530787" y="2337536"/>
                </a:cubicBezTo>
                <a:cubicBezTo>
                  <a:pt x="7529844" y="2340785"/>
                  <a:pt x="7528406" y="2343873"/>
                  <a:pt x="7526471" y="2346800"/>
                </a:cubicBezTo>
                <a:cubicBezTo>
                  <a:pt x="7523445" y="2344270"/>
                  <a:pt x="7520568" y="2341393"/>
                  <a:pt x="7517839" y="2338169"/>
                </a:cubicBezTo>
                <a:cubicBezTo>
                  <a:pt x="7515110" y="2334944"/>
                  <a:pt x="7512556" y="2331298"/>
                  <a:pt x="7510174" y="2327230"/>
                </a:cubicBezTo>
                <a:close/>
                <a:moveTo>
                  <a:pt x="5977596" y="2315522"/>
                </a:moveTo>
                <a:lnTo>
                  <a:pt x="5986154" y="2315522"/>
                </a:lnTo>
                <a:cubicBezTo>
                  <a:pt x="5985161" y="2320780"/>
                  <a:pt x="5984008" y="2326399"/>
                  <a:pt x="5982694" y="2332377"/>
                </a:cubicBezTo>
                <a:cubicBezTo>
                  <a:pt x="5981379" y="2338355"/>
                  <a:pt x="5980151" y="2343551"/>
                  <a:pt x="5979010" y="2347966"/>
                </a:cubicBezTo>
                <a:cubicBezTo>
                  <a:pt x="5982631" y="2352580"/>
                  <a:pt x="5985000" y="2356995"/>
                  <a:pt x="5986116" y="2361212"/>
                </a:cubicBezTo>
                <a:cubicBezTo>
                  <a:pt x="5987233" y="2365429"/>
                  <a:pt x="5987791" y="2369051"/>
                  <a:pt x="5987791" y="2372077"/>
                </a:cubicBezTo>
                <a:cubicBezTo>
                  <a:pt x="5987791" y="2376095"/>
                  <a:pt x="5987047" y="2378575"/>
                  <a:pt x="5985558" y="2379518"/>
                </a:cubicBezTo>
                <a:cubicBezTo>
                  <a:pt x="5984616" y="2380361"/>
                  <a:pt x="5983277" y="2380783"/>
                  <a:pt x="5981540" y="2380783"/>
                </a:cubicBezTo>
                <a:cubicBezTo>
                  <a:pt x="5980945" y="2380783"/>
                  <a:pt x="5980337" y="2380783"/>
                  <a:pt x="5979717" y="2380783"/>
                </a:cubicBezTo>
                <a:cubicBezTo>
                  <a:pt x="5979097" y="2380783"/>
                  <a:pt x="5978390" y="2380783"/>
                  <a:pt x="5977596" y="2380783"/>
                </a:cubicBezTo>
                <a:close/>
                <a:moveTo>
                  <a:pt x="11667023" y="2314148"/>
                </a:moveTo>
                <a:lnTo>
                  <a:pt x="11728414" y="2314148"/>
                </a:lnTo>
                <a:lnTo>
                  <a:pt x="11728414" y="2318986"/>
                </a:lnTo>
                <a:lnTo>
                  <a:pt x="11667023" y="2318986"/>
                </a:lnTo>
                <a:close/>
                <a:moveTo>
                  <a:pt x="2027246" y="2311714"/>
                </a:moveTo>
                <a:lnTo>
                  <a:pt x="2027246" y="2378836"/>
                </a:lnTo>
                <a:lnTo>
                  <a:pt x="2050091" y="2378836"/>
                </a:lnTo>
                <a:lnTo>
                  <a:pt x="2050091" y="2374222"/>
                </a:lnTo>
                <a:lnTo>
                  <a:pt x="2120636" y="2374222"/>
                </a:lnTo>
                <a:lnTo>
                  <a:pt x="2120636" y="2378836"/>
                </a:lnTo>
                <a:lnTo>
                  <a:pt x="2144746" y="2378836"/>
                </a:lnTo>
                <a:lnTo>
                  <a:pt x="2144746" y="2311714"/>
                </a:lnTo>
                <a:close/>
                <a:moveTo>
                  <a:pt x="1069620" y="2306177"/>
                </a:moveTo>
                <a:lnTo>
                  <a:pt x="1084131" y="2306177"/>
                </a:lnTo>
                <a:lnTo>
                  <a:pt x="1084131" y="2309228"/>
                </a:lnTo>
                <a:lnTo>
                  <a:pt x="1069620" y="2309228"/>
                </a:lnTo>
                <a:close/>
                <a:moveTo>
                  <a:pt x="9173759" y="2305726"/>
                </a:moveTo>
                <a:lnTo>
                  <a:pt x="9204864" y="2305726"/>
                </a:lnTo>
                <a:cubicBezTo>
                  <a:pt x="9203128" y="2307860"/>
                  <a:pt x="9201317" y="2309955"/>
                  <a:pt x="9199432" y="2312014"/>
                </a:cubicBezTo>
                <a:cubicBezTo>
                  <a:pt x="9197547" y="2314073"/>
                  <a:pt x="9195661" y="2315971"/>
                  <a:pt x="9193776" y="2317707"/>
                </a:cubicBezTo>
                <a:lnTo>
                  <a:pt x="9162969" y="2317707"/>
                </a:lnTo>
                <a:cubicBezTo>
                  <a:pt x="9164854" y="2315822"/>
                  <a:pt x="9166714" y="2313862"/>
                  <a:pt x="9168550" y="2311828"/>
                </a:cubicBezTo>
                <a:cubicBezTo>
                  <a:pt x="9170385" y="2309794"/>
                  <a:pt x="9172122" y="2307760"/>
                  <a:pt x="9173759" y="2305726"/>
                </a:cubicBezTo>
                <a:close/>
                <a:moveTo>
                  <a:pt x="11645219" y="2297481"/>
                </a:moveTo>
                <a:lnTo>
                  <a:pt x="11645219" y="2356044"/>
                </a:lnTo>
                <a:lnTo>
                  <a:pt x="11650875" y="2356044"/>
                </a:lnTo>
                <a:cubicBezTo>
                  <a:pt x="11648146" y="2361551"/>
                  <a:pt x="11644661" y="2366846"/>
                  <a:pt x="11640420" y="2371931"/>
                </a:cubicBezTo>
                <a:cubicBezTo>
                  <a:pt x="11636178" y="2377016"/>
                  <a:pt x="11631676" y="2381321"/>
                  <a:pt x="11626913" y="2384842"/>
                </a:cubicBezTo>
                <a:cubicBezTo>
                  <a:pt x="11628650" y="2385835"/>
                  <a:pt x="11630684" y="2387161"/>
                  <a:pt x="11633015" y="2388824"/>
                </a:cubicBezTo>
                <a:cubicBezTo>
                  <a:pt x="11635347" y="2390485"/>
                  <a:pt x="11637641" y="2392197"/>
                  <a:pt x="11639899" y="2393958"/>
                </a:cubicBezTo>
                <a:cubicBezTo>
                  <a:pt x="11642156" y="2395720"/>
                  <a:pt x="11643979" y="2397245"/>
                  <a:pt x="11645368" y="2398534"/>
                </a:cubicBezTo>
                <a:cubicBezTo>
                  <a:pt x="11646211" y="2397791"/>
                  <a:pt x="11647055" y="2397022"/>
                  <a:pt x="11647898" y="2396228"/>
                </a:cubicBezTo>
                <a:cubicBezTo>
                  <a:pt x="11648742" y="2395434"/>
                  <a:pt x="11649585" y="2394591"/>
                  <a:pt x="11650428" y="2393698"/>
                </a:cubicBezTo>
                <a:lnTo>
                  <a:pt x="11650428" y="2407688"/>
                </a:lnTo>
                <a:lnTo>
                  <a:pt x="11688082" y="2407688"/>
                </a:lnTo>
                <a:lnTo>
                  <a:pt x="11688082" y="2414534"/>
                </a:lnTo>
                <a:lnTo>
                  <a:pt x="11631081" y="2414534"/>
                </a:lnTo>
                <a:lnTo>
                  <a:pt x="11631081" y="2433435"/>
                </a:lnTo>
                <a:lnTo>
                  <a:pt x="11767035" y="2433435"/>
                </a:lnTo>
                <a:lnTo>
                  <a:pt x="11767035" y="2414534"/>
                </a:lnTo>
                <a:lnTo>
                  <a:pt x="11711076" y="2414534"/>
                </a:lnTo>
                <a:lnTo>
                  <a:pt x="11711076" y="2407688"/>
                </a:lnTo>
                <a:lnTo>
                  <a:pt x="11749920" y="2407688"/>
                </a:lnTo>
                <a:lnTo>
                  <a:pt x="11749920" y="2390796"/>
                </a:lnTo>
                <a:lnTo>
                  <a:pt x="11711076" y="2390796"/>
                </a:lnTo>
                <a:lnTo>
                  <a:pt x="11711076" y="2384247"/>
                </a:lnTo>
                <a:lnTo>
                  <a:pt x="11757064" y="2384247"/>
                </a:lnTo>
                <a:lnTo>
                  <a:pt x="11757064" y="2366090"/>
                </a:lnTo>
                <a:lnTo>
                  <a:pt x="11711076" y="2366090"/>
                </a:lnTo>
                <a:lnTo>
                  <a:pt x="11711076" y="2358499"/>
                </a:lnTo>
                <a:lnTo>
                  <a:pt x="11688082" y="2358499"/>
                </a:lnTo>
                <a:lnTo>
                  <a:pt x="11688082" y="2366090"/>
                </a:lnTo>
                <a:lnTo>
                  <a:pt x="11670520" y="2366090"/>
                </a:lnTo>
                <a:cubicBezTo>
                  <a:pt x="11671115" y="2365048"/>
                  <a:pt x="11671686" y="2364019"/>
                  <a:pt x="11672232" y="2363003"/>
                </a:cubicBezTo>
                <a:cubicBezTo>
                  <a:pt x="11672777" y="2361985"/>
                  <a:pt x="11673273" y="2360931"/>
                  <a:pt x="11673720" y="2359840"/>
                </a:cubicBezTo>
                <a:lnTo>
                  <a:pt x="11660474" y="2356044"/>
                </a:lnTo>
                <a:lnTo>
                  <a:pt x="11751483" y="2356044"/>
                </a:lnTo>
                <a:lnTo>
                  <a:pt x="11751483" y="2297481"/>
                </a:lnTo>
                <a:close/>
                <a:moveTo>
                  <a:pt x="1003912" y="2294791"/>
                </a:moveTo>
                <a:lnTo>
                  <a:pt x="1003912" y="2315926"/>
                </a:lnTo>
                <a:lnTo>
                  <a:pt x="1019763" y="2315926"/>
                </a:lnTo>
                <a:lnTo>
                  <a:pt x="1019763" y="2359532"/>
                </a:lnTo>
                <a:cubicBezTo>
                  <a:pt x="1019763" y="2363203"/>
                  <a:pt x="1018944" y="2366340"/>
                  <a:pt x="1017307" y="2368946"/>
                </a:cubicBezTo>
                <a:cubicBezTo>
                  <a:pt x="1015670" y="2371550"/>
                  <a:pt x="1014008" y="2373497"/>
                  <a:pt x="1012321" y="2374787"/>
                </a:cubicBezTo>
                <a:cubicBezTo>
                  <a:pt x="1013462" y="2376027"/>
                  <a:pt x="1014690" y="2377725"/>
                  <a:pt x="1016005" y="2379884"/>
                </a:cubicBezTo>
                <a:cubicBezTo>
                  <a:pt x="1017319" y="2382042"/>
                  <a:pt x="1018547" y="2384249"/>
                  <a:pt x="1019688" y="2386507"/>
                </a:cubicBezTo>
                <a:cubicBezTo>
                  <a:pt x="1020829" y="2388764"/>
                  <a:pt x="1021673" y="2390686"/>
                  <a:pt x="1022218" y="2392274"/>
                </a:cubicBezTo>
                <a:cubicBezTo>
                  <a:pt x="1022913" y="2391381"/>
                  <a:pt x="1023868" y="2390364"/>
                  <a:pt x="1025083" y="2389223"/>
                </a:cubicBezTo>
                <a:cubicBezTo>
                  <a:pt x="1026299" y="2388082"/>
                  <a:pt x="1028085" y="2386581"/>
                  <a:pt x="1030441" y="2384721"/>
                </a:cubicBezTo>
                <a:cubicBezTo>
                  <a:pt x="1032797" y="2382861"/>
                  <a:pt x="1036010" y="2380405"/>
                  <a:pt x="1040078" y="2377354"/>
                </a:cubicBezTo>
                <a:cubicBezTo>
                  <a:pt x="1044146" y="2374303"/>
                  <a:pt x="1049380" y="2370446"/>
                  <a:pt x="1055779" y="2365783"/>
                </a:cubicBezTo>
                <a:cubicBezTo>
                  <a:pt x="1054688" y="2363649"/>
                  <a:pt x="1053547" y="2360772"/>
                  <a:pt x="1052356" y="2357151"/>
                </a:cubicBezTo>
                <a:cubicBezTo>
                  <a:pt x="1051166" y="2353528"/>
                  <a:pt x="1050272" y="2350255"/>
                  <a:pt x="1049677" y="2347328"/>
                </a:cubicBezTo>
                <a:lnTo>
                  <a:pt x="1039929" y="2354174"/>
                </a:lnTo>
                <a:lnTo>
                  <a:pt x="1039929" y="2294791"/>
                </a:lnTo>
                <a:close/>
                <a:moveTo>
                  <a:pt x="1069620" y="2292337"/>
                </a:moveTo>
                <a:lnTo>
                  <a:pt x="1084131" y="2292337"/>
                </a:lnTo>
                <a:lnTo>
                  <a:pt x="1084131" y="2295536"/>
                </a:lnTo>
                <a:lnTo>
                  <a:pt x="1069620" y="2295536"/>
                </a:lnTo>
                <a:close/>
                <a:moveTo>
                  <a:pt x="7556237" y="2288534"/>
                </a:moveTo>
                <a:lnTo>
                  <a:pt x="7582877" y="2288534"/>
                </a:lnTo>
                <a:lnTo>
                  <a:pt x="7582877" y="2306096"/>
                </a:lnTo>
                <a:lnTo>
                  <a:pt x="7556237" y="2306096"/>
                </a:lnTo>
                <a:close/>
                <a:moveTo>
                  <a:pt x="7505486" y="2288534"/>
                </a:moveTo>
                <a:lnTo>
                  <a:pt x="7533168" y="2288534"/>
                </a:lnTo>
                <a:lnTo>
                  <a:pt x="7533168" y="2306096"/>
                </a:lnTo>
                <a:lnTo>
                  <a:pt x="7505486" y="2306096"/>
                </a:lnTo>
                <a:close/>
                <a:moveTo>
                  <a:pt x="6028049" y="2287468"/>
                </a:moveTo>
                <a:cubicBezTo>
                  <a:pt x="6027652" y="2290742"/>
                  <a:pt x="6027193" y="2294078"/>
                  <a:pt x="6026672" y="2297476"/>
                </a:cubicBezTo>
                <a:cubicBezTo>
                  <a:pt x="6026151" y="2300875"/>
                  <a:pt x="6025543" y="2304211"/>
                  <a:pt x="6024849" y="2307485"/>
                </a:cubicBezTo>
                <a:lnTo>
                  <a:pt x="6009743" y="2307485"/>
                </a:lnTo>
                <a:lnTo>
                  <a:pt x="6010859" y="2303616"/>
                </a:lnTo>
                <a:lnTo>
                  <a:pt x="5995604" y="2295133"/>
                </a:lnTo>
                <a:lnTo>
                  <a:pt x="5992404" y="2295877"/>
                </a:lnTo>
                <a:lnTo>
                  <a:pt x="5957653" y="2295877"/>
                </a:lnTo>
                <a:lnTo>
                  <a:pt x="5957653" y="2434287"/>
                </a:lnTo>
                <a:lnTo>
                  <a:pt x="5977596" y="2434287"/>
                </a:lnTo>
                <a:lnTo>
                  <a:pt x="5977596" y="2383536"/>
                </a:lnTo>
                <a:cubicBezTo>
                  <a:pt x="5978687" y="2386166"/>
                  <a:pt x="5979531" y="2389043"/>
                  <a:pt x="5980126" y="2392168"/>
                </a:cubicBezTo>
                <a:cubicBezTo>
                  <a:pt x="5980721" y="2395294"/>
                  <a:pt x="5981044" y="2398047"/>
                  <a:pt x="5981093" y="2400429"/>
                </a:cubicBezTo>
                <a:cubicBezTo>
                  <a:pt x="5985062" y="2400429"/>
                  <a:pt x="5988411" y="2400280"/>
                  <a:pt x="5991139" y="2399982"/>
                </a:cubicBezTo>
                <a:cubicBezTo>
                  <a:pt x="5992925" y="2399684"/>
                  <a:pt x="5994612" y="2399250"/>
                  <a:pt x="5996199" y="2398680"/>
                </a:cubicBezTo>
                <a:cubicBezTo>
                  <a:pt x="5997787" y="2398109"/>
                  <a:pt x="5999250" y="2397328"/>
                  <a:pt x="6000590" y="2396336"/>
                </a:cubicBezTo>
                <a:cubicBezTo>
                  <a:pt x="6003269" y="2394401"/>
                  <a:pt x="6005216" y="2391759"/>
                  <a:pt x="6006432" y="2388411"/>
                </a:cubicBezTo>
                <a:cubicBezTo>
                  <a:pt x="6007647" y="2385062"/>
                  <a:pt x="6008255" y="2380684"/>
                  <a:pt x="6008255" y="2375276"/>
                </a:cubicBezTo>
                <a:cubicBezTo>
                  <a:pt x="6008255" y="2371109"/>
                  <a:pt x="6007647" y="2366533"/>
                  <a:pt x="6006432" y="2361547"/>
                </a:cubicBezTo>
                <a:cubicBezTo>
                  <a:pt x="6005216" y="2356561"/>
                  <a:pt x="6002475" y="2351290"/>
                  <a:pt x="5998209" y="2345734"/>
                </a:cubicBezTo>
                <a:cubicBezTo>
                  <a:pt x="5999796" y="2341319"/>
                  <a:pt x="6001446" y="2336246"/>
                  <a:pt x="6003157" y="2330516"/>
                </a:cubicBezTo>
                <a:cubicBezTo>
                  <a:pt x="6004869" y="2324787"/>
                  <a:pt x="6006518" y="2319143"/>
                  <a:pt x="6008106" y="2313587"/>
                </a:cubicBezTo>
                <a:lnTo>
                  <a:pt x="6008106" y="2327577"/>
                </a:lnTo>
                <a:lnTo>
                  <a:pt x="6020161" y="2327577"/>
                </a:lnTo>
                <a:cubicBezTo>
                  <a:pt x="6019169" y="2331248"/>
                  <a:pt x="6018238" y="2334423"/>
                  <a:pt x="6017370" y="2337102"/>
                </a:cubicBezTo>
                <a:cubicBezTo>
                  <a:pt x="6016502" y="2339781"/>
                  <a:pt x="6015795" y="2341740"/>
                  <a:pt x="6015249" y="2342981"/>
                </a:cubicBezTo>
                <a:cubicBezTo>
                  <a:pt x="6013811" y="2346304"/>
                  <a:pt x="6012459" y="2348934"/>
                  <a:pt x="6011194" y="2350869"/>
                </a:cubicBezTo>
                <a:cubicBezTo>
                  <a:pt x="6009929" y="2352804"/>
                  <a:pt x="6008379" y="2354093"/>
                  <a:pt x="6006543" y="2354738"/>
                </a:cubicBezTo>
                <a:cubicBezTo>
                  <a:pt x="6007436" y="2356623"/>
                  <a:pt x="6008379" y="2358918"/>
                  <a:pt x="6009371" y="2361621"/>
                </a:cubicBezTo>
                <a:cubicBezTo>
                  <a:pt x="6010363" y="2364325"/>
                  <a:pt x="6011268" y="2366942"/>
                  <a:pt x="6012087" y="2369472"/>
                </a:cubicBezTo>
                <a:cubicBezTo>
                  <a:pt x="6012906" y="2372002"/>
                  <a:pt x="6013513" y="2373987"/>
                  <a:pt x="6013910" y="2375425"/>
                </a:cubicBezTo>
                <a:cubicBezTo>
                  <a:pt x="6014555" y="2374582"/>
                  <a:pt x="6016415" y="2373937"/>
                  <a:pt x="6019491" y="2373490"/>
                </a:cubicBezTo>
                <a:cubicBezTo>
                  <a:pt x="6022567" y="2373044"/>
                  <a:pt x="6025618" y="2372821"/>
                  <a:pt x="6028644" y="2372821"/>
                </a:cubicBezTo>
                <a:lnTo>
                  <a:pt x="6040997" y="2372821"/>
                </a:lnTo>
                <a:lnTo>
                  <a:pt x="6040997" y="2410177"/>
                </a:lnTo>
                <a:cubicBezTo>
                  <a:pt x="6040997" y="2411070"/>
                  <a:pt x="6040848" y="2411652"/>
                  <a:pt x="6040550" y="2411925"/>
                </a:cubicBezTo>
                <a:cubicBezTo>
                  <a:pt x="6040253" y="2412198"/>
                  <a:pt x="6039707" y="2412384"/>
                  <a:pt x="6038913" y="2412484"/>
                </a:cubicBezTo>
                <a:cubicBezTo>
                  <a:pt x="6038070" y="2412484"/>
                  <a:pt x="6036569" y="2412471"/>
                  <a:pt x="6034411" y="2412446"/>
                </a:cubicBezTo>
                <a:cubicBezTo>
                  <a:pt x="6032254" y="2412421"/>
                  <a:pt x="6030132" y="2412335"/>
                  <a:pt x="6028049" y="2412186"/>
                </a:cubicBezTo>
                <a:cubicBezTo>
                  <a:pt x="6029339" y="2415212"/>
                  <a:pt x="6030529" y="2418722"/>
                  <a:pt x="6031621" y="2422716"/>
                </a:cubicBezTo>
                <a:cubicBezTo>
                  <a:pt x="6032712" y="2426709"/>
                  <a:pt x="6033407" y="2430194"/>
                  <a:pt x="6033704" y="2433170"/>
                </a:cubicBezTo>
                <a:cubicBezTo>
                  <a:pt x="6038367" y="2433170"/>
                  <a:pt x="6042485" y="2432947"/>
                  <a:pt x="6046057" y="2432501"/>
                </a:cubicBezTo>
                <a:cubicBezTo>
                  <a:pt x="6049629" y="2432054"/>
                  <a:pt x="6052829" y="2430963"/>
                  <a:pt x="6055657" y="2429227"/>
                </a:cubicBezTo>
                <a:cubicBezTo>
                  <a:pt x="6058484" y="2427540"/>
                  <a:pt x="6060332" y="2425196"/>
                  <a:pt x="6061201" y="2422195"/>
                </a:cubicBezTo>
                <a:cubicBezTo>
                  <a:pt x="6062068" y="2419193"/>
                  <a:pt x="6062502" y="2415336"/>
                  <a:pt x="6062502" y="2410623"/>
                </a:cubicBezTo>
                <a:lnTo>
                  <a:pt x="6062502" y="2372821"/>
                </a:lnTo>
                <a:lnTo>
                  <a:pt x="6090408" y="2372821"/>
                </a:lnTo>
                <a:lnTo>
                  <a:pt x="6090557" y="2353027"/>
                </a:lnTo>
                <a:lnTo>
                  <a:pt x="6062502" y="2353027"/>
                </a:lnTo>
                <a:lnTo>
                  <a:pt x="6062502" y="2334125"/>
                </a:lnTo>
                <a:lnTo>
                  <a:pt x="6040997" y="2334125"/>
                </a:lnTo>
                <a:lnTo>
                  <a:pt x="6040997" y="2353027"/>
                </a:lnTo>
                <a:lnTo>
                  <a:pt x="6032439" y="2353027"/>
                </a:lnTo>
                <a:cubicBezTo>
                  <a:pt x="6034126" y="2349157"/>
                  <a:pt x="6035800" y="2345089"/>
                  <a:pt x="6037463" y="2340823"/>
                </a:cubicBezTo>
                <a:cubicBezTo>
                  <a:pt x="6039124" y="2336556"/>
                  <a:pt x="6040774" y="2332141"/>
                  <a:pt x="6042411" y="2327577"/>
                </a:cubicBezTo>
                <a:lnTo>
                  <a:pt x="6094649" y="2327577"/>
                </a:lnTo>
                <a:lnTo>
                  <a:pt x="6094649" y="2307485"/>
                </a:lnTo>
                <a:lnTo>
                  <a:pt x="6048513" y="2307485"/>
                </a:lnTo>
                <a:cubicBezTo>
                  <a:pt x="6049257" y="2304558"/>
                  <a:pt x="6049976" y="2301681"/>
                  <a:pt x="6050671" y="2298853"/>
                </a:cubicBezTo>
                <a:cubicBezTo>
                  <a:pt x="6051365" y="2296025"/>
                  <a:pt x="6052010" y="2293148"/>
                  <a:pt x="6052605" y="2290221"/>
                </a:cubicBezTo>
                <a:close/>
                <a:moveTo>
                  <a:pt x="4761032" y="2286124"/>
                </a:moveTo>
                <a:lnTo>
                  <a:pt x="4761032" y="2307183"/>
                </a:lnTo>
                <a:lnTo>
                  <a:pt x="4809773" y="2307183"/>
                </a:lnTo>
                <a:cubicBezTo>
                  <a:pt x="4809425" y="2325191"/>
                  <a:pt x="4808992" y="2339937"/>
                  <a:pt x="4808470" y="2351421"/>
                </a:cubicBezTo>
                <a:cubicBezTo>
                  <a:pt x="4807950" y="2362906"/>
                  <a:pt x="4807280" y="2371662"/>
                  <a:pt x="4806462" y="2377690"/>
                </a:cubicBezTo>
                <a:cubicBezTo>
                  <a:pt x="4805643" y="2383717"/>
                  <a:pt x="4804564" y="2387549"/>
                  <a:pt x="4803224" y="2389187"/>
                </a:cubicBezTo>
                <a:cubicBezTo>
                  <a:pt x="4801735" y="2391122"/>
                  <a:pt x="4799702" y="2392089"/>
                  <a:pt x="4797123" y="2392089"/>
                </a:cubicBezTo>
                <a:cubicBezTo>
                  <a:pt x="4795137" y="2392089"/>
                  <a:pt x="4792423" y="2392064"/>
                  <a:pt x="4788974" y="2392014"/>
                </a:cubicBezTo>
                <a:cubicBezTo>
                  <a:pt x="4785526" y="2391964"/>
                  <a:pt x="4781695" y="2391766"/>
                  <a:pt x="4777477" y="2391419"/>
                </a:cubicBezTo>
                <a:cubicBezTo>
                  <a:pt x="4779363" y="2394544"/>
                  <a:pt x="4780962" y="2398228"/>
                  <a:pt x="4782277" y="2402470"/>
                </a:cubicBezTo>
                <a:cubicBezTo>
                  <a:pt x="4783591" y="2406711"/>
                  <a:pt x="4784324" y="2410345"/>
                  <a:pt x="4784472" y="2413371"/>
                </a:cubicBezTo>
                <a:cubicBezTo>
                  <a:pt x="4788838" y="2413520"/>
                  <a:pt x="4793104" y="2413582"/>
                  <a:pt x="4797272" y="2413557"/>
                </a:cubicBezTo>
                <a:cubicBezTo>
                  <a:pt x="4801438" y="2413532"/>
                  <a:pt x="4805010" y="2413222"/>
                  <a:pt x="4807986" y="2412627"/>
                </a:cubicBezTo>
                <a:cubicBezTo>
                  <a:pt x="4811162" y="2411932"/>
                  <a:pt x="4813940" y="2410890"/>
                  <a:pt x="4816322" y="2409501"/>
                </a:cubicBezTo>
                <a:cubicBezTo>
                  <a:pt x="4818703" y="2408113"/>
                  <a:pt x="4821034" y="2405707"/>
                  <a:pt x="4823317" y="2402283"/>
                </a:cubicBezTo>
                <a:cubicBezTo>
                  <a:pt x="4824804" y="2400200"/>
                  <a:pt x="4826045" y="2396851"/>
                  <a:pt x="4827037" y="2392237"/>
                </a:cubicBezTo>
                <a:cubicBezTo>
                  <a:pt x="4828029" y="2387624"/>
                  <a:pt x="4828835" y="2381261"/>
                  <a:pt x="4829455" y="2373151"/>
                </a:cubicBezTo>
                <a:cubicBezTo>
                  <a:pt x="4830076" y="2365039"/>
                  <a:pt x="4830597" y="2354733"/>
                  <a:pt x="4831017" y="2342231"/>
                </a:cubicBezTo>
                <a:cubicBezTo>
                  <a:pt x="4831439" y="2329730"/>
                  <a:pt x="4831824" y="2314549"/>
                  <a:pt x="4832171" y="2296691"/>
                </a:cubicBezTo>
                <a:cubicBezTo>
                  <a:pt x="4832171" y="2295747"/>
                  <a:pt x="4832184" y="2294445"/>
                  <a:pt x="4832209" y="2292784"/>
                </a:cubicBezTo>
                <a:cubicBezTo>
                  <a:pt x="4832234" y="2291121"/>
                  <a:pt x="4832259" y="2289596"/>
                  <a:pt x="4832282" y="2288206"/>
                </a:cubicBezTo>
                <a:cubicBezTo>
                  <a:pt x="4832307" y="2286818"/>
                  <a:pt x="4832320" y="2286124"/>
                  <a:pt x="4832320" y="2286124"/>
                </a:cubicBezTo>
                <a:close/>
                <a:moveTo>
                  <a:pt x="7208730" y="2282480"/>
                </a:moveTo>
                <a:lnTo>
                  <a:pt x="7208730" y="2314775"/>
                </a:lnTo>
                <a:lnTo>
                  <a:pt x="7191169" y="2314775"/>
                </a:lnTo>
                <a:lnTo>
                  <a:pt x="7191169" y="2335611"/>
                </a:lnTo>
                <a:lnTo>
                  <a:pt x="7208730" y="2335611"/>
                </a:lnTo>
                <a:lnTo>
                  <a:pt x="7208730" y="2373413"/>
                </a:lnTo>
                <a:cubicBezTo>
                  <a:pt x="7205059" y="2374654"/>
                  <a:pt x="7201611" y="2375770"/>
                  <a:pt x="7198387" y="2376762"/>
                </a:cubicBezTo>
                <a:cubicBezTo>
                  <a:pt x="7195162" y="2377754"/>
                  <a:pt x="7192210" y="2378622"/>
                  <a:pt x="7189532" y="2379367"/>
                </a:cubicBezTo>
                <a:lnTo>
                  <a:pt x="7197568" y="2401318"/>
                </a:lnTo>
                <a:cubicBezTo>
                  <a:pt x="7204811" y="2398441"/>
                  <a:pt x="7212712" y="2395241"/>
                  <a:pt x="7221269" y="2391719"/>
                </a:cubicBezTo>
                <a:cubicBezTo>
                  <a:pt x="7229827" y="2388197"/>
                  <a:pt x="7238198" y="2384650"/>
                  <a:pt x="7246384" y="2381078"/>
                </a:cubicBezTo>
                <a:lnTo>
                  <a:pt x="7242440" y="2361880"/>
                </a:lnTo>
                <a:lnTo>
                  <a:pt x="7229269" y="2366419"/>
                </a:lnTo>
                <a:lnTo>
                  <a:pt x="7229269" y="2335611"/>
                </a:lnTo>
                <a:lnTo>
                  <a:pt x="7245417" y="2335611"/>
                </a:lnTo>
                <a:lnTo>
                  <a:pt x="7245417" y="2314775"/>
                </a:lnTo>
                <a:lnTo>
                  <a:pt x="7229269" y="2314775"/>
                </a:lnTo>
                <a:lnTo>
                  <a:pt x="7229269" y="2282480"/>
                </a:lnTo>
                <a:close/>
                <a:moveTo>
                  <a:pt x="1104669" y="2282291"/>
                </a:moveTo>
                <a:lnTo>
                  <a:pt x="1104669" y="2317934"/>
                </a:lnTo>
                <a:lnTo>
                  <a:pt x="1120222" y="2317934"/>
                </a:lnTo>
                <a:lnTo>
                  <a:pt x="1120222" y="2282291"/>
                </a:lnTo>
                <a:close/>
                <a:moveTo>
                  <a:pt x="7282475" y="2281214"/>
                </a:moveTo>
                <a:lnTo>
                  <a:pt x="7282475" y="2398119"/>
                </a:lnTo>
                <a:lnTo>
                  <a:pt x="7270420" y="2398119"/>
                </a:lnTo>
                <a:lnTo>
                  <a:pt x="7270420" y="2314180"/>
                </a:lnTo>
                <a:lnTo>
                  <a:pt x="7248840" y="2314180"/>
                </a:lnTo>
                <a:lnTo>
                  <a:pt x="7248840" y="2398119"/>
                </a:lnTo>
                <a:lnTo>
                  <a:pt x="7234180" y="2398119"/>
                </a:lnTo>
                <a:lnTo>
                  <a:pt x="7234180" y="2419327"/>
                </a:lnTo>
                <a:lnTo>
                  <a:pt x="7335830" y="2419327"/>
                </a:lnTo>
                <a:lnTo>
                  <a:pt x="7335830" y="2398119"/>
                </a:lnTo>
                <a:lnTo>
                  <a:pt x="7304873" y="2398119"/>
                </a:lnTo>
                <a:lnTo>
                  <a:pt x="7304873" y="2351015"/>
                </a:lnTo>
                <a:lnTo>
                  <a:pt x="7332332" y="2351015"/>
                </a:lnTo>
                <a:lnTo>
                  <a:pt x="7332332" y="2329881"/>
                </a:lnTo>
                <a:lnTo>
                  <a:pt x="7304873" y="2329881"/>
                </a:lnTo>
                <a:lnTo>
                  <a:pt x="7304873" y="2281214"/>
                </a:lnTo>
                <a:close/>
                <a:moveTo>
                  <a:pt x="1054365" y="2280430"/>
                </a:moveTo>
                <a:lnTo>
                  <a:pt x="1054365" y="2334826"/>
                </a:lnTo>
                <a:lnTo>
                  <a:pt x="1069620" y="2334826"/>
                </a:lnTo>
                <a:lnTo>
                  <a:pt x="1069620" y="2319944"/>
                </a:lnTo>
                <a:lnTo>
                  <a:pt x="1084131" y="2319944"/>
                </a:lnTo>
                <a:lnTo>
                  <a:pt x="1084131" y="2321432"/>
                </a:lnTo>
                <a:cubicBezTo>
                  <a:pt x="1084131" y="2322573"/>
                  <a:pt x="1083511" y="2323144"/>
                  <a:pt x="1082270" y="2323144"/>
                </a:cubicBezTo>
                <a:cubicBezTo>
                  <a:pt x="1081725" y="2323144"/>
                  <a:pt x="1080609" y="2323131"/>
                  <a:pt x="1078922" y="2323107"/>
                </a:cubicBezTo>
                <a:cubicBezTo>
                  <a:pt x="1077235" y="2323081"/>
                  <a:pt x="1075549" y="2323020"/>
                  <a:pt x="1073862" y="2322920"/>
                </a:cubicBezTo>
                <a:cubicBezTo>
                  <a:pt x="1074705" y="2324558"/>
                  <a:pt x="1075511" y="2326442"/>
                  <a:pt x="1076280" y="2328576"/>
                </a:cubicBezTo>
                <a:cubicBezTo>
                  <a:pt x="1077049" y="2330708"/>
                  <a:pt x="1077583" y="2332644"/>
                  <a:pt x="1077880" y="2334379"/>
                </a:cubicBezTo>
                <a:cubicBezTo>
                  <a:pt x="1081452" y="2334379"/>
                  <a:pt x="1084577" y="2334281"/>
                  <a:pt x="1087256" y="2334083"/>
                </a:cubicBezTo>
                <a:cubicBezTo>
                  <a:pt x="1089935" y="2333884"/>
                  <a:pt x="1092242" y="2333313"/>
                  <a:pt x="1094177" y="2332371"/>
                </a:cubicBezTo>
                <a:cubicBezTo>
                  <a:pt x="1096211" y="2331478"/>
                  <a:pt x="1097575" y="2330213"/>
                  <a:pt x="1098270" y="2328576"/>
                </a:cubicBezTo>
                <a:cubicBezTo>
                  <a:pt x="1098964" y="2326939"/>
                  <a:pt x="1099311" y="2324558"/>
                  <a:pt x="1099311" y="2321432"/>
                </a:cubicBezTo>
                <a:lnTo>
                  <a:pt x="1099311" y="2280430"/>
                </a:lnTo>
                <a:close/>
                <a:moveTo>
                  <a:pt x="1125877" y="2279537"/>
                </a:moveTo>
                <a:lnTo>
                  <a:pt x="1125877" y="2319422"/>
                </a:lnTo>
                <a:cubicBezTo>
                  <a:pt x="1125877" y="2320762"/>
                  <a:pt x="1125108" y="2321432"/>
                  <a:pt x="1123570" y="2321432"/>
                </a:cubicBezTo>
                <a:cubicBezTo>
                  <a:pt x="1122826" y="2321531"/>
                  <a:pt x="1121226" y="2321567"/>
                  <a:pt x="1118771" y="2321544"/>
                </a:cubicBezTo>
                <a:cubicBezTo>
                  <a:pt x="1116315" y="2321519"/>
                  <a:pt x="1113946" y="2321432"/>
                  <a:pt x="1111664" y="2321283"/>
                </a:cubicBezTo>
                <a:cubicBezTo>
                  <a:pt x="1112607" y="2323267"/>
                  <a:pt x="1113537" y="2325538"/>
                  <a:pt x="1114455" y="2328092"/>
                </a:cubicBezTo>
                <a:cubicBezTo>
                  <a:pt x="1115372" y="2330646"/>
                  <a:pt x="1115980" y="2332941"/>
                  <a:pt x="1116278" y="2334976"/>
                </a:cubicBezTo>
                <a:cubicBezTo>
                  <a:pt x="1120743" y="2334976"/>
                  <a:pt x="1124637" y="2334889"/>
                  <a:pt x="1127961" y="2334716"/>
                </a:cubicBezTo>
                <a:cubicBezTo>
                  <a:pt x="1131285" y="2334542"/>
                  <a:pt x="1134187" y="2333934"/>
                  <a:pt x="1136667" y="2332892"/>
                </a:cubicBezTo>
                <a:cubicBezTo>
                  <a:pt x="1139197" y="2331800"/>
                  <a:pt x="1140896" y="2330274"/>
                  <a:pt x="1141764" y="2328316"/>
                </a:cubicBezTo>
                <a:cubicBezTo>
                  <a:pt x="1142633" y="2326355"/>
                  <a:pt x="1143067" y="2323566"/>
                  <a:pt x="1143067" y="2319944"/>
                </a:cubicBezTo>
                <a:lnTo>
                  <a:pt x="1143067" y="2279537"/>
                </a:lnTo>
                <a:close/>
                <a:moveTo>
                  <a:pt x="8805584" y="2276257"/>
                </a:moveTo>
                <a:lnTo>
                  <a:pt x="8786534" y="2286823"/>
                </a:lnTo>
                <a:cubicBezTo>
                  <a:pt x="8789263" y="2290444"/>
                  <a:pt x="8792028" y="2294439"/>
                  <a:pt x="8794831" y="2298804"/>
                </a:cubicBezTo>
                <a:cubicBezTo>
                  <a:pt x="8797634" y="2303169"/>
                  <a:pt x="8800177" y="2307460"/>
                  <a:pt x="8802459" y="2311678"/>
                </a:cubicBezTo>
                <a:cubicBezTo>
                  <a:pt x="8804741" y="2315894"/>
                  <a:pt x="8806477" y="2319639"/>
                  <a:pt x="8807668" y="2322914"/>
                </a:cubicBezTo>
                <a:lnTo>
                  <a:pt x="8827983" y="2310561"/>
                </a:lnTo>
                <a:cubicBezTo>
                  <a:pt x="8826445" y="2307286"/>
                  <a:pt x="8824473" y="2303666"/>
                  <a:pt x="8822067" y="2299697"/>
                </a:cubicBezTo>
                <a:cubicBezTo>
                  <a:pt x="8819661" y="2295727"/>
                  <a:pt x="8817031" y="2291709"/>
                  <a:pt x="8814179" y="2287642"/>
                </a:cubicBezTo>
                <a:cubicBezTo>
                  <a:pt x="8811326" y="2283574"/>
                  <a:pt x="8808461" y="2279778"/>
                  <a:pt x="8805584" y="2276257"/>
                </a:cubicBezTo>
                <a:close/>
                <a:moveTo>
                  <a:pt x="9170931" y="2273654"/>
                </a:moveTo>
                <a:cubicBezTo>
                  <a:pt x="9167458" y="2279706"/>
                  <a:pt x="9163229" y="2285572"/>
                  <a:pt x="9158244" y="2291253"/>
                </a:cubicBezTo>
                <a:cubicBezTo>
                  <a:pt x="9153258" y="2296933"/>
                  <a:pt x="9147875" y="2302179"/>
                  <a:pt x="9142096" y="2306991"/>
                </a:cubicBezTo>
                <a:cubicBezTo>
                  <a:pt x="9136316" y="2311804"/>
                  <a:pt x="9130475" y="2315945"/>
                  <a:pt x="9124571" y="2319418"/>
                </a:cubicBezTo>
                <a:cubicBezTo>
                  <a:pt x="9125762" y="2321105"/>
                  <a:pt x="9127138" y="2323288"/>
                  <a:pt x="9128701" y="2325967"/>
                </a:cubicBezTo>
                <a:cubicBezTo>
                  <a:pt x="9130264" y="2328646"/>
                  <a:pt x="9131727" y="2331337"/>
                  <a:pt x="9133092" y="2334041"/>
                </a:cubicBezTo>
                <a:cubicBezTo>
                  <a:pt x="9134456" y="2336745"/>
                  <a:pt x="9135485" y="2338940"/>
                  <a:pt x="9136180" y="2340626"/>
                </a:cubicBezTo>
                <a:cubicBezTo>
                  <a:pt x="9137222" y="2339833"/>
                  <a:pt x="9138301" y="2339052"/>
                  <a:pt x="9139417" y="2338282"/>
                </a:cubicBezTo>
                <a:cubicBezTo>
                  <a:pt x="9140533" y="2337514"/>
                  <a:pt x="9141637" y="2336707"/>
                  <a:pt x="9142728" y="2335864"/>
                </a:cubicBezTo>
                <a:lnTo>
                  <a:pt x="9142728" y="2386465"/>
                </a:lnTo>
                <a:cubicBezTo>
                  <a:pt x="9142728" y="2394602"/>
                  <a:pt x="9143931" y="2400865"/>
                  <a:pt x="9146337" y="2405255"/>
                </a:cubicBezTo>
                <a:cubicBezTo>
                  <a:pt x="9148743" y="2409645"/>
                  <a:pt x="9152861" y="2412696"/>
                  <a:pt x="9158690" y="2414408"/>
                </a:cubicBezTo>
                <a:cubicBezTo>
                  <a:pt x="9164519" y="2416120"/>
                  <a:pt x="9172593" y="2416975"/>
                  <a:pt x="9182912" y="2416975"/>
                </a:cubicBezTo>
                <a:lnTo>
                  <a:pt x="9231727" y="2416975"/>
                </a:lnTo>
                <a:cubicBezTo>
                  <a:pt x="9238524" y="2416975"/>
                  <a:pt x="9244179" y="2416442"/>
                  <a:pt x="9248694" y="2415375"/>
                </a:cubicBezTo>
                <a:cubicBezTo>
                  <a:pt x="9253208" y="2414308"/>
                  <a:pt x="9256867" y="2412510"/>
                  <a:pt x="9259670" y="2409981"/>
                </a:cubicBezTo>
                <a:cubicBezTo>
                  <a:pt x="9262473" y="2407450"/>
                  <a:pt x="9264656" y="2404015"/>
                  <a:pt x="9266218" y="2399674"/>
                </a:cubicBezTo>
                <a:cubicBezTo>
                  <a:pt x="9267781" y="2395333"/>
                  <a:pt x="9269034" y="2389913"/>
                  <a:pt x="9269976" y="2383415"/>
                </a:cubicBezTo>
                <a:cubicBezTo>
                  <a:pt x="9267198" y="2382968"/>
                  <a:pt x="9263986" y="2382100"/>
                  <a:pt x="9260340" y="2380810"/>
                </a:cubicBezTo>
                <a:cubicBezTo>
                  <a:pt x="9256693" y="2379521"/>
                  <a:pt x="9253556" y="2378156"/>
                  <a:pt x="9250926" y="2376717"/>
                </a:cubicBezTo>
                <a:lnTo>
                  <a:pt x="9255019" y="2376717"/>
                </a:lnTo>
                <a:lnTo>
                  <a:pt x="9255019" y="2317707"/>
                </a:lnTo>
                <a:lnTo>
                  <a:pt x="9220416" y="2317707"/>
                </a:lnTo>
                <a:cubicBezTo>
                  <a:pt x="9223790" y="2314135"/>
                  <a:pt x="9227064" y="2310464"/>
                  <a:pt x="9230239" y="2306693"/>
                </a:cubicBezTo>
                <a:cubicBezTo>
                  <a:pt x="9233414" y="2302924"/>
                  <a:pt x="9236291" y="2299227"/>
                  <a:pt x="9238871" y="2295606"/>
                </a:cubicBezTo>
                <a:lnTo>
                  <a:pt x="9224658" y="2284965"/>
                </a:lnTo>
                <a:lnTo>
                  <a:pt x="9220416" y="2286155"/>
                </a:lnTo>
                <a:lnTo>
                  <a:pt x="9187972" y="2286155"/>
                </a:lnTo>
                <a:cubicBezTo>
                  <a:pt x="9188518" y="2285411"/>
                  <a:pt x="9189026" y="2284630"/>
                  <a:pt x="9189497" y="2283811"/>
                </a:cubicBezTo>
                <a:cubicBezTo>
                  <a:pt x="9189969" y="2282993"/>
                  <a:pt x="9190428" y="2282211"/>
                  <a:pt x="9190874" y="2281467"/>
                </a:cubicBezTo>
                <a:close/>
                <a:moveTo>
                  <a:pt x="11958817" y="2272282"/>
                </a:moveTo>
                <a:lnTo>
                  <a:pt x="11958817" y="2315591"/>
                </a:lnTo>
                <a:cubicBezTo>
                  <a:pt x="11958817" y="2322041"/>
                  <a:pt x="11959499" y="2327126"/>
                  <a:pt x="11960863" y="2330847"/>
                </a:cubicBezTo>
                <a:cubicBezTo>
                  <a:pt x="11962228" y="2334567"/>
                  <a:pt x="11964720" y="2337221"/>
                  <a:pt x="11968342" y="2338809"/>
                </a:cubicBezTo>
                <a:cubicBezTo>
                  <a:pt x="11971963" y="2340396"/>
                  <a:pt x="11977172" y="2341190"/>
                  <a:pt x="11983969" y="2341190"/>
                </a:cubicBezTo>
                <a:lnTo>
                  <a:pt x="12003465" y="2341190"/>
                </a:lnTo>
                <a:cubicBezTo>
                  <a:pt x="12008575" y="2341190"/>
                  <a:pt x="12012718" y="2340471"/>
                  <a:pt x="12015893" y="2339033"/>
                </a:cubicBezTo>
                <a:cubicBezTo>
                  <a:pt x="12019068" y="2337594"/>
                  <a:pt x="12021523" y="2335113"/>
                  <a:pt x="12023260" y="2331591"/>
                </a:cubicBezTo>
                <a:cubicBezTo>
                  <a:pt x="12024996" y="2328068"/>
                  <a:pt x="12026286" y="2323132"/>
                  <a:pt x="12027129" y="2316781"/>
                </a:cubicBezTo>
                <a:cubicBezTo>
                  <a:pt x="12024153" y="2316187"/>
                  <a:pt x="12020729" y="2315145"/>
                  <a:pt x="12016860" y="2313656"/>
                </a:cubicBezTo>
                <a:cubicBezTo>
                  <a:pt x="12012990" y="2312169"/>
                  <a:pt x="12009964" y="2310630"/>
                  <a:pt x="12007781" y="2309043"/>
                </a:cubicBezTo>
                <a:cubicBezTo>
                  <a:pt x="12007385" y="2314350"/>
                  <a:pt x="12006802" y="2317787"/>
                  <a:pt x="12006033" y="2319349"/>
                </a:cubicBezTo>
                <a:cubicBezTo>
                  <a:pt x="12005264" y="2320912"/>
                  <a:pt x="12003713" y="2321694"/>
                  <a:pt x="12001382" y="2321694"/>
                </a:cubicBezTo>
                <a:lnTo>
                  <a:pt x="11987169" y="2321694"/>
                </a:lnTo>
                <a:cubicBezTo>
                  <a:pt x="11984341" y="2321694"/>
                  <a:pt x="11982543" y="2321346"/>
                  <a:pt x="11981774" y="2320651"/>
                </a:cubicBezTo>
                <a:cubicBezTo>
                  <a:pt x="11981005" y="2319956"/>
                  <a:pt x="11980620" y="2318221"/>
                  <a:pt x="11980620" y="2315443"/>
                </a:cubicBezTo>
                <a:lnTo>
                  <a:pt x="11980620" y="2309637"/>
                </a:lnTo>
                <a:cubicBezTo>
                  <a:pt x="11987318" y="2307950"/>
                  <a:pt x="11994114" y="2306030"/>
                  <a:pt x="12001010" y="2303871"/>
                </a:cubicBezTo>
                <a:cubicBezTo>
                  <a:pt x="12007905" y="2301712"/>
                  <a:pt x="12014379" y="2299270"/>
                  <a:pt x="12020432" y="2296542"/>
                </a:cubicBezTo>
                <a:lnTo>
                  <a:pt x="12005772" y="2279874"/>
                </a:lnTo>
                <a:cubicBezTo>
                  <a:pt x="12002399" y="2281807"/>
                  <a:pt x="11998542" y="2283731"/>
                  <a:pt x="11994201" y="2285639"/>
                </a:cubicBezTo>
                <a:cubicBezTo>
                  <a:pt x="11989860" y="2287551"/>
                  <a:pt x="11985333" y="2289347"/>
                  <a:pt x="11980620" y="2291034"/>
                </a:cubicBezTo>
                <a:lnTo>
                  <a:pt x="11980620" y="2272282"/>
                </a:lnTo>
                <a:close/>
                <a:moveTo>
                  <a:pt x="11900774" y="2272134"/>
                </a:moveTo>
                <a:lnTo>
                  <a:pt x="11900774" y="2312838"/>
                </a:lnTo>
                <a:cubicBezTo>
                  <a:pt x="11900774" y="2315963"/>
                  <a:pt x="11900017" y="2318295"/>
                  <a:pt x="11898504" y="2319833"/>
                </a:cubicBezTo>
                <a:cubicBezTo>
                  <a:pt x="11896991" y="2321370"/>
                  <a:pt x="11895367" y="2322487"/>
                  <a:pt x="11893630" y="2323182"/>
                </a:cubicBezTo>
                <a:cubicBezTo>
                  <a:pt x="11894573" y="2324521"/>
                  <a:pt x="11895528" y="2326282"/>
                  <a:pt x="11896495" y="2328465"/>
                </a:cubicBezTo>
                <a:cubicBezTo>
                  <a:pt x="11897463" y="2330648"/>
                  <a:pt x="11898318" y="2332893"/>
                  <a:pt x="11899062" y="2335200"/>
                </a:cubicBezTo>
                <a:cubicBezTo>
                  <a:pt x="11899807" y="2337507"/>
                  <a:pt x="11900327" y="2339504"/>
                  <a:pt x="11900625" y="2341190"/>
                </a:cubicBezTo>
                <a:cubicBezTo>
                  <a:pt x="11901816" y="2340594"/>
                  <a:pt x="11903366" y="2340025"/>
                  <a:pt x="11905276" y="2339479"/>
                </a:cubicBezTo>
                <a:cubicBezTo>
                  <a:pt x="11907186" y="2338932"/>
                  <a:pt x="11910014" y="2338288"/>
                  <a:pt x="11913759" y="2337544"/>
                </a:cubicBezTo>
                <a:cubicBezTo>
                  <a:pt x="11917505" y="2336800"/>
                  <a:pt x="11922639" y="2335832"/>
                  <a:pt x="11929163" y="2334642"/>
                </a:cubicBezTo>
                <a:cubicBezTo>
                  <a:pt x="11935687" y="2333451"/>
                  <a:pt x="11944157" y="2331913"/>
                  <a:pt x="11954575" y="2330028"/>
                </a:cubicBezTo>
                <a:cubicBezTo>
                  <a:pt x="11954278" y="2327696"/>
                  <a:pt x="11954042" y="2324559"/>
                  <a:pt x="11953868" y="2320614"/>
                </a:cubicBezTo>
                <a:cubicBezTo>
                  <a:pt x="11953695" y="2316670"/>
                  <a:pt x="11953732" y="2313210"/>
                  <a:pt x="11953980" y="2310234"/>
                </a:cubicBezTo>
                <a:lnTo>
                  <a:pt x="11923768" y="2315070"/>
                </a:lnTo>
                <a:lnTo>
                  <a:pt x="11923768" y="2302643"/>
                </a:lnTo>
                <a:lnTo>
                  <a:pt x="11953161" y="2302643"/>
                </a:lnTo>
                <a:lnTo>
                  <a:pt x="11953161" y="2284039"/>
                </a:lnTo>
                <a:lnTo>
                  <a:pt x="11923768" y="2284039"/>
                </a:lnTo>
                <a:lnTo>
                  <a:pt x="11923768" y="2272134"/>
                </a:lnTo>
                <a:close/>
                <a:moveTo>
                  <a:pt x="4726578" y="2271835"/>
                </a:moveTo>
                <a:cubicBezTo>
                  <a:pt x="4724941" y="2276698"/>
                  <a:pt x="4723068" y="2281533"/>
                  <a:pt x="4720959" y="2286346"/>
                </a:cubicBezTo>
                <a:cubicBezTo>
                  <a:pt x="4718851" y="2291158"/>
                  <a:pt x="4716718" y="2295648"/>
                  <a:pt x="4714560" y="2299816"/>
                </a:cubicBezTo>
                <a:cubicBezTo>
                  <a:pt x="4712402" y="2303983"/>
                  <a:pt x="4710418" y="2307578"/>
                  <a:pt x="4708608" y="2310605"/>
                </a:cubicBezTo>
                <a:cubicBezTo>
                  <a:pt x="4706797" y="2313631"/>
                  <a:pt x="4705371" y="2315789"/>
                  <a:pt x="4704328" y="2317080"/>
                </a:cubicBezTo>
                <a:cubicBezTo>
                  <a:pt x="4702443" y="2319758"/>
                  <a:pt x="4700694" y="2321880"/>
                  <a:pt x="4699081" y="2323441"/>
                </a:cubicBezTo>
                <a:cubicBezTo>
                  <a:pt x="4697470" y="2325005"/>
                  <a:pt x="4695671" y="2326083"/>
                  <a:pt x="4693687" y="2326679"/>
                </a:cubicBezTo>
                <a:cubicBezTo>
                  <a:pt x="4694531" y="2328663"/>
                  <a:pt x="4695448" y="2331032"/>
                  <a:pt x="4696440" y="2333785"/>
                </a:cubicBezTo>
                <a:cubicBezTo>
                  <a:pt x="4697432" y="2336539"/>
                  <a:pt x="4698363" y="2339205"/>
                  <a:pt x="4699231" y="2341785"/>
                </a:cubicBezTo>
                <a:cubicBezTo>
                  <a:pt x="4700099" y="2344364"/>
                  <a:pt x="4700732" y="2346398"/>
                  <a:pt x="4701129" y="2347886"/>
                </a:cubicBezTo>
                <a:cubicBezTo>
                  <a:pt x="4702269" y="2347390"/>
                  <a:pt x="4703745" y="2346907"/>
                  <a:pt x="4705556" y="2346436"/>
                </a:cubicBezTo>
                <a:cubicBezTo>
                  <a:pt x="4707367" y="2345965"/>
                  <a:pt x="4710008" y="2345480"/>
                  <a:pt x="4713481" y="2344984"/>
                </a:cubicBezTo>
                <a:cubicBezTo>
                  <a:pt x="4716954" y="2344489"/>
                  <a:pt x="4721716" y="2343918"/>
                  <a:pt x="4727768" y="2343272"/>
                </a:cubicBezTo>
                <a:cubicBezTo>
                  <a:pt x="4723899" y="2350367"/>
                  <a:pt x="4720215" y="2356556"/>
                  <a:pt x="4716718" y="2361839"/>
                </a:cubicBezTo>
                <a:cubicBezTo>
                  <a:pt x="4713220" y="2367123"/>
                  <a:pt x="4710554" y="2370806"/>
                  <a:pt x="4708718" y="2372890"/>
                </a:cubicBezTo>
                <a:cubicBezTo>
                  <a:pt x="4705743" y="2376610"/>
                  <a:pt x="4703225" y="2379476"/>
                  <a:pt x="4701165" y="2381484"/>
                </a:cubicBezTo>
                <a:cubicBezTo>
                  <a:pt x="4699106" y="2383493"/>
                  <a:pt x="4696812" y="2384895"/>
                  <a:pt x="4694282" y="2385689"/>
                </a:cubicBezTo>
                <a:cubicBezTo>
                  <a:pt x="4695175" y="2387674"/>
                  <a:pt x="4696156" y="2390042"/>
                  <a:pt x="4697222" y="2392795"/>
                </a:cubicBezTo>
                <a:cubicBezTo>
                  <a:pt x="4698288" y="2395549"/>
                  <a:pt x="4699256" y="2398228"/>
                  <a:pt x="4700124" y="2400833"/>
                </a:cubicBezTo>
                <a:cubicBezTo>
                  <a:pt x="4700992" y="2403437"/>
                  <a:pt x="4701625" y="2405433"/>
                  <a:pt x="4702021" y="2406822"/>
                </a:cubicBezTo>
                <a:cubicBezTo>
                  <a:pt x="4703311" y="2406177"/>
                  <a:pt x="4704923" y="2405546"/>
                  <a:pt x="4706858" y="2404925"/>
                </a:cubicBezTo>
                <a:cubicBezTo>
                  <a:pt x="4708792" y="2404305"/>
                  <a:pt x="4711571" y="2403598"/>
                  <a:pt x="4715193" y="2402805"/>
                </a:cubicBezTo>
                <a:cubicBezTo>
                  <a:pt x="4718814" y="2402011"/>
                  <a:pt x="4723713" y="2401056"/>
                  <a:pt x="4729889" y="2399939"/>
                </a:cubicBezTo>
                <a:cubicBezTo>
                  <a:pt x="4736066" y="2398823"/>
                  <a:pt x="4744016" y="2397472"/>
                  <a:pt x="4753739" y="2395884"/>
                </a:cubicBezTo>
                <a:cubicBezTo>
                  <a:pt x="4754879" y="2399207"/>
                  <a:pt x="4755885" y="2402408"/>
                  <a:pt x="4756752" y="2405484"/>
                </a:cubicBezTo>
                <a:cubicBezTo>
                  <a:pt x="4757621" y="2408560"/>
                  <a:pt x="4758278" y="2411362"/>
                  <a:pt x="4758725" y="2413893"/>
                </a:cubicBezTo>
                <a:lnTo>
                  <a:pt x="4778668" y="2404888"/>
                </a:lnTo>
                <a:cubicBezTo>
                  <a:pt x="4777626" y="2400374"/>
                  <a:pt x="4776014" y="2395239"/>
                  <a:pt x="4773831" y="2389484"/>
                </a:cubicBezTo>
                <a:cubicBezTo>
                  <a:pt x="4771648" y="2383730"/>
                  <a:pt x="4769179" y="2377839"/>
                  <a:pt x="4766427" y="2371810"/>
                </a:cubicBezTo>
                <a:cubicBezTo>
                  <a:pt x="4763673" y="2365783"/>
                  <a:pt x="4760957" y="2360140"/>
                  <a:pt x="4758278" y="2354881"/>
                </a:cubicBezTo>
                <a:lnTo>
                  <a:pt x="4741833" y="2361579"/>
                </a:lnTo>
                <a:cubicBezTo>
                  <a:pt x="4746248" y="2354931"/>
                  <a:pt x="4750515" y="2348011"/>
                  <a:pt x="4754632" y="2340817"/>
                </a:cubicBezTo>
                <a:cubicBezTo>
                  <a:pt x="4758750" y="2333624"/>
                  <a:pt x="4762545" y="2326332"/>
                  <a:pt x="4766018" y="2318940"/>
                </a:cubicBezTo>
                <a:lnTo>
                  <a:pt x="4744139" y="2309042"/>
                </a:lnTo>
                <a:cubicBezTo>
                  <a:pt x="4743198" y="2311324"/>
                  <a:pt x="4742230" y="2313631"/>
                  <a:pt x="4741237" y="2315962"/>
                </a:cubicBezTo>
                <a:cubicBezTo>
                  <a:pt x="4740245" y="2318295"/>
                  <a:pt x="4739228" y="2320602"/>
                  <a:pt x="4738187" y="2322883"/>
                </a:cubicBezTo>
                <a:lnTo>
                  <a:pt x="4724271" y="2323776"/>
                </a:lnTo>
                <a:cubicBezTo>
                  <a:pt x="4728835" y="2317376"/>
                  <a:pt x="4733276" y="2310494"/>
                  <a:pt x="4737592" y="2303127"/>
                </a:cubicBezTo>
                <a:cubicBezTo>
                  <a:pt x="4741907" y="2295759"/>
                  <a:pt x="4745703" y="2288380"/>
                  <a:pt x="4748976" y="2280988"/>
                </a:cubicBezTo>
                <a:close/>
                <a:moveTo>
                  <a:pt x="8753717" y="2269262"/>
                </a:moveTo>
                <a:lnTo>
                  <a:pt x="8753717" y="2356252"/>
                </a:lnTo>
                <a:cubicBezTo>
                  <a:pt x="8753717" y="2359228"/>
                  <a:pt x="8753023" y="2361982"/>
                  <a:pt x="8751634" y="2364511"/>
                </a:cubicBezTo>
                <a:cubicBezTo>
                  <a:pt x="8750245" y="2367041"/>
                  <a:pt x="8748570" y="2369274"/>
                  <a:pt x="8746611" y="2371208"/>
                </a:cubicBezTo>
                <a:cubicBezTo>
                  <a:pt x="8744651" y="2373144"/>
                  <a:pt x="8742853" y="2374681"/>
                  <a:pt x="8741216" y="2375822"/>
                </a:cubicBezTo>
                <a:cubicBezTo>
                  <a:pt x="8742506" y="2377014"/>
                  <a:pt x="8743969" y="2378675"/>
                  <a:pt x="8745606" y="2380808"/>
                </a:cubicBezTo>
                <a:cubicBezTo>
                  <a:pt x="8747243" y="2382942"/>
                  <a:pt x="8748769" y="2385137"/>
                  <a:pt x="8750183" y="2387394"/>
                </a:cubicBezTo>
                <a:cubicBezTo>
                  <a:pt x="8751597" y="2389651"/>
                  <a:pt x="8752626" y="2391623"/>
                  <a:pt x="8753271" y="2393310"/>
                </a:cubicBezTo>
                <a:cubicBezTo>
                  <a:pt x="8754462" y="2392119"/>
                  <a:pt x="8756049" y="2390793"/>
                  <a:pt x="8758033" y="2389328"/>
                </a:cubicBezTo>
                <a:cubicBezTo>
                  <a:pt x="8760018" y="2387865"/>
                  <a:pt x="8762945" y="2385930"/>
                  <a:pt x="8766814" y="2383525"/>
                </a:cubicBezTo>
                <a:cubicBezTo>
                  <a:pt x="8770684" y="2381118"/>
                  <a:pt x="8776017" y="2377968"/>
                  <a:pt x="8782813" y="2374074"/>
                </a:cubicBezTo>
                <a:cubicBezTo>
                  <a:pt x="8789610" y="2370179"/>
                  <a:pt x="8798416" y="2365206"/>
                  <a:pt x="8809230" y="2359154"/>
                </a:cubicBezTo>
                <a:cubicBezTo>
                  <a:pt x="8808288" y="2356673"/>
                  <a:pt x="8807246" y="2353337"/>
                  <a:pt x="8806105" y="2349145"/>
                </a:cubicBezTo>
                <a:cubicBezTo>
                  <a:pt x="8804964" y="2344954"/>
                  <a:pt x="8804121" y="2341195"/>
                  <a:pt x="8803575" y="2337872"/>
                </a:cubicBezTo>
                <a:lnTo>
                  <a:pt x="8778125" y="2351267"/>
                </a:lnTo>
                <a:lnTo>
                  <a:pt x="8778125" y="2269262"/>
                </a:lnTo>
                <a:close/>
                <a:moveTo>
                  <a:pt x="2950679" y="2268331"/>
                </a:moveTo>
                <a:lnTo>
                  <a:pt x="2958865" y="2268331"/>
                </a:lnTo>
                <a:lnTo>
                  <a:pt x="2958865" y="2318636"/>
                </a:lnTo>
                <a:lnTo>
                  <a:pt x="2950679" y="2318636"/>
                </a:lnTo>
                <a:close/>
                <a:moveTo>
                  <a:pt x="8844577" y="2266509"/>
                </a:moveTo>
                <a:cubicBezTo>
                  <a:pt x="8844131" y="2282184"/>
                  <a:pt x="8842977" y="2296347"/>
                  <a:pt x="8841117" y="2308999"/>
                </a:cubicBezTo>
                <a:cubicBezTo>
                  <a:pt x="8839256" y="2321650"/>
                  <a:pt x="8836255" y="2332874"/>
                  <a:pt x="8832113" y="2342672"/>
                </a:cubicBezTo>
                <a:cubicBezTo>
                  <a:pt x="8827970" y="2352469"/>
                  <a:pt x="8822327" y="2360915"/>
                  <a:pt x="8815183" y="2368009"/>
                </a:cubicBezTo>
                <a:cubicBezTo>
                  <a:pt x="8808040" y="2375103"/>
                  <a:pt x="8798936" y="2380957"/>
                  <a:pt x="8787874" y="2385571"/>
                </a:cubicBezTo>
                <a:cubicBezTo>
                  <a:pt x="8789610" y="2387059"/>
                  <a:pt x="8791631" y="2389043"/>
                  <a:pt x="8793938" y="2391524"/>
                </a:cubicBezTo>
                <a:cubicBezTo>
                  <a:pt x="8796245" y="2394004"/>
                  <a:pt x="8798416" y="2396472"/>
                  <a:pt x="8800449" y="2398928"/>
                </a:cubicBezTo>
                <a:cubicBezTo>
                  <a:pt x="8802483" y="2401384"/>
                  <a:pt x="8803997" y="2403380"/>
                  <a:pt x="8804989" y="2404919"/>
                </a:cubicBezTo>
                <a:cubicBezTo>
                  <a:pt x="8812827" y="2400950"/>
                  <a:pt x="8819760" y="2396399"/>
                  <a:pt x="8825787" y="2391264"/>
                </a:cubicBezTo>
                <a:cubicBezTo>
                  <a:pt x="8831815" y="2386129"/>
                  <a:pt x="8837111" y="2380411"/>
                  <a:pt x="8841675" y="2374111"/>
                </a:cubicBezTo>
                <a:cubicBezTo>
                  <a:pt x="8846239" y="2379369"/>
                  <a:pt x="8850592" y="2384604"/>
                  <a:pt x="8854735" y="2389812"/>
                </a:cubicBezTo>
                <a:cubicBezTo>
                  <a:pt x="8858877" y="2395021"/>
                  <a:pt x="8862089" y="2399636"/>
                  <a:pt x="8864371" y="2403654"/>
                </a:cubicBezTo>
                <a:lnTo>
                  <a:pt x="8884016" y="2388920"/>
                </a:lnTo>
                <a:cubicBezTo>
                  <a:pt x="8881834" y="2385595"/>
                  <a:pt x="8879043" y="2381925"/>
                  <a:pt x="8875645" y="2377906"/>
                </a:cubicBezTo>
                <a:cubicBezTo>
                  <a:pt x="8872247" y="2373888"/>
                  <a:pt x="8868563" y="2369782"/>
                  <a:pt x="8864594" y="2365591"/>
                </a:cubicBezTo>
                <a:cubicBezTo>
                  <a:pt x="8860626" y="2361399"/>
                  <a:pt x="8856756" y="2357393"/>
                  <a:pt x="8852986" y="2353573"/>
                </a:cubicBezTo>
                <a:cubicBezTo>
                  <a:pt x="8857748" y="2342262"/>
                  <a:pt x="8861308" y="2329488"/>
                  <a:pt x="8863664" y="2315250"/>
                </a:cubicBezTo>
                <a:cubicBezTo>
                  <a:pt x="8866021" y="2301012"/>
                  <a:pt x="8867596" y="2285111"/>
                  <a:pt x="8868390" y="2267551"/>
                </a:cubicBezTo>
                <a:close/>
                <a:moveTo>
                  <a:pt x="280347" y="2263526"/>
                </a:moveTo>
                <a:cubicBezTo>
                  <a:pt x="279156" y="2267444"/>
                  <a:pt x="277842" y="2271351"/>
                  <a:pt x="276403" y="2275246"/>
                </a:cubicBezTo>
                <a:cubicBezTo>
                  <a:pt x="274964" y="2279139"/>
                  <a:pt x="273426" y="2282923"/>
                  <a:pt x="271789" y="2286593"/>
                </a:cubicBezTo>
                <a:lnTo>
                  <a:pt x="235996" y="2286593"/>
                </a:lnTo>
                <a:lnTo>
                  <a:pt x="235996" y="2307876"/>
                </a:lnTo>
                <a:lnTo>
                  <a:pt x="261446" y="2307876"/>
                </a:lnTo>
                <a:cubicBezTo>
                  <a:pt x="258667" y="2313134"/>
                  <a:pt x="256485" y="2316806"/>
                  <a:pt x="254897" y="2318889"/>
                </a:cubicBezTo>
                <a:cubicBezTo>
                  <a:pt x="252615" y="2322164"/>
                  <a:pt x="250606" y="2324693"/>
                  <a:pt x="248870" y="2326479"/>
                </a:cubicBezTo>
                <a:cubicBezTo>
                  <a:pt x="247133" y="2328266"/>
                  <a:pt x="245074" y="2329531"/>
                  <a:pt x="242693" y="2330275"/>
                </a:cubicBezTo>
                <a:cubicBezTo>
                  <a:pt x="243685" y="2332408"/>
                  <a:pt x="244740" y="2334963"/>
                  <a:pt x="245856" y="2337939"/>
                </a:cubicBezTo>
                <a:cubicBezTo>
                  <a:pt x="246972" y="2340916"/>
                  <a:pt x="248001" y="2343793"/>
                  <a:pt x="248944" y="2346572"/>
                </a:cubicBezTo>
                <a:cubicBezTo>
                  <a:pt x="249887" y="2349349"/>
                  <a:pt x="250556" y="2351508"/>
                  <a:pt x="250953" y="2353045"/>
                </a:cubicBezTo>
                <a:cubicBezTo>
                  <a:pt x="251400" y="2352500"/>
                  <a:pt x="252590" y="2352053"/>
                  <a:pt x="254525" y="2351706"/>
                </a:cubicBezTo>
                <a:cubicBezTo>
                  <a:pt x="256460" y="2351359"/>
                  <a:pt x="258742" y="2351086"/>
                  <a:pt x="261371" y="2350888"/>
                </a:cubicBezTo>
                <a:cubicBezTo>
                  <a:pt x="264000" y="2350689"/>
                  <a:pt x="266630" y="2350589"/>
                  <a:pt x="269259" y="2350589"/>
                </a:cubicBezTo>
                <a:lnTo>
                  <a:pt x="299992" y="2350589"/>
                </a:lnTo>
                <a:lnTo>
                  <a:pt x="299992" y="2363835"/>
                </a:lnTo>
                <a:lnTo>
                  <a:pt x="232350" y="2363835"/>
                </a:lnTo>
                <a:lnTo>
                  <a:pt x="232350" y="2385490"/>
                </a:lnTo>
                <a:lnTo>
                  <a:pt x="299992" y="2385490"/>
                </a:lnTo>
                <a:lnTo>
                  <a:pt x="299992" y="2410195"/>
                </a:lnTo>
                <a:lnTo>
                  <a:pt x="323953" y="2410195"/>
                </a:lnTo>
                <a:lnTo>
                  <a:pt x="323953" y="2385490"/>
                </a:lnTo>
                <a:lnTo>
                  <a:pt x="372397" y="2385490"/>
                </a:lnTo>
                <a:lnTo>
                  <a:pt x="372397" y="2363835"/>
                </a:lnTo>
                <a:lnTo>
                  <a:pt x="323953" y="2363835"/>
                </a:lnTo>
                <a:lnTo>
                  <a:pt x="323953" y="2350589"/>
                </a:lnTo>
                <a:lnTo>
                  <a:pt x="359151" y="2350589"/>
                </a:lnTo>
                <a:lnTo>
                  <a:pt x="359151" y="2329531"/>
                </a:lnTo>
                <a:lnTo>
                  <a:pt x="323953" y="2329531"/>
                </a:lnTo>
                <a:lnTo>
                  <a:pt x="323953" y="2311374"/>
                </a:lnTo>
                <a:lnTo>
                  <a:pt x="299992" y="2311374"/>
                </a:lnTo>
                <a:lnTo>
                  <a:pt x="299992" y="2329531"/>
                </a:lnTo>
                <a:lnTo>
                  <a:pt x="273947" y="2329531"/>
                </a:lnTo>
                <a:cubicBezTo>
                  <a:pt x="276229" y="2326256"/>
                  <a:pt x="278536" y="2322808"/>
                  <a:pt x="280868" y="2319187"/>
                </a:cubicBezTo>
                <a:cubicBezTo>
                  <a:pt x="283199" y="2315566"/>
                  <a:pt x="285506" y="2311795"/>
                  <a:pt x="287788" y="2307876"/>
                </a:cubicBezTo>
                <a:lnTo>
                  <a:pt x="369197" y="2307876"/>
                </a:lnTo>
                <a:lnTo>
                  <a:pt x="369197" y="2286593"/>
                </a:lnTo>
                <a:lnTo>
                  <a:pt x="299248" y="2286593"/>
                </a:lnTo>
                <a:cubicBezTo>
                  <a:pt x="300538" y="2283914"/>
                  <a:pt x="301790" y="2281186"/>
                  <a:pt x="303006" y="2278408"/>
                </a:cubicBezTo>
                <a:cubicBezTo>
                  <a:pt x="304221" y="2275630"/>
                  <a:pt x="305399" y="2272852"/>
                  <a:pt x="306541" y="2270074"/>
                </a:cubicBezTo>
                <a:close/>
                <a:moveTo>
                  <a:pt x="2059839" y="2261336"/>
                </a:moveTo>
                <a:lnTo>
                  <a:pt x="2112525" y="2261336"/>
                </a:lnTo>
                <a:lnTo>
                  <a:pt x="2112525" y="2277484"/>
                </a:lnTo>
                <a:lnTo>
                  <a:pt x="2059839" y="2277484"/>
                </a:lnTo>
                <a:close/>
                <a:moveTo>
                  <a:pt x="1023930" y="2251483"/>
                </a:moveTo>
                <a:lnTo>
                  <a:pt x="1009270" y="2263241"/>
                </a:lnTo>
                <a:cubicBezTo>
                  <a:pt x="1011751" y="2265919"/>
                  <a:pt x="1014318" y="2268859"/>
                  <a:pt x="1016972" y="2272058"/>
                </a:cubicBezTo>
                <a:cubicBezTo>
                  <a:pt x="1019626" y="2275259"/>
                  <a:pt x="1022070" y="2278445"/>
                  <a:pt x="1024302" y="2281620"/>
                </a:cubicBezTo>
                <a:cubicBezTo>
                  <a:pt x="1026534" y="2284796"/>
                  <a:pt x="1028221" y="2287648"/>
                  <a:pt x="1029362" y="2290178"/>
                </a:cubicBezTo>
                <a:lnTo>
                  <a:pt x="1045063" y="2276933"/>
                </a:lnTo>
                <a:cubicBezTo>
                  <a:pt x="1043724" y="2274452"/>
                  <a:pt x="1041864" y="2271711"/>
                  <a:pt x="1039482" y="2268709"/>
                </a:cubicBezTo>
                <a:cubicBezTo>
                  <a:pt x="1037101" y="2265708"/>
                  <a:pt x="1034534" y="2262707"/>
                  <a:pt x="1031780" y="2259706"/>
                </a:cubicBezTo>
                <a:cubicBezTo>
                  <a:pt x="1029027" y="2256704"/>
                  <a:pt x="1026410" y="2253963"/>
                  <a:pt x="1023930" y="2251483"/>
                </a:cubicBezTo>
                <a:close/>
                <a:moveTo>
                  <a:pt x="4180769" y="2248710"/>
                </a:moveTo>
                <a:lnTo>
                  <a:pt x="4180769" y="2285916"/>
                </a:lnTo>
                <a:lnTo>
                  <a:pt x="4202868" y="2285916"/>
                </a:lnTo>
                <a:lnTo>
                  <a:pt x="4202868" y="2269097"/>
                </a:lnTo>
                <a:lnTo>
                  <a:pt x="4292314" y="2269097"/>
                </a:lnTo>
                <a:lnTo>
                  <a:pt x="4292314" y="2282419"/>
                </a:lnTo>
                <a:lnTo>
                  <a:pt x="4233973" y="2282419"/>
                </a:lnTo>
                <a:lnTo>
                  <a:pt x="4235760" y="2272297"/>
                </a:lnTo>
                <a:lnTo>
                  <a:pt x="4213509" y="2270363"/>
                </a:lnTo>
                <a:cubicBezTo>
                  <a:pt x="4212567" y="2276813"/>
                  <a:pt x="4211425" y="2283634"/>
                  <a:pt x="4210086" y="2290826"/>
                </a:cubicBezTo>
                <a:cubicBezTo>
                  <a:pt x="4208747" y="2298020"/>
                  <a:pt x="4207345" y="2305004"/>
                  <a:pt x="4205882" y="2311776"/>
                </a:cubicBezTo>
                <a:cubicBezTo>
                  <a:pt x="4204418" y="2318546"/>
                  <a:pt x="4202993" y="2324487"/>
                  <a:pt x="4201603" y="2329597"/>
                </a:cubicBezTo>
                <a:lnTo>
                  <a:pt x="4279217" y="2329597"/>
                </a:lnTo>
                <a:cubicBezTo>
                  <a:pt x="4278225" y="2340214"/>
                  <a:pt x="4277034" y="2348350"/>
                  <a:pt x="4275644" y="2354005"/>
                </a:cubicBezTo>
                <a:cubicBezTo>
                  <a:pt x="4274256" y="2359660"/>
                  <a:pt x="4272644" y="2363232"/>
                  <a:pt x="4270808" y="2364721"/>
                </a:cubicBezTo>
                <a:cubicBezTo>
                  <a:pt x="4269817" y="2365514"/>
                  <a:pt x="4268749" y="2366036"/>
                  <a:pt x="4267608" y="2366283"/>
                </a:cubicBezTo>
                <a:cubicBezTo>
                  <a:pt x="4266467" y="2366531"/>
                  <a:pt x="4265103" y="2366654"/>
                  <a:pt x="4263515" y="2366654"/>
                </a:cubicBezTo>
                <a:cubicBezTo>
                  <a:pt x="4261233" y="2366654"/>
                  <a:pt x="4257810" y="2366606"/>
                  <a:pt x="4253246" y="2366507"/>
                </a:cubicBezTo>
                <a:cubicBezTo>
                  <a:pt x="4248682" y="2366407"/>
                  <a:pt x="4243969" y="2366160"/>
                  <a:pt x="4239107" y="2365762"/>
                </a:cubicBezTo>
                <a:cubicBezTo>
                  <a:pt x="4241092" y="2368590"/>
                  <a:pt x="4242779" y="2371963"/>
                  <a:pt x="4244167" y="2375882"/>
                </a:cubicBezTo>
                <a:cubicBezTo>
                  <a:pt x="4245557" y="2379801"/>
                  <a:pt x="4246375" y="2383274"/>
                  <a:pt x="4246623" y="2386300"/>
                </a:cubicBezTo>
                <a:cubicBezTo>
                  <a:pt x="4251486" y="2386450"/>
                  <a:pt x="4256186" y="2386536"/>
                  <a:pt x="4260725" y="2386561"/>
                </a:cubicBezTo>
                <a:cubicBezTo>
                  <a:pt x="4265266" y="2386586"/>
                  <a:pt x="4268972" y="2386400"/>
                  <a:pt x="4271849" y="2386003"/>
                </a:cubicBezTo>
                <a:cubicBezTo>
                  <a:pt x="4275620" y="2385705"/>
                  <a:pt x="4278882" y="2385035"/>
                  <a:pt x="4281636" y="2383993"/>
                </a:cubicBezTo>
                <a:cubicBezTo>
                  <a:pt x="4284389" y="2382952"/>
                  <a:pt x="4286981" y="2381141"/>
                  <a:pt x="4289412" y="2378561"/>
                </a:cubicBezTo>
                <a:cubicBezTo>
                  <a:pt x="4291495" y="2376378"/>
                  <a:pt x="4293306" y="2372980"/>
                  <a:pt x="4294844" y="2368366"/>
                </a:cubicBezTo>
                <a:cubicBezTo>
                  <a:pt x="4296382" y="2363754"/>
                  <a:pt x="4297746" y="2357465"/>
                  <a:pt x="4298936" y="2349503"/>
                </a:cubicBezTo>
                <a:cubicBezTo>
                  <a:pt x="4300127" y="2341541"/>
                  <a:pt x="4301219" y="2331457"/>
                  <a:pt x="4302211" y="2319254"/>
                </a:cubicBezTo>
                <a:cubicBezTo>
                  <a:pt x="4302360" y="2318361"/>
                  <a:pt x="4302496" y="2317207"/>
                  <a:pt x="4302621" y="2315792"/>
                </a:cubicBezTo>
                <a:cubicBezTo>
                  <a:pt x="4302745" y="2314379"/>
                  <a:pt x="4302831" y="2313127"/>
                  <a:pt x="4302881" y="2312036"/>
                </a:cubicBezTo>
                <a:cubicBezTo>
                  <a:pt x="4302930" y="2310944"/>
                  <a:pt x="4302955" y="2310398"/>
                  <a:pt x="4302955" y="2310398"/>
                </a:cubicBezTo>
                <a:lnTo>
                  <a:pt x="4228616" y="2310398"/>
                </a:lnTo>
                <a:lnTo>
                  <a:pt x="4230401" y="2301319"/>
                </a:lnTo>
                <a:lnTo>
                  <a:pt x="4294322" y="2301319"/>
                </a:lnTo>
                <a:lnTo>
                  <a:pt x="4294322" y="2285916"/>
                </a:lnTo>
                <a:lnTo>
                  <a:pt x="4315456" y="2285916"/>
                </a:lnTo>
                <a:lnTo>
                  <a:pt x="4315456" y="2248710"/>
                </a:lnTo>
                <a:close/>
                <a:moveTo>
                  <a:pt x="7533168" y="2247383"/>
                </a:moveTo>
                <a:lnTo>
                  <a:pt x="7533168" y="2267401"/>
                </a:lnTo>
                <a:lnTo>
                  <a:pt x="7483832" y="2267401"/>
                </a:lnTo>
                <a:lnTo>
                  <a:pt x="7483832" y="2327230"/>
                </a:lnTo>
                <a:lnTo>
                  <a:pt x="7509133" y="2327230"/>
                </a:lnTo>
                <a:lnTo>
                  <a:pt x="7489487" y="2334448"/>
                </a:lnTo>
                <a:cubicBezTo>
                  <a:pt x="7495143" y="2345362"/>
                  <a:pt x="7501890" y="2354341"/>
                  <a:pt x="7509728" y="2361386"/>
                </a:cubicBezTo>
                <a:cubicBezTo>
                  <a:pt x="7505213" y="2363667"/>
                  <a:pt x="7499856" y="2365714"/>
                  <a:pt x="7493654" y="2367525"/>
                </a:cubicBezTo>
                <a:cubicBezTo>
                  <a:pt x="7487453" y="2369335"/>
                  <a:pt x="7480161" y="2370911"/>
                  <a:pt x="7471777" y="2372250"/>
                </a:cubicBezTo>
                <a:cubicBezTo>
                  <a:pt x="7473414" y="2373887"/>
                  <a:pt x="7475113" y="2375946"/>
                  <a:pt x="7476874" y="2378426"/>
                </a:cubicBezTo>
                <a:cubicBezTo>
                  <a:pt x="7478635" y="2380907"/>
                  <a:pt x="7480272" y="2383375"/>
                  <a:pt x="7481785" y="2385831"/>
                </a:cubicBezTo>
                <a:cubicBezTo>
                  <a:pt x="7483298" y="2388286"/>
                  <a:pt x="7484477" y="2390358"/>
                  <a:pt x="7485320" y="2392044"/>
                </a:cubicBezTo>
                <a:cubicBezTo>
                  <a:pt x="7495093" y="2390060"/>
                  <a:pt x="7503614" y="2387604"/>
                  <a:pt x="7510881" y="2384677"/>
                </a:cubicBezTo>
                <a:cubicBezTo>
                  <a:pt x="7518149" y="2381750"/>
                  <a:pt x="7524412" y="2378451"/>
                  <a:pt x="7529671" y="2374780"/>
                </a:cubicBezTo>
                <a:cubicBezTo>
                  <a:pt x="7540188" y="2379840"/>
                  <a:pt x="7552032" y="2383375"/>
                  <a:pt x="7565204" y="2385384"/>
                </a:cubicBezTo>
                <a:cubicBezTo>
                  <a:pt x="7578375" y="2387393"/>
                  <a:pt x="7592948" y="2388695"/>
                  <a:pt x="7608922" y="2389291"/>
                </a:cubicBezTo>
                <a:cubicBezTo>
                  <a:pt x="7609616" y="2385421"/>
                  <a:pt x="7610968" y="2381254"/>
                  <a:pt x="7612977" y="2376789"/>
                </a:cubicBezTo>
                <a:cubicBezTo>
                  <a:pt x="7614987" y="2372324"/>
                  <a:pt x="7617058" y="2368777"/>
                  <a:pt x="7619191" y="2366148"/>
                </a:cubicBezTo>
                <a:cubicBezTo>
                  <a:pt x="7603911" y="2366198"/>
                  <a:pt x="7590244" y="2365739"/>
                  <a:pt x="7578189" y="2364771"/>
                </a:cubicBezTo>
                <a:cubicBezTo>
                  <a:pt x="7566134" y="2363804"/>
                  <a:pt x="7555468" y="2361559"/>
                  <a:pt x="7546191" y="2358037"/>
                </a:cubicBezTo>
                <a:cubicBezTo>
                  <a:pt x="7549118" y="2353373"/>
                  <a:pt x="7551325" y="2348475"/>
                  <a:pt x="7552814" y="2343340"/>
                </a:cubicBezTo>
                <a:cubicBezTo>
                  <a:pt x="7554302" y="2338206"/>
                  <a:pt x="7555294" y="2332835"/>
                  <a:pt x="7555790" y="2327230"/>
                </a:cubicBezTo>
                <a:lnTo>
                  <a:pt x="7605871" y="2327230"/>
                </a:lnTo>
                <a:lnTo>
                  <a:pt x="7605871" y="2267401"/>
                </a:lnTo>
                <a:lnTo>
                  <a:pt x="7556237" y="2267401"/>
                </a:lnTo>
                <a:lnTo>
                  <a:pt x="7556237" y="2247383"/>
                </a:lnTo>
                <a:close/>
                <a:moveTo>
                  <a:pt x="2929471" y="2246974"/>
                </a:moveTo>
                <a:lnTo>
                  <a:pt x="2929471" y="2352568"/>
                </a:lnTo>
                <a:lnTo>
                  <a:pt x="2950679" y="2352568"/>
                </a:lnTo>
                <a:lnTo>
                  <a:pt x="2950679" y="2340067"/>
                </a:lnTo>
                <a:lnTo>
                  <a:pt x="2980668" y="2340067"/>
                </a:lnTo>
                <a:lnTo>
                  <a:pt x="2980668" y="2246974"/>
                </a:lnTo>
                <a:close/>
                <a:moveTo>
                  <a:pt x="1084726" y="2246125"/>
                </a:moveTo>
                <a:lnTo>
                  <a:pt x="1066271" y="2250738"/>
                </a:lnTo>
                <a:cubicBezTo>
                  <a:pt x="1067264" y="2252326"/>
                  <a:pt x="1068219" y="2254112"/>
                  <a:pt x="1069136" y="2256096"/>
                </a:cubicBezTo>
                <a:cubicBezTo>
                  <a:pt x="1070054" y="2258081"/>
                  <a:pt x="1070836" y="2259942"/>
                  <a:pt x="1071480" y="2261677"/>
                </a:cubicBezTo>
                <a:lnTo>
                  <a:pt x="1050719" y="2261677"/>
                </a:lnTo>
                <a:lnTo>
                  <a:pt x="1050719" y="2277081"/>
                </a:lnTo>
                <a:lnTo>
                  <a:pt x="1147532" y="2277081"/>
                </a:lnTo>
                <a:lnTo>
                  <a:pt x="1147532" y="2261677"/>
                </a:lnTo>
                <a:lnTo>
                  <a:pt x="1126175" y="2261677"/>
                </a:lnTo>
                <a:cubicBezTo>
                  <a:pt x="1127316" y="2259990"/>
                  <a:pt x="1128469" y="2258242"/>
                  <a:pt x="1129635" y="2256430"/>
                </a:cubicBezTo>
                <a:cubicBezTo>
                  <a:pt x="1130801" y="2254621"/>
                  <a:pt x="1131979" y="2252723"/>
                  <a:pt x="1133170" y="2250738"/>
                </a:cubicBezTo>
                <a:lnTo>
                  <a:pt x="1112631" y="2247241"/>
                </a:lnTo>
                <a:cubicBezTo>
                  <a:pt x="1111937" y="2249374"/>
                  <a:pt x="1111044" y="2251731"/>
                  <a:pt x="1109952" y="2254310"/>
                </a:cubicBezTo>
                <a:cubicBezTo>
                  <a:pt x="1108861" y="2256890"/>
                  <a:pt x="1107720" y="2259346"/>
                  <a:pt x="1106530" y="2261677"/>
                </a:cubicBezTo>
                <a:lnTo>
                  <a:pt x="1084577" y="2261677"/>
                </a:lnTo>
                <a:lnTo>
                  <a:pt x="1091870" y="2259892"/>
                </a:lnTo>
                <a:cubicBezTo>
                  <a:pt x="1091275" y="2257908"/>
                  <a:pt x="1090295" y="2255637"/>
                  <a:pt x="1088931" y="2253083"/>
                </a:cubicBezTo>
                <a:cubicBezTo>
                  <a:pt x="1087566" y="2250528"/>
                  <a:pt x="1086165" y="2248209"/>
                  <a:pt x="1084726" y="2246125"/>
                </a:cubicBezTo>
                <a:close/>
                <a:moveTo>
                  <a:pt x="2037887" y="2241021"/>
                </a:moveTo>
                <a:lnTo>
                  <a:pt x="2037887" y="2297873"/>
                </a:lnTo>
                <a:lnTo>
                  <a:pt x="2136039" y="2297873"/>
                </a:lnTo>
                <a:lnTo>
                  <a:pt x="2136039" y="2241021"/>
                </a:lnTo>
                <a:close/>
                <a:moveTo>
                  <a:pt x="3046227" y="2234920"/>
                </a:moveTo>
                <a:cubicBezTo>
                  <a:pt x="3041563" y="2237053"/>
                  <a:pt x="3036243" y="2239124"/>
                  <a:pt x="3030265" y="2241133"/>
                </a:cubicBezTo>
                <a:cubicBezTo>
                  <a:pt x="3024287" y="2243141"/>
                  <a:pt x="3017974" y="2244990"/>
                  <a:pt x="3011327" y="2246676"/>
                </a:cubicBezTo>
                <a:cubicBezTo>
                  <a:pt x="3004679" y="2248363"/>
                  <a:pt x="2998056" y="2249778"/>
                  <a:pt x="2991458" y="2250919"/>
                </a:cubicBezTo>
                <a:lnTo>
                  <a:pt x="2991458" y="2293483"/>
                </a:lnTo>
                <a:cubicBezTo>
                  <a:pt x="2991458" y="2298940"/>
                  <a:pt x="2991310" y="2304832"/>
                  <a:pt x="2991011" y="2311157"/>
                </a:cubicBezTo>
                <a:cubicBezTo>
                  <a:pt x="2990714" y="2317482"/>
                  <a:pt x="2990031" y="2323893"/>
                  <a:pt x="2988965" y="2330392"/>
                </a:cubicBezTo>
                <a:cubicBezTo>
                  <a:pt x="2987898" y="2336891"/>
                  <a:pt x="2986249" y="2343192"/>
                  <a:pt x="2984017" y="2349293"/>
                </a:cubicBezTo>
                <a:cubicBezTo>
                  <a:pt x="2981784" y="2355396"/>
                  <a:pt x="2978733" y="2360951"/>
                  <a:pt x="2974864" y="2365962"/>
                </a:cubicBezTo>
                <a:cubicBezTo>
                  <a:pt x="2976600" y="2366856"/>
                  <a:pt x="2978708" y="2368170"/>
                  <a:pt x="2981189" y="2369906"/>
                </a:cubicBezTo>
                <a:cubicBezTo>
                  <a:pt x="2983669" y="2371643"/>
                  <a:pt x="2986088" y="2373478"/>
                  <a:pt x="2988444" y="2375413"/>
                </a:cubicBezTo>
                <a:cubicBezTo>
                  <a:pt x="2990801" y="2377348"/>
                  <a:pt x="2992624" y="2379034"/>
                  <a:pt x="2993914" y="2380473"/>
                </a:cubicBezTo>
                <a:cubicBezTo>
                  <a:pt x="2997783" y="2375512"/>
                  <a:pt x="3001008" y="2369894"/>
                  <a:pt x="3003588" y="2363618"/>
                </a:cubicBezTo>
                <a:cubicBezTo>
                  <a:pt x="3006167" y="2357343"/>
                  <a:pt x="3008226" y="2350769"/>
                  <a:pt x="3009764" y="2343899"/>
                </a:cubicBezTo>
                <a:cubicBezTo>
                  <a:pt x="3011302" y="2337027"/>
                  <a:pt x="3012430" y="2330144"/>
                  <a:pt x="3013150" y="2323249"/>
                </a:cubicBezTo>
                <a:cubicBezTo>
                  <a:pt x="3013869" y="2316352"/>
                  <a:pt x="3014328" y="2309830"/>
                  <a:pt x="3014526" y="2303678"/>
                </a:cubicBezTo>
                <a:lnTo>
                  <a:pt x="3030079" y="2303678"/>
                </a:lnTo>
                <a:lnTo>
                  <a:pt x="3030079" y="2378166"/>
                </a:lnTo>
                <a:lnTo>
                  <a:pt x="3052924" y="2378166"/>
                </a:lnTo>
                <a:lnTo>
                  <a:pt x="3052924" y="2303678"/>
                </a:lnTo>
                <a:lnTo>
                  <a:pt x="3065872" y="2303678"/>
                </a:lnTo>
                <a:lnTo>
                  <a:pt x="3065872" y="2281725"/>
                </a:lnTo>
                <a:lnTo>
                  <a:pt x="3014675" y="2281725"/>
                </a:lnTo>
                <a:lnTo>
                  <a:pt x="3014675" y="2266471"/>
                </a:lnTo>
                <a:cubicBezTo>
                  <a:pt x="3023109" y="2264884"/>
                  <a:pt x="3031567" y="2262949"/>
                  <a:pt x="3040051" y="2260666"/>
                </a:cubicBezTo>
                <a:cubicBezTo>
                  <a:pt x="3048533" y="2258385"/>
                  <a:pt x="3056471" y="2255806"/>
                  <a:pt x="3063863" y="2252926"/>
                </a:cubicBezTo>
                <a:close/>
                <a:moveTo>
                  <a:pt x="10250399" y="2199417"/>
                </a:moveTo>
                <a:lnTo>
                  <a:pt x="10245338" y="2200235"/>
                </a:lnTo>
                <a:lnTo>
                  <a:pt x="10179184" y="2200235"/>
                </a:lnTo>
                <a:lnTo>
                  <a:pt x="10179184" y="2221071"/>
                </a:lnTo>
                <a:lnTo>
                  <a:pt x="10223982" y="2221071"/>
                </a:lnTo>
                <a:cubicBezTo>
                  <a:pt x="10214407" y="2232927"/>
                  <a:pt x="10206494" y="2243036"/>
                  <a:pt x="10200243" y="2251394"/>
                </a:cubicBezTo>
                <a:cubicBezTo>
                  <a:pt x="10193993" y="2259754"/>
                  <a:pt x="10189044" y="2266773"/>
                  <a:pt x="10185398" y="2272452"/>
                </a:cubicBezTo>
                <a:cubicBezTo>
                  <a:pt x="10181752" y="2278132"/>
                  <a:pt x="10179060" y="2282858"/>
                  <a:pt x="10177324" y="2286631"/>
                </a:cubicBezTo>
                <a:cubicBezTo>
                  <a:pt x="10175588" y="2290399"/>
                  <a:pt x="10174471" y="2293611"/>
                  <a:pt x="10173975" y="2296265"/>
                </a:cubicBezTo>
                <a:cubicBezTo>
                  <a:pt x="10173479" y="2298920"/>
                  <a:pt x="10173231" y="2301436"/>
                  <a:pt x="10173231" y="2303819"/>
                </a:cubicBezTo>
                <a:cubicBezTo>
                  <a:pt x="10173231" y="2311657"/>
                  <a:pt x="10176096" y="2318068"/>
                  <a:pt x="10181826" y="2323054"/>
                </a:cubicBezTo>
                <a:cubicBezTo>
                  <a:pt x="10187556" y="2328039"/>
                  <a:pt x="10196796" y="2330533"/>
                  <a:pt x="10209545" y="2330533"/>
                </a:cubicBezTo>
                <a:lnTo>
                  <a:pt x="10234697" y="2330533"/>
                </a:lnTo>
                <a:cubicBezTo>
                  <a:pt x="10239956" y="2330533"/>
                  <a:pt x="10244458" y="2329963"/>
                  <a:pt x="10248203" y="2328821"/>
                </a:cubicBezTo>
                <a:cubicBezTo>
                  <a:pt x="10251949" y="2327681"/>
                  <a:pt x="10255074" y="2325634"/>
                  <a:pt x="10257579" y="2322683"/>
                </a:cubicBezTo>
                <a:cubicBezTo>
                  <a:pt x="10260085" y="2319731"/>
                  <a:pt x="10262044" y="2315563"/>
                  <a:pt x="10263458" y="2310182"/>
                </a:cubicBezTo>
                <a:cubicBezTo>
                  <a:pt x="10264872" y="2304798"/>
                  <a:pt x="10265901" y="2297866"/>
                  <a:pt x="10266546" y="2289383"/>
                </a:cubicBezTo>
                <a:cubicBezTo>
                  <a:pt x="10263471" y="2288737"/>
                  <a:pt x="10260172" y="2287757"/>
                  <a:pt x="10256649" y="2286444"/>
                </a:cubicBezTo>
                <a:cubicBezTo>
                  <a:pt x="10253127" y="2285130"/>
                  <a:pt x="10249927" y="2283703"/>
                  <a:pt x="10247050" y="2282165"/>
                </a:cubicBezTo>
                <a:cubicBezTo>
                  <a:pt x="10246752" y="2290003"/>
                  <a:pt x="10246244" y="2295843"/>
                  <a:pt x="10245524" y="2299689"/>
                </a:cubicBezTo>
                <a:cubicBezTo>
                  <a:pt x="10244805" y="2303534"/>
                  <a:pt x="10243714" y="2306076"/>
                  <a:pt x="10242250" y="2307315"/>
                </a:cubicBezTo>
                <a:cubicBezTo>
                  <a:pt x="10240787" y="2308556"/>
                  <a:pt x="10238864" y="2309176"/>
                  <a:pt x="10236483" y="2309176"/>
                </a:cubicBezTo>
                <a:lnTo>
                  <a:pt x="10209099" y="2309176"/>
                </a:lnTo>
                <a:cubicBezTo>
                  <a:pt x="10204584" y="2309176"/>
                  <a:pt x="10201186" y="2308556"/>
                  <a:pt x="10198904" y="2307315"/>
                </a:cubicBezTo>
                <a:cubicBezTo>
                  <a:pt x="10196622" y="2306076"/>
                  <a:pt x="10195481" y="2303993"/>
                  <a:pt x="10195481" y="2301064"/>
                </a:cubicBezTo>
                <a:cubicBezTo>
                  <a:pt x="10195481" y="2299776"/>
                  <a:pt x="10195692" y="2298288"/>
                  <a:pt x="10196113" y="2296602"/>
                </a:cubicBezTo>
                <a:cubicBezTo>
                  <a:pt x="10196535" y="2294915"/>
                  <a:pt x="10197441" y="2292730"/>
                  <a:pt x="10198830" y="2290052"/>
                </a:cubicBezTo>
                <a:cubicBezTo>
                  <a:pt x="10200219" y="2287372"/>
                  <a:pt x="10202339" y="2283938"/>
                  <a:pt x="10205192" y="2279745"/>
                </a:cubicBezTo>
                <a:cubicBezTo>
                  <a:pt x="10208045" y="2275553"/>
                  <a:pt x="10211902" y="2270333"/>
                  <a:pt x="10216763" y="2264081"/>
                </a:cubicBezTo>
                <a:cubicBezTo>
                  <a:pt x="10221625" y="2257831"/>
                  <a:pt x="10227727" y="2250290"/>
                  <a:pt x="10235069" y="2241461"/>
                </a:cubicBezTo>
                <a:cubicBezTo>
                  <a:pt x="10242411" y="2232630"/>
                  <a:pt x="10251267" y="2222237"/>
                  <a:pt x="10261635" y="2210280"/>
                </a:cubicBezTo>
                <a:cubicBezTo>
                  <a:pt x="10262181" y="2209784"/>
                  <a:pt x="10262677" y="2209239"/>
                  <a:pt x="10263123" y="2208644"/>
                </a:cubicBezTo>
                <a:cubicBezTo>
                  <a:pt x="10263570" y="2208048"/>
                  <a:pt x="10263942" y="2207528"/>
                  <a:pt x="10264240" y="2207081"/>
                </a:cubicBezTo>
                <a:close/>
                <a:moveTo>
                  <a:pt x="10142498" y="2188924"/>
                </a:moveTo>
                <a:lnTo>
                  <a:pt x="10142498" y="2221517"/>
                </a:lnTo>
                <a:lnTo>
                  <a:pt x="10127392" y="2219582"/>
                </a:lnTo>
                <a:cubicBezTo>
                  <a:pt x="10127045" y="2223898"/>
                  <a:pt x="10126536" y="2228525"/>
                  <a:pt x="10125867" y="2233460"/>
                </a:cubicBezTo>
                <a:cubicBezTo>
                  <a:pt x="10125197" y="2238396"/>
                  <a:pt x="10124391" y="2243196"/>
                  <a:pt x="10123448" y="2247860"/>
                </a:cubicBezTo>
                <a:cubicBezTo>
                  <a:pt x="10122506" y="2252523"/>
                  <a:pt x="10121489" y="2256541"/>
                  <a:pt x="10120397" y="2259914"/>
                </a:cubicBezTo>
                <a:lnTo>
                  <a:pt x="10137587" y="2266166"/>
                </a:lnTo>
                <a:cubicBezTo>
                  <a:pt x="10138579" y="2262594"/>
                  <a:pt x="10139484" y="2258538"/>
                  <a:pt x="10140303" y="2253998"/>
                </a:cubicBezTo>
                <a:cubicBezTo>
                  <a:pt x="10141121" y="2249460"/>
                  <a:pt x="10141853" y="2244833"/>
                  <a:pt x="10142498" y="2240120"/>
                </a:cubicBezTo>
                <a:lnTo>
                  <a:pt x="10142498" y="2333733"/>
                </a:lnTo>
                <a:lnTo>
                  <a:pt x="10163781" y="2333733"/>
                </a:lnTo>
                <a:lnTo>
                  <a:pt x="10163781" y="2235135"/>
                </a:lnTo>
                <a:cubicBezTo>
                  <a:pt x="10164872" y="2238210"/>
                  <a:pt x="10165852" y="2241188"/>
                  <a:pt x="10166720" y="2244064"/>
                </a:cubicBezTo>
                <a:cubicBezTo>
                  <a:pt x="10167588" y="2246942"/>
                  <a:pt x="10168245" y="2249496"/>
                  <a:pt x="10168692" y="2251729"/>
                </a:cubicBezTo>
                <a:lnTo>
                  <a:pt x="10184691" y="2244363"/>
                </a:lnTo>
                <a:cubicBezTo>
                  <a:pt x="10184046" y="2241733"/>
                  <a:pt x="10183091" y="2238695"/>
                  <a:pt x="10181826" y="2235246"/>
                </a:cubicBezTo>
                <a:cubicBezTo>
                  <a:pt x="10180561" y="2231799"/>
                  <a:pt x="10179147" y="2228276"/>
                  <a:pt x="10177584" y="2224680"/>
                </a:cubicBezTo>
                <a:cubicBezTo>
                  <a:pt x="10176022" y="2221083"/>
                  <a:pt x="10174471" y="2217697"/>
                  <a:pt x="10172934" y="2214523"/>
                </a:cubicBezTo>
                <a:lnTo>
                  <a:pt x="10163781" y="2218317"/>
                </a:lnTo>
                <a:lnTo>
                  <a:pt x="10163781" y="2188924"/>
                </a:lnTo>
                <a:close/>
                <a:moveTo>
                  <a:pt x="7232989" y="2119587"/>
                </a:moveTo>
                <a:lnTo>
                  <a:pt x="7292223" y="2119587"/>
                </a:lnTo>
                <a:lnTo>
                  <a:pt x="7292223" y="2124945"/>
                </a:lnTo>
                <a:lnTo>
                  <a:pt x="7232989" y="2124945"/>
                </a:lnTo>
                <a:close/>
                <a:moveTo>
                  <a:pt x="10530126" y="2115824"/>
                </a:moveTo>
                <a:lnTo>
                  <a:pt x="10530126" y="2224916"/>
                </a:lnTo>
                <a:lnTo>
                  <a:pt x="10552822" y="2224916"/>
                </a:lnTo>
                <a:lnTo>
                  <a:pt x="10552822" y="2115824"/>
                </a:lnTo>
                <a:close/>
                <a:moveTo>
                  <a:pt x="9189163" y="2111282"/>
                </a:moveTo>
                <a:lnTo>
                  <a:pt x="9243708" y="2111282"/>
                </a:lnTo>
                <a:lnTo>
                  <a:pt x="9243708" y="2118798"/>
                </a:lnTo>
                <a:lnTo>
                  <a:pt x="9189163" y="2118798"/>
                </a:lnTo>
                <a:close/>
                <a:moveTo>
                  <a:pt x="11914615" y="2103660"/>
                </a:moveTo>
                <a:lnTo>
                  <a:pt x="11905462" y="2121446"/>
                </a:lnTo>
                <a:cubicBezTo>
                  <a:pt x="11912209" y="2122587"/>
                  <a:pt x="11919489" y="2123988"/>
                  <a:pt x="11927303" y="2125650"/>
                </a:cubicBezTo>
                <a:cubicBezTo>
                  <a:pt x="11935116" y="2127311"/>
                  <a:pt x="11942930" y="2129122"/>
                  <a:pt x="11950743" y="2131082"/>
                </a:cubicBezTo>
                <a:cubicBezTo>
                  <a:pt x="11958557" y="2133041"/>
                  <a:pt x="11965886" y="2135013"/>
                  <a:pt x="11972732" y="2136997"/>
                </a:cubicBezTo>
                <a:cubicBezTo>
                  <a:pt x="11979578" y="2138983"/>
                  <a:pt x="11985358" y="2140817"/>
                  <a:pt x="11990071" y="2142505"/>
                </a:cubicBezTo>
                <a:lnTo>
                  <a:pt x="11999968" y="2121818"/>
                </a:lnTo>
                <a:cubicBezTo>
                  <a:pt x="11994908" y="2120131"/>
                  <a:pt x="11988831" y="2118382"/>
                  <a:pt x="11981736" y="2116571"/>
                </a:cubicBezTo>
                <a:cubicBezTo>
                  <a:pt x="11974642" y="2114761"/>
                  <a:pt x="11967127" y="2113012"/>
                  <a:pt x="11959189" y="2111325"/>
                </a:cubicBezTo>
                <a:cubicBezTo>
                  <a:pt x="11951252" y="2109639"/>
                  <a:pt x="11943426" y="2108125"/>
                  <a:pt x="11935711" y="2106786"/>
                </a:cubicBezTo>
                <a:cubicBezTo>
                  <a:pt x="11927997" y="2105446"/>
                  <a:pt x="11920965" y="2104405"/>
                  <a:pt x="11914615" y="2103660"/>
                </a:cubicBezTo>
                <a:close/>
                <a:moveTo>
                  <a:pt x="7232989" y="2098454"/>
                </a:moveTo>
                <a:lnTo>
                  <a:pt x="7292223" y="2098454"/>
                </a:lnTo>
                <a:lnTo>
                  <a:pt x="7292223" y="2103736"/>
                </a:lnTo>
                <a:lnTo>
                  <a:pt x="7232989" y="2103736"/>
                </a:lnTo>
                <a:close/>
                <a:moveTo>
                  <a:pt x="7554525" y="2089253"/>
                </a:moveTo>
                <a:lnTo>
                  <a:pt x="7573575" y="2089253"/>
                </a:lnTo>
                <a:lnTo>
                  <a:pt x="7573575" y="2094462"/>
                </a:lnTo>
                <a:lnTo>
                  <a:pt x="7554525" y="2094462"/>
                </a:lnTo>
                <a:close/>
                <a:moveTo>
                  <a:pt x="7515979" y="2089253"/>
                </a:moveTo>
                <a:lnTo>
                  <a:pt x="7533689" y="2089253"/>
                </a:lnTo>
                <a:lnTo>
                  <a:pt x="7533689" y="2094462"/>
                </a:lnTo>
                <a:lnTo>
                  <a:pt x="7515979" y="2094462"/>
                </a:lnTo>
                <a:close/>
                <a:moveTo>
                  <a:pt x="10575072" y="2085167"/>
                </a:moveTo>
                <a:lnTo>
                  <a:pt x="10575072" y="2106375"/>
                </a:lnTo>
                <a:lnTo>
                  <a:pt x="10638324" y="2106375"/>
                </a:lnTo>
                <a:lnTo>
                  <a:pt x="10638324" y="2201178"/>
                </a:lnTo>
                <a:cubicBezTo>
                  <a:pt x="10638324" y="2202617"/>
                  <a:pt x="10638027" y="2203609"/>
                  <a:pt x="10637431" y="2204155"/>
                </a:cubicBezTo>
                <a:cubicBezTo>
                  <a:pt x="10636836" y="2204700"/>
                  <a:pt x="10635794" y="2204973"/>
                  <a:pt x="10634306" y="2204973"/>
                </a:cubicBezTo>
                <a:cubicBezTo>
                  <a:pt x="10633363" y="2205023"/>
                  <a:pt x="10631714" y="2205060"/>
                  <a:pt x="10629357" y="2205085"/>
                </a:cubicBezTo>
                <a:cubicBezTo>
                  <a:pt x="10627001" y="2205110"/>
                  <a:pt x="10624384" y="2205085"/>
                  <a:pt x="10621507" y="2205011"/>
                </a:cubicBezTo>
                <a:cubicBezTo>
                  <a:pt x="10618629" y="2204936"/>
                  <a:pt x="10615901" y="2204824"/>
                  <a:pt x="10613321" y="2204676"/>
                </a:cubicBezTo>
                <a:cubicBezTo>
                  <a:pt x="10614313" y="2206462"/>
                  <a:pt x="10615318" y="2208595"/>
                  <a:pt x="10616335" y="2211075"/>
                </a:cubicBezTo>
                <a:cubicBezTo>
                  <a:pt x="10617352" y="2213555"/>
                  <a:pt x="10618245" y="2216061"/>
                  <a:pt x="10619014" y="2218591"/>
                </a:cubicBezTo>
                <a:cubicBezTo>
                  <a:pt x="10619783" y="2221121"/>
                  <a:pt x="10620316" y="2223354"/>
                  <a:pt x="10620614" y="2225288"/>
                </a:cubicBezTo>
                <a:cubicBezTo>
                  <a:pt x="10627609" y="2225338"/>
                  <a:pt x="10633611" y="2225151"/>
                  <a:pt x="10638622" y="2224730"/>
                </a:cubicBezTo>
                <a:cubicBezTo>
                  <a:pt x="10643632" y="2224308"/>
                  <a:pt x="10647899" y="2223254"/>
                  <a:pt x="10651421" y="2221567"/>
                </a:cubicBezTo>
                <a:cubicBezTo>
                  <a:pt x="10654894" y="2219831"/>
                  <a:pt x="10657337" y="2217437"/>
                  <a:pt x="10658751" y="2214387"/>
                </a:cubicBezTo>
                <a:cubicBezTo>
                  <a:pt x="10660165" y="2211336"/>
                  <a:pt x="10660872" y="2207032"/>
                  <a:pt x="10660872" y="2201476"/>
                </a:cubicBezTo>
                <a:lnTo>
                  <a:pt x="10660872" y="2085167"/>
                </a:lnTo>
                <a:close/>
                <a:moveTo>
                  <a:pt x="9148979" y="2080252"/>
                </a:moveTo>
                <a:cubicBezTo>
                  <a:pt x="9146697" y="2086254"/>
                  <a:pt x="9144254" y="2092257"/>
                  <a:pt x="9141649" y="2098260"/>
                </a:cubicBezTo>
                <a:cubicBezTo>
                  <a:pt x="9139045" y="2104263"/>
                  <a:pt x="9136465" y="2109918"/>
                  <a:pt x="9133910" y="2115226"/>
                </a:cubicBezTo>
                <a:cubicBezTo>
                  <a:pt x="9131355" y="2120535"/>
                  <a:pt x="9129011" y="2125173"/>
                  <a:pt x="9126878" y="2129142"/>
                </a:cubicBezTo>
                <a:lnTo>
                  <a:pt x="9146970" y="2141495"/>
                </a:lnTo>
                <a:cubicBezTo>
                  <a:pt x="9150492" y="2133805"/>
                  <a:pt x="9153927" y="2125805"/>
                  <a:pt x="9157276" y="2117496"/>
                </a:cubicBezTo>
                <a:cubicBezTo>
                  <a:pt x="9160625" y="2109186"/>
                  <a:pt x="9163787" y="2100914"/>
                  <a:pt x="9166764" y="2092679"/>
                </a:cubicBezTo>
                <a:close/>
                <a:moveTo>
                  <a:pt x="10551260" y="2079139"/>
                </a:moveTo>
                <a:lnTo>
                  <a:pt x="10534368" y="2090525"/>
                </a:lnTo>
                <a:cubicBezTo>
                  <a:pt x="10536947" y="2093700"/>
                  <a:pt x="10539664" y="2097135"/>
                  <a:pt x="10542516" y="2100830"/>
                </a:cubicBezTo>
                <a:cubicBezTo>
                  <a:pt x="10545369" y="2104527"/>
                  <a:pt x="10548023" y="2108148"/>
                  <a:pt x="10550478" y="2111695"/>
                </a:cubicBezTo>
                <a:cubicBezTo>
                  <a:pt x="10552934" y="2115242"/>
                  <a:pt x="10554881" y="2118405"/>
                  <a:pt x="10556320" y="2121184"/>
                </a:cubicBezTo>
                <a:lnTo>
                  <a:pt x="10574402" y="2108086"/>
                </a:lnTo>
                <a:cubicBezTo>
                  <a:pt x="10572865" y="2105358"/>
                  <a:pt x="10570769" y="2102306"/>
                  <a:pt x="10568114" y="2098933"/>
                </a:cubicBezTo>
                <a:cubicBezTo>
                  <a:pt x="10565460" y="2095560"/>
                  <a:pt x="10562633" y="2092137"/>
                  <a:pt x="10559631" y="2088664"/>
                </a:cubicBezTo>
                <a:cubicBezTo>
                  <a:pt x="10556630" y="2085192"/>
                  <a:pt x="10553839" y="2082017"/>
                  <a:pt x="10551260" y="2079139"/>
                </a:cubicBezTo>
                <a:close/>
                <a:moveTo>
                  <a:pt x="7232989" y="2077395"/>
                </a:moveTo>
                <a:lnTo>
                  <a:pt x="7292223" y="2077395"/>
                </a:lnTo>
                <a:lnTo>
                  <a:pt x="7292223" y="2082604"/>
                </a:lnTo>
                <a:lnTo>
                  <a:pt x="7232989" y="2082604"/>
                </a:lnTo>
                <a:close/>
                <a:moveTo>
                  <a:pt x="4716829" y="2076351"/>
                </a:moveTo>
                <a:cubicBezTo>
                  <a:pt x="4714498" y="2082254"/>
                  <a:pt x="4712005" y="2088120"/>
                  <a:pt x="4709351" y="2093950"/>
                </a:cubicBezTo>
                <a:cubicBezTo>
                  <a:pt x="4706697" y="2099778"/>
                  <a:pt x="4704080" y="2105260"/>
                  <a:pt x="4701500" y="2110395"/>
                </a:cubicBezTo>
                <a:cubicBezTo>
                  <a:pt x="4698922" y="2115529"/>
                  <a:pt x="4696564" y="2120030"/>
                  <a:pt x="4694431" y="2123900"/>
                </a:cubicBezTo>
                <a:lnTo>
                  <a:pt x="4713779" y="2136402"/>
                </a:lnTo>
                <a:cubicBezTo>
                  <a:pt x="4717350" y="2128961"/>
                  <a:pt x="4720848" y="2121209"/>
                  <a:pt x="4724271" y="2113148"/>
                </a:cubicBezTo>
                <a:cubicBezTo>
                  <a:pt x="4727694" y="2105087"/>
                  <a:pt x="4730894" y="2097038"/>
                  <a:pt x="4733871" y="2089001"/>
                </a:cubicBezTo>
                <a:close/>
                <a:moveTo>
                  <a:pt x="7554525" y="2070352"/>
                </a:moveTo>
                <a:lnTo>
                  <a:pt x="7573575" y="2070352"/>
                </a:lnTo>
                <a:lnTo>
                  <a:pt x="7573575" y="2075263"/>
                </a:lnTo>
                <a:lnTo>
                  <a:pt x="7554525" y="2075263"/>
                </a:lnTo>
                <a:close/>
                <a:moveTo>
                  <a:pt x="7515979" y="2070352"/>
                </a:moveTo>
                <a:lnTo>
                  <a:pt x="7533689" y="2070352"/>
                </a:lnTo>
                <a:lnTo>
                  <a:pt x="7533689" y="2075263"/>
                </a:lnTo>
                <a:lnTo>
                  <a:pt x="7515979" y="2075263"/>
                </a:lnTo>
                <a:close/>
                <a:moveTo>
                  <a:pt x="317851" y="2061714"/>
                </a:moveTo>
                <a:lnTo>
                  <a:pt x="317851" y="2074067"/>
                </a:lnTo>
                <a:lnTo>
                  <a:pt x="289500" y="2074067"/>
                </a:lnTo>
                <a:lnTo>
                  <a:pt x="289500" y="2094308"/>
                </a:lnTo>
                <a:lnTo>
                  <a:pt x="317851" y="2094308"/>
                </a:lnTo>
                <a:lnTo>
                  <a:pt x="317851" y="2108521"/>
                </a:lnTo>
                <a:lnTo>
                  <a:pt x="279900" y="2108521"/>
                </a:lnTo>
                <a:lnTo>
                  <a:pt x="279900" y="2129506"/>
                </a:lnTo>
                <a:lnTo>
                  <a:pt x="374704" y="2129506"/>
                </a:lnTo>
                <a:lnTo>
                  <a:pt x="374704" y="2108521"/>
                </a:lnTo>
                <a:lnTo>
                  <a:pt x="340697" y="2108521"/>
                </a:lnTo>
                <a:lnTo>
                  <a:pt x="340697" y="2094308"/>
                </a:lnTo>
                <a:lnTo>
                  <a:pt x="369197" y="2094308"/>
                </a:lnTo>
                <a:lnTo>
                  <a:pt x="369197" y="2074067"/>
                </a:lnTo>
                <a:lnTo>
                  <a:pt x="340697" y="2074067"/>
                </a:lnTo>
                <a:lnTo>
                  <a:pt x="340697" y="2061714"/>
                </a:lnTo>
                <a:close/>
                <a:moveTo>
                  <a:pt x="9235523" y="2056737"/>
                </a:moveTo>
                <a:lnTo>
                  <a:pt x="9243708" y="2056737"/>
                </a:lnTo>
                <a:lnTo>
                  <a:pt x="9243708" y="2068345"/>
                </a:lnTo>
                <a:cubicBezTo>
                  <a:pt x="9243510" y="2068395"/>
                  <a:pt x="9243249" y="2068457"/>
                  <a:pt x="9242927" y="2068531"/>
                </a:cubicBezTo>
                <a:cubicBezTo>
                  <a:pt x="9242604" y="2068606"/>
                  <a:pt x="9242170" y="2068643"/>
                  <a:pt x="9241624" y="2068643"/>
                </a:cubicBezTo>
                <a:lnTo>
                  <a:pt x="9237829" y="2068643"/>
                </a:lnTo>
                <a:cubicBezTo>
                  <a:pt x="9236837" y="2068643"/>
                  <a:pt x="9236205" y="2068482"/>
                  <a:pt x="9235932" y="2068160"/>
                </a:cubicBezTo>
                <a:cubicBezTo>
                  <a:pt x="9235659" y="2067837"/>
                  <a:pt x="9235523" y="2066882"/>
                  <a:pt x="9235523" y="2065295"/>
                </a:cubicBezTo>
                <a:close/>
                <a:moveTo>
                  <a:pt x="9213422" y="2056737"/>
                </a:moveTo>
                <a:lnTo>
                  <a:pt x="9219077" y="2056737"/>
                </a:lnTo>
                <a:lnTo>
                  <a:pt x="9219077" y="2065741"/>
                </a:lnTo>
                <a:cubicBezTo>
                  <a:pt x="9219077" y="2070702"/>
                  <a:pt x="9219499" y="2074646"/>
                  <a:pt x="9220342" y="2077573"/>
                </a:cubicBezTo>
                <a:cubicBezTo>
                  <a:pt x="9221185" y="2080500"/>
                  <a:pt x="9222748" y="2082583"/>
                  <a:pt x="9225030" y="2083824"/>
                </a:cubicBezTo>
                <a:cubicBezTo>
                  <a:pt x="9227312" y="2085064"/>
                  <a:pt x="9230611" y="2085684"/>
                  <a:pt x="9234927" y="2085684"/>
                </a:cubicBezTo>
                <a:lnTo>
                  <a:pt x="9243708" y="2085684"/>
                </a:lnTo>
                <a:lnTo>
                  <a:pt x="9243708" y="2092902"/>
                </a:lnTo>
                <a:lnTo>
                  <a:pt x="9189163" y="2092902"/>
                </a:lnTo>
                <a:lnTo>
                  <a:pt x="9189163" y="2083600"/>
                </a:lnTo>
                <a:cubicBezTo>
                  <a:pt x="9190452" y="2084791"/>
                  <a:pt x="9191705" y="2085969"/>
                  <a:pt x="9192920" y="2087135"/>
                </a:cubicBezTo>
                <a:cubicBezTo>
                  <a:pt x="9194136" y="2088301"/>
                  <a:pt x="9195066" y="2089305"/>
                  <a:pt x="9195711" y="2090149"/>
                </a:cubicBezTo>
                <a:cubicBezTo>
                  <a:pt x="9200573" y="2087619"/>
                  <a:pt x="9204269" y="2084692"/>
                  <a:pt x="9206799" y="2081368"/>
                </a:cubicBezTo>
                <a:cubicBezTo>
                  <a:pt x="9209329" y="2078044"/>
                  <a:pt x="9211065" y="2074522"/>
                  <a:pt x="9212008" y="2070801"/>
                </a:cubicBezTo>
                <a:cubicBezTo>
                  <a:pt x="9212950" y="2067080"/>
                  <a:pt x="9213422" y="2063409"/>
                  <a:pt x="9213422" y="2059788"/>
                </a:cubicBezTo>
                <a:close/>
                <a:moveTo>
                  <a:pt x="9189163" y="2056737"/>
                </a:moveTo>
                <a:lnTo>
                  <a:pt x="9196976" y="2056737"/>
                </a:lnTo>
                <a:lnTo>
                  <a:pt x="9196976" y="2059341"/>
                </a:lnTo>
                <a:cubicBezTo>
                  <a:pt x="9196976" y="2062020"/>
                  <a:pt x="9196517" y="2064699"/>
                  <a:pt x="9195599" y="2067378"/>
                </a:cubicBezTo>
                <a:cubicBezTo>
                  <a:pt x="9194682" y="2070057"/>
                  <a:pt x="9192536" y="2072612"/>
                  <a:pt x="9189163" y="2075043"/>
                </a:cubicBezTo>
                <a:close/>
                <a:moveTo>
                  <a:pt x="7232989" y="2056336"/>
                </a:moveTo>
                <a:lnTo>
                  <a:pt x="7292223" y="2056336"/>
                </a:lnTo>
                <a:lnTo>
                  <a:pt x="7292223" y="2061545"/>
                </a:lnTo>
                <a:lnTo>
                  <a:pt x="7232989" y="2061545"/>
                </a:lnTo>
                <a:close/>
                <a:moveTo>
                  <a:pt x="1082568" y="2054361"/>
                </a:moveTo>
                <a:cubicBezTo>
                  <a:pt x="1084701" y="2060363"/>
                  <a:pt x="1087107" y="2066093"/>
                  <a:pt x="1089786" y="2071550"/>
                </a:cubicBezTo>
                <a:cubicBezTo>
                  <a:pt x="1092465" y="2077007"/>
                  <a:pt x="1095442" y="2082092"/>
                  <a:pt x="1098716" y="2086805"/>
                </a:cubicBezTo>
                <a:cubicBezTo>
                  <a:pt x="1094152" y="2091071"/>
                  <a:pt x="1088769" y="2094842"/>
                  <a:pt x="1082568" y="2098115"/>
                </a:cubicBezTo>
                <a:close/>
                <a:moveTo>
                  <a:pt x="1102511" y="2051012"/>
                </a:moveTo>
                <a:lnTo>
                  <a:pt x="1119478" y="2051012"/>
                </a:lnTo>
                <a:cubicBezTo>
                  <a:pt x="1118634" y="2054286"/>
                  <a:pt x="1117617" y="2057449"/>
                  <a:pt x="1116427" y="2060500"/>
                </a:cubicBezTo>
                <a:cubicBezTo>
                  <a:pt x="1115236" y="2063551"/>
                  <a:pt x="1113921" y="2066490"/>
                  <a:pt x="1112483" y="2069318"/>
                </a:cubicBezTo>
                <a:cubicBezTo>
                  <a:pt x="1108365" y="2063514"/>
                  <a:pt x="1105041" y="2057412"/>
                  <a:pt x="1102511" y="2051012"/>
                </a:cubicBezTo>
                <a:close/>
                <a:moveTo>
                  <a:pt x="11717922" y="2049311"/>
                </a:moveTo>
                <a:lnTo>
                  <a:pt x="11717922" y="2070370"/>
                </a:lnTo>
                <a:cubicBezTo>
                  <a:pt x="11717922" y="2076174"/>
                  <a:pt x="11717488" y="2082375"/>
                  <a:pt x="11716620" y="2088973"/>
                </a:cubicBezTo>
                <a:cubicBezTo>
                  <a:pt x="11715751" y="2095571"/>
                  <a:pt x="11713903" y="2102206"/>
                  <a:pt x="11711076" y="2108878"/>
                </a:cubicBezTo>
                <a:cubicBezTo>
                  <a:pt x="11708248" y="2115550"/>
                  <a:pt x="11703957" y="2121999"/>
                  <a:pt x="11698202" y="2128225"/>
                </a:cubicBezTo>
                <a:cubicBezTo>
                  <a:pt x="11692447" y="2134451"/>
                  <a:pt x="11684708" y="2140120"/>
                  <a:pt x="11674985" y="2145229"/>
                </a:cubicBezTo>
                <a:cubicBezTo>
                  <a:pt x="11676324" y="2146271"/>
                  <a:pt x="11677924" y="2147760"/>
                  <a:pt x="11679785" y="2149695"/>
                </a:cubicBezTo>
                <a:cubicBezTo>
                  <a:pt x="11681645" y="2151629"/>
                  <a:pt x="11683431" y="2153639"/>
                  <a:pt x="11685142" y="2155723"/>
                </a:cubicBezTo>
                <a:cubicBezTo>
                  <a:pt x="11686854" y="2157806"/>
                  <a:pt x="11688131" y="2159591"/>
                  <a:pt x="11688975" y="2161080"/>
                </a:cubicBezTo>
                <a:cubicBezTo>
                  <a:pt x="11697210" y="2156615"/>
                  <a:pt x="11704205" y="2151567"/>
                  <a:pt x="11709960" y="2145936"/>
                </a:cubicBezTo>
                <a:cubicBezTo>
                  <a:pt x="11715714" y="2140307"/>
                  <a:pt x="11720452" y="2134365"/>
                  <a:pt x="11724173" y="2128114"/>
                </a:cubicBezTo>
                <a:lnTo>
                  <a:pt x="11724173" y="2140169"/>
                </a:lnTo>
                <a:cubicBezTo>
                  <a:pt x="11724173" y="2147412"/>
                  <a:pt x="11725636" y="2152324"/>
                  <a:pt x="11728563" y="2154904"/>
                </a:cubicBezTo>
                <a:cubicBezTo>
                  <a:pt x="11731490" y="2157482"/>
                  <a:pt x="11736228" y="2158773"/>
                  <a:pt x="11742776" y="2158773"/>
                </a:cubicBezTo>
                <a:lnTo>
                  <a:pt x="11750664" y="2158773"/>
                </a:lnTo>
                <a:cubicBezTo>
                  <a:pt x="11756220" y="2158773"/>
                  <a:pt x="11760400" y="2157793"/>
                  <a:pt x="11763203" y="2155834"/>
                </a:cubicBezTo>
                <a:cubicBezTo>
                  <a:pt x="11766006" y="2153874"/>
                  <a:pt x="11767990" y="2150613"/>
                  <a:pt x="11769156" y="2146048"/>
                </a:cubicBezTo>
                <a:cubicBezTo>
                  <a:pt x="11770322" y="2141483"/>
                  <a:pt x="11771177" y="2135257"/>
                  <a:pt x="11771723" y="2127369"/>
                </a:cubicBezTo>
                <a:cubicBezTo>
                  <a:pt x="11769193" y="2126775"/>
                  <a:pt x="11766353" y="2125782"/>
                  <a:pt x="11763203" y="2124393"/>
                </a:cubicBezTo>
                <a:cubicBezTo>
                  <a:pt x="11760053" y="2123005"/>
                  <a:pt x="11757262" y="2121392"/>
                  <a:pt x="11754831" y="2119557"/>
                </a:cubicBezTo>
                <a:cubicBezTo>
                  <a:pt x="11754732" y="2125807"/>
                  <a:pt x="11754546" y="2130619"/>
                  <a:pt x="11754273" y="2133993"/>
                </a:cubicBezTo>
                <a:cubicBezTo>
                  <a:pt x="11754000" y="2137366"/>
                  <a:pt x="11753591" y="2139698"/>
                  <a:pt x="11753045" y="2140988"/>
                </a:cubicBezTo>
                <a:cubicBezTo>
                  <a:pt x="11752500" y="2142278"/>
                  <a:pt x="11751755" y="2142922"/>
                  <a:pt x="11750813" y="2142922"/>
                </a:cubicBezTo>
                <a:lnTo>
                  <a:pt x="11747464" y="2142922"/>
                </a:lnTo>
                <a:cubicBezTo>
                  <a:pt x="11746472" y="2142922"/>
                  <a:pt x="11745715" y="2142538"/>
                  <a:pt x="11745195" y="2141770"/>
                </a:cubicBezTo>
                <a:cubicBezTo>
                  <a:pt x="11744674" y="2141000"/>
                  <a:pt x="11744413" y="2139648"/>
                  <a:pt x="11744413" y="2137715"/>
                </a:cubicBezTo>
                <a:lnTo>
                  <a:pt x="11744413" y="2105568"/>
                </a:lnTo>
                <a:lnTo>
                  <a:pt x="11733921" y="2105568"/>
                </a:lnTo>
                <a:cubicBezTo>
                  <a:pt x="11735756" y="2099465"/>
                  <a:pt x="11737009" y="2093450"/>
                  <a:pt x="11737679" y="2087522"/>
                </a:cubicBezTo>
                <a:cubicBezTo>
                  <a:pt x="11738348" y="2081594"/>
                  <a:pt x="11738683" y="2076025"/>
                  <a:pt x="11738683" y="2070816"/>
                </a:cubicBezTo>
                <a:lnTo>
                  <a:pt x="11738683" y="2049311"/>
                </a:lnTo>
                <a:close/>
                <a:moveTo>
                  <a:pt x="9136924" y="2041631"/>
                </a:moveTo>
                <a:lnTo>
                  <a:pt x="9124571" y="2058299"/>
                </a:lnTo>
                <a:cubicBezTo>
                  <a:pt x="9127151" y="2059688"/>
                  <a:pt x="9130053" y="2061276"/>
                  <a:pt x="9133278" y="2063062"/>
                </a:cubicBezTo>
                <a:cubicBezTo>
                  <a:pt x="9136502" y="2064848"/>
                  <a:pt x="9139590" y="2066609"/>
                  <a:pt x="9142542" y="2068345"/>
                </a:cubicBezTo>
                <a:cubicBezTo>
                  <a:pt x="9145494" y="2070082"/>
                  <a:pt x="9147888" y="2071595"/>
                  <a:pt x="9149723" y="2072885"/>
                </a:cubicBezTo>
                <a:lnTo>
                  <a:pt x="9162671" y="2054430"/>
                </a:lnTo>
                <a:cubicBezTo>
                  <a:pt x="9160637" y="2053239"/>
                  <a:pt x="9158082" y="2051875"/>
                  <a:pt x="9155007" y="2050337"/>
                </a:cubicBezTo>
                <a:cubicBezTo>
                  <a:pt x="9151931" y="2048799"/>
                  <a:pt x="9148768" y="2047261"/>
                  <a:pt x="9145519" y="2045724"/>
                </a:cubicBezTo>
                <a:cubicBezTo>
                  <a:pt x="9142269" y="2044185"/>
                  <a:pt x="9139404" y="2042821"/>
                  <a:pt x="9136924" y="2041631"/>
                </a:cubicBezTo>
                <a:close/>
                <a:moveTo>
                  <a:pt x="2974418" y="2041444"/>
                </a:moveTo>
                <a:lnTo>
                  <a:pt x="3017875" y="2041444"/>
                </a:lnTo>
                <a:lnTo>
                  <a:pt x="3017875" y="2049257"/>
                </a:lnTo>
                <a:lnTo>
                  <a:pt x="2974418" y="2049257"/>
                </a:lnTo>
                <a:close/>
                <a:moveTo>
                  <a:pt x="4703733" y="2036762"/>
                </a:moveTo>
                <a:lnTo>
                  <a:pt x="4691232" y="2052612"/>
                </a:lnTo>
                <a:cubicBezTo>
                  <a:pt x="4694159" y="2054299"/>
                  <a:pt x="4697371" y="2056209"/>
                  <a:pt x="4700868" y="2058342"/>
                </a:cubicBezTo>
                <a:cubicBezTo>
                  <a:pt x="4704366" y="2060475"/>
                  <a:pt x="4707690" y="2062609"/>
                  <a:pt x="4710839" y="2064742"/>
                </a:cubicBezTo>
                <a:cubicBezTo>
                  <a:pt x="4713989" y="2066875"/>
                  <a:pt x="4716483" y="2068760"/>
                  <a:pt x="4718318" y="2070398"/>
                </a:cubicBezTo>
                <a:lnTo>
                  <a:pt x="4731639" y="2052910"/>
                </a:lnTo>
                <a:cubicBezTo>
                  <a:pt x="4729505" y="2051273"/>
                  <a:pt x="4726789" y="2049474"/>
                  <a:pt x="4723490" y="2047515"/>
                </a:cubicBezTo>
                <a:cubicBezTo>
                  <a:pt x="4720191" y="2045556"/>
                  <a:pt x="4716780" y="2043621"/>
                  <a:pt x="4713258" y="2041711"/>
                </a:cubicBezTo>
                <a:cubicBezTo>
                  <a:pt x="4709735" y="2039801"/>
                  <a:pt x="4706561" y="2038152"/>
                  <a:pt x="4703733" y="2036762"/>
                </a:cubicBezTo>
                <a:close/>
                <a:moveTo>
                  <a:pt x="7554823" y="2035973"/>
                </a:moveTo>
                <a:cubicBezTo>
                  <a:pt x="7558593" y="2039396"/>
                  <a:pt x="7562599" y="2042645"/>
                  <a:pt x="7566841" y="2045721"/>
                </a:cubicBezTo>
                <a:cubicBezTo>
                  <a:pt x="7571082" y="2048797"/>
                  <a:pt x="7575510" y="2051575"/>
                  <a:pt x="7580124" y="2054056"/>
                </a:cubicBezTo>
                <a:lnTo>
                  <a:pt x="7507868" y="2054056"/>
                </a:lnTo>
                <a:cubicBezTo>
                  <a:pt x="7517144" y="2048896"/>
                  <a:pt x="7525479" y="2043067"/>
                  <a:pt x="7532871" y="2036568"/>
                </a:cubicBezTo>
                <a:lnTo>
                  <a:pt x="7532871" y="2051674"/>
                </a:lnTo>
                <a:lnTo>
                  <a:pt x="7554823" y="2051674"/>
                </a:lnTo>
                <a:close/>
                <a:moveTo>
                  <a:pt x="2100395" y="2033852"/>
                </a:moveTo>
                <a:lnTo>
                  <a:pt x="2108581" y="2033852"/>
                </a:lnTo>
                <a:lnTo>
                  <a:pt x="2108581" y="2051489"/>
                </a:lnTo>
                <a:lnTo>
                  <a:pt x="2100395" y="2051489"/>
                </a:lnTo>
                <a:close/>
                <a:moveTo>
                  <a:pt x="11936865" y="2028056"/>
                </a:moveTo>
                <a:lnTo>
                  <a:pt x="11974369" y="2028056"/>
                </a:lnTo>
                <a:cubicBezTo>
                  <a:pt x="11971641" y="2031182"/>
                  <a:pt x="11968578" y="2034121"/>
                  <a:pt x="11965179" y="2036874"/>
                </a:cubicBezTo>
                <a:cubicBezTo>
                  <a:pt x="11961781" y="2039628"/>
                  <a:pt x="11958098" y="2042220"/>
                  <a:pt x="11954129" y="2044651"/>
                </a:cubicBezTo>
                <a:cubicBezTo>
                  <a:pt x="11950557" y="2042468"/>
                  <a:pt x="11947184" y="2040124"/>
                  <a:pt x="11944009" y="2037618"/>
                </a:cubicBezTo>
                <a:cubicBezTo>
                  <a:pt x="11940834" y="2035113"/>
                  <a:pt x="11937956" y="2032496"/>
                  <a:pt x="11935377" y="2029768"/>
                </a:cubicBezTo>
                <a:close/>
                <a:moveTo>
                  <a:pt x="9212529" y="2027194"/>
                </a:moveTo>
                <a:lnTo>
                  <a:pt x="9219970" y="2027194"/>
                </a:lnTo>
                <a:lnTo>
                  <a:pt x="9219970" y="2037687"/>
                </a:lnTo>
                <a:lnTo>
                  <a:pt x="9212529" y="2037687"/>
                </a:lnTo>
                <a:close/>
                <a:moveTo>
                  <a:pt x="11673869" y="2026614"/>
                </a:moveTo>
                <a:lnTo>
                  <a:pt x="11670074" y="2027358"/>
                </a:lnTo>
                <a:lnTo>
                  <a:pt x="11629071" y="2027358"/>
                </a:lnTo>
                <a:lnTo>
                  <a:pt x="11629071" y="2048418"/>
                </a:lnTo>
                <a:lnTo>
                  <a:pt x="11664269" y="2048418"/>
                </a:lnTo>
                <a:cubicBezTo>
                  <a:pt x="11663575" y="2052982"/>
                  <a:pt x="11662744" y="2057533"/>
                  <a:pt x="11661776" y="2062073"/>
                </a:cubicBezTo>
                <a:cubicBezTo>
                  <a:pt x="11660809" y="2066612"/>
                  <a:pt x="11659705" y="2071114"/>
                  <a:pt x="11658465" y="2075579"/>
                </a:cubicBezTo>
                <a:cubicBezTo>
                  <a:pt x="11656133" y="2072454"/>
                  <a:pt x="11653802" y="2069377"/>
                  <a:pt x="11651470" y="2066352"/>
                </a:cubicBezTo>
                <a:cubicBezTo>
                  <a:pt x="11649138" y="2063325"/>
                  <a:pt x="11646906" y="2060399"/>
                  <a:pt x="11644773" y="2057571"/>
                </a:cubicBezTo>
                <a:lnTo>
                  <a:pt x="11628774" y="2069030"/>
                </a:lnTo>
                <a:cubicBezTo>
                  <a:pt x="11632296" y="2073644"/>
                  <a:pt x="11635880" y="2078567"/>
                  <a:pt x="11639527" y="2083801"/>
                </a:cubicBezTo>
                <a:cubicBezTo>
                  <a:pt x="11643173" y="2089036"/>
                  <a:pt x="11646757" y="2094306"/>
                  <a:pt x="11650279" y="2099614"/>
                </a:cubicBezTo>
                <a:cubicBezTo>
                  <a:pt x="11646856" y="2107998"/>
                  <a:pt x="11642912" y="2115651"/>
                  <a:pt x="11638448" y="2122570"/>
                </a:cubicBezTo>
                <a:cubicBezTo>
                  <a:pt x="11633983" y="2129491"/>
                  <a:pt x="11629071" y="2135308"/>
                  <a:pt x="11623714" y="2140020"/>
                </a:cubicBezTo>
                <a:cubicBezTo>
                  <a:pt x="11625500" y="2141260"/>
                  <a:pt x="11627410" y="2142886"/>
                  <a:pt x="11629444" y="2144895"/>
                </a:cubicBezTo>
                <a:cubicBezTo>
                  <a:pt x="11631477" y="2146904"/>
                  <a:pt x="11633425" y="2148987"/>
                  <a:pt x="11635285" y="2151145"/>
                </a:cubicBezTo>
                <a:cubicBezTo>
                  <a:pt x="11637145" y="2153303"/>
                  <a:pt x="11638671" y="2155276"/>
                  <a:pt x="11639861" y="2157062"/>
                </a:cubicBezTo>
                <a:cubicBezTo>
                  <a:pt x="11649436" y="2147685"/>
                  <a:pt x="11657622" y="2136250"/>
                  <a:pt x="11664418" y="2122756"/>
                </a:cubicBezTo>
                <a:cubicBezTo>
                  <a:pt x="11665956" y="2125534"/>
                  <a:pt x="11667357" y="2128200"/>
                  <a:pt x="11668623" y="2130756"/>
                </a:cubicBezTo>
                <a:cubicBezTo>
                  <a:pt x="11669888" y="2133311"/>
                  <a:pt x="11670991" y="2135729"/>
                  <a:pt x="11671934" y="2138010"/>
                </a:cubicBezTo>
                <a:lnTo>
                  <a:pt x="11689868" y="2124170"/>
                </a:lnTo>
                <a:cubicBezTo>
                  <a:pt x="11688181" y="2120351"/>
                  <a:pt x="11686023" y="2116233"/>
                  <a:pt x="11683394" y="2111818"/>
                </a:cubicBezTo>
                <a:cubicBezTo>
                  <a:pt x="11680764" y="2107402"/>
                  <a:pt x="11677837" y="2102838"/>
                  <a:pt x="11674613" y="2098125"/>
                </a:cubicBezTo>
                <a:cubicBezTo>
                  <a:pt x="11677887" y="2088204"/>
                  <a:pt x="11680640" y="2077650"/>
                  <a:pt x="11682873" y="2066463"/>
                </a:cubicBezTo>
                <a:cubicBezTo>
                  <a:pt x="11685105" y="2055276"/>
                  <a:pt x="11686842" y="2043481"/>
                  <a:pt x="11688082" y="2031079"/>
                </a:cubicBezTo>
                <a:close/>
                <a:moveTo>
                  <a:pt x="11690165" y="2022969"/>
                </a:moveTo>
                <a:lnTo>
                  <a:pt x="11690165" y="2104227"/>
                </a:lnTo>
                <a:lnTo>
                  <a:pt x="11711076" y="2104227"/>
                </a:lnTo>
                <a:lnTo>
                  <a:pt x="11711076" y="2042167"/>
                </a:lnTo>
                <a:lnTo>
                  <a:pt x="11745232" y="2042167"/>
                </a:lnTo>
                <a:lnTo>
                  <a:pt x="11745232" y="2104227"/>
                </a:lnTo>
                <a:lnTo>
                  <a:pt x="11767035" y="2104227"/>
                </a:lnTo>
                <a:lnTo>
                  <a:pt x="11767035" y="2022969"/>
                </a:lnTo>
                <a:close/>
                <a:moveTo>
                  <a:pt x="4809623" y="2018457"/>
                </a:moveTo>
                <a:cubicBezTo>
                  <a:pt x="4808632" y="2021830"/>
                  <a:pt x="4807292" y="2025600"/>
                  <a:pt x="4805605" y="2029767"/>
                </a:cubicBezTo>
                <a:cubicBezTo>
                  <a:pt x="4803919" y="2033934"/>
                  <a:pt x="4802257" y="2037531"/>
                  <a:pt x="4800620" y="2040557"/>
                </a:cubicBezTo>
                <a:lnTo>
                  <a:pt x="4816916" y="2045245"/>
                </a:lnTo>
                <a:cubicBezTo>
                  <a:pt x="4820290" y="2039392"/>
                  <a:pt x="4823961" y="2032099"/>
                  <a:pt x="4827929" y="2023368"/>
                </a:cubicBezTo>
                <a:close/>
                <a:moveTo>
                  <a:pt x="2974418" y="2016441"/>
                </a:moveTo>
                <a:lnTo>
                  <a:pt x="3017875" y="2016441"/>
                </a:lnTo>
                <a:lnTo>
                  <a:pt x="3017875" y="2023212"/>
                </a:lnTo>
                <a:lnTo>
                  <a:pt x="2974418" y="2023212"/>
                </a:lnTo>
                <a:close/>
                <a:moveTo>
                  <a:pt x="2083726" y="2015844"/>
                </a:moveTo>
                <a:lnTo>
                  <a:pt x="2083726" y="2078352"/>
                </a:lnTo>
                <a:lnTo>
                  <a:pt x="2100395" y="2078352"/>
                </a:lnTo>
                <a:lnTo>
                  <a:pt x="2100395" y="2069646"/>
                </a:lnTo>
                <a:lnTo>
                  <a:pt x="2125845" y="2069646"/>
                </a:lnTo>
                <a:lnTo>
                  <a:pt x="2125845" y="2015844"/>
                </a:lnTo>
                <a:close/>
                <a:moveTo>
                  <a:pt x="10196300" y="2008545"/>
                </a:moveTo>
                <a:lnTo>
                  <a:pt x="10232242" y="2008545"/>
                </a:lnTo>
                <a:lnTo>
                  <a:pt x="10232242" y="2014349"/>
                </a:lnTo>
                <a:lnTo>
                  <a:pt x="10196300" y="2014349"/>
                </a:lnTo>
                <a:close/>
                <a:moveTo>
                  <a:pt x="7250774" y="2003353"/>
                </a:moveTo>
                <a:cubicBezTo>
                  <a:pt x="7250725" y="2004940"/>
                  <a:pt x="7250650" y="2006578"/>
                  <a:pt x="7250551" y="2008264"/>
                </a:cubicBezTo>
                <a:cubicBezTo>
                  <a:pt x="7250452" y="2009951"/>
                  <a:pt x="7250328" y="2011663"/>
                  <a:pt x="7250179" y="2013399"/>
                </a:cubicBezTo>
                <a:lnTo>
                  <a:pt x="7196229" y="2013399"/>
                </a:lnTo>
                <a:lnTo>
                  <a:pt x="7196229" y="2032896"/>
                </a:lnTo>
                <a:lnTo>
                  <a:pt x="7248170" y="2032896"/>
                </a:lnTo>
                <a:lnTo>
                  <a:pt x="7247426" y="2038402"/>
                </a:lnTo>
                <a:lnTo>
                  <a:pt x="7211633" y="2038402"/>
                </a:lnTo>
                <a:lnTo>
                  <a:pt x="7211633" y="2124945"/>
                </a:lnTo>
                <a:lnTo>
                  <a:pt x="7192880" y="2124945"/>
                </a:lnTo>
                <a:lnTo>
                  <a:pt x="7192880" y="2144888"/>
                </a:lnTo>
                <a:lnTo>
                  <a:pt x="7333523" y="2144888"/>
                </a:lnTo>
                <a:lnTo>
                  <a:pt x="7333523" y="2124945"/>
                </a:lnTo>
                <a:lnTo>
                  <a:pt x="7314770" y="2124945"/>
                </a:lnTo>
                <a:lnTo>
                  <a:pt x="7314770" y="2038402"/>
                </a:lnTo>
                <a:lnTo>
                  <a:pt x="7269229" y="2038402"/>
                </a:lnTo>
                <a:lnTo>
                  <a:pt x="7270420" y="2032896"/>
                </a:lnTo>
                <a:lnTo>
                  <a:pt x="7330025" y="2032896"/>
                </a:lnTo>
                <a:lnTo>
                  <a:pt x="7330025" y="2013399"/>
                </a:lnTo>
                <a:lnTo>
                  <a:pt x="7274140" y="2013399"/>
                </a:lnTo>
                <a:lnTo>
                  <a:pt x="7275480" y="2005586"/>
                </a:lnTo>
                <a:close/>
                <a:moveTo>
                  <a:pt x="9141910" y="2001447"/>
                </a:moveTo>
                <a:lnTo>
                  <a:pt x="9129259" y="2017744"/>
                </a:lnTo>
                <a:cubicBezTo>
                  <a:pt x="9131889" y="2019282"/>
                  <a:pt x="9134803" y="2020981"/>
                  <a:pt x="9138003" y="2022841"/>
                </a:cubicBezTo>
                <a:cubicBezTo>
                  <a:pt x="9141203" y="2024702"/>
                  <a:pt x="9144278" y="2026537"/>
                  <a:pt x="9147230" y="2028348"/>
                </a:cubicBezTo>
                <a:cubicBezTo>
                  <a:pt x="9150182" y="2030158"/>
                  <a:pt x="9152576" y="2031758"/>
                  <a:pt x="9154411" y="2033148"/>
                </a:cubicBezTo>
                <a:lnTo>
                  <a:pt x="9166317" y="2016851"/>
                </a:lnTo>
                <a:lnTo>
                  <a:pt x="9166317" y="2027194"/>
                </a:lnTo>
                <a:lnTo>
                  <a:pt x="9193330" y="2027194"/>
                </a:lnTo>
                <a:lnTo>
                  <a:pt x="9193330" y="2037687"/>
                </a:lnTo>
                <a:lnTo>
                  <a:pt x="9169220" y="2037687"/>
                </a:lnTo>
                <a:lnTo>
                  <a:pt x="9169220" y="2143653"/>
                </a:lnTo>
                <a:lnTo>
                  <a:pt x="9189163" y="2143653"/>
                </a:lnTo>
                <a:lnTo>
                  <a:pt x="9189163" y="2137699"/>
                </a:lnTo>
                <a:lnTo>
                  <a:pt x="9243708" y="2137699"/>
                </a:lnTo>
                <a:lnTo>
                  <a:pt x="9243708" y="2143653"/>
                </a:lnTo>
                <a:lnTo>
                  <a:pt x="9264767" y="2143653"/>
                </a:lnTo>
                <a:lnTo>
                  <a:pt x="9264767" y="2037687"/>
                </a:lnTo>
                <a:lnTo>
                  <a:pt x="9239615" y="2037687"/>
                </a:lnTo>
                <a:lnTo>
                  <a:pt x="9239615" y="2027194"/>
                </a:lnTo>
                <a:lnTo>
                  <a:pt x="9267967" y="2027194"/>
                </a:lnTo>
                <a:lnTo>
                  <a:pt x="9267967" y="2007252"/>
                </a:lnTo>
                <a:lnTo>
                  <a:pt x="9166317" y="2007252"/>
                </a:lnTo>
                <a:lnTo>
                  <a:pt x="9166317" y="2014246"/>
                </a:lnTo>
                <a:cubicBezTo>
                  <a:pt x="9164184" y="2012956"/>
                  <a:pt x="9161667" y="2011543"/>
                  <a:pt x="9158764" y="2010005"/>
                </a:cubicBezTo>
                <a:cubicBezTo>
                  <a:pt x="9155862" y="2008467"/>
                  <a:pt x="9152911" y="2006941"/>
                  <a:pt x="9149909" y="2005428"/>
                </a:cubicBezTo>
                <a:cubicBezTo>
                  <a:pt x="9146908" y="2003915"/>
                  <a:pt x="9144241" y="2002588"/>
                  <a:pt x="9141910" y="2001447"/>
                </a:cubicBezTo>
                <a:close/>
                <a:moveTo>
                  <a:pt x="2023227" y="2000589"/>
                </a:moveTo>
                <a:lnTo>
                  <a:pt x="2012140" y="2017407"/>
                </a:lnTo>
                <a:cubicBezTo>
                  <a:pt x="2015116" y="2018796"/>
                  <a:pt x="2018390" y="2020421"/>
                  <a:pt x="2021962" y="2022281"/>
                </a:cubicBezTo>
                <a:cubicBezTo>
                  <a:pt x="2025534" y="2024141"/>
                  <a:pt x="2028945" y="2026027"/>
                  <a:pt x="2032194" y="2027937"/>
                </a:cubicBezTo>
                <a:cubicBezTo>
                  <a:pt x="2035444" y="2029846"/>
                  <a:pt x="2038061" y="2031570"/>
                  <a:pt x="2040045" y="2033108"/>
                </a:cubicBezTo>
                <a:lnTo>
                  <a:pt x="2051877" y="2014505"/>
                </a:lnTo>
                <a:cubicBezTo>
                  <a:pt x="2049644" y="2013017"/>
                  <a:pt x="2046854" y="2011417"/>
                  <a:pt x="2043505" y="2009705"/>
                </a:cubicBezTo>
                <a:cubicBezTo>
                  <a:pt x="2040157" y="2007994"/>
                  <a:pt x="2036684" y="2006332"/>
                  <a:pt x="2033087" y="2004719"/>
                </a:cubicBezTo>
                <a:cubicBezTo>
                  <a:pt x="2029491" y="2003107"/>
                  <a:pt x="2026204" y="2001730"/>
                  <a:pt x="2023227" y="2000589"/>
                </a:cubicBezTo>
                <a:close/>
                <a:moveTo>
                  <a:pt x="4712216" y="1998960"/>
                </a:moveTo>
                <a:lnTo>
                  <a:pt x="4699119" y="2014364"/>
                </a:lnTo>
                <a:cubicBezTo>
                  <a:pt x="4701847" y="2016051"/>
                  <a:pt x="4704800" y="2017923"/>
                  <a:pt x="4707974" y="2019982"/>
                </a:cubicBezTo>
                <a:cubicBezTo>
                  <a:pt x="4711149" y="2022041"/>
                  <a:pt x="4714176" y="2024100"/>
                  <a:pt x="4717053" y="2026158"/>
                </a:cubicBezTo>
                <a:cubicBezTo>
                  <a:pt x="4719931" y="2028217"/>
                  <a:pt x="4722237" y="2030065"/>
                  <a:pt x="4723974" y="2031702"/>
                </a:cubicBezTo>
                <a:lnTo>
                  <a:pt x="4737890" y="2014513"/>
                </a:lnTo>
                <a:cubicBezTo>
                  <a:pt x="4735904" y="2012975"/>
                  <a:pt x="4733399" y="2011275"/>
                  <a:pt x="4730374" y="2009415"/>
                </a:cubicBezTo>
                <a:cubicBezTo>
                  <a:pt x="4727347" y="2007555"/>
                  <a:pt x="4724222" y="2005707"/>
                  <a:pt x="4720997" y="2003872"/>
                </a:cubicBezTo>
                <a:cubicBezTo>
                  <a:pt x="4717773" y="2002036"/>
                  <a:pt x="4714845" y="2000398"/>
                  <a:pt x="4712216" y="1998960"/>
                </a:cubicBezTo>
                <a:close/>
                <a:moveTo>
                  <a:pt x="4816767" y="1995909"/>
                </a:moveTo>
                <a:cubicBezTo>
                  <a:pt x="4809971" y="1997745"/>
                  <a:pt x="4802208" y="1999381"/>
                  <a:pt x="4793476" y="2000820"/>
                </a:cubicBezTo>
                <a:cubicBezTo>
                  <a:pt x="4784744" y="2002259"/>
                  <a:pt x="4775617" y="2003487"/>
                  <a:pt x="4766091" y="2004504"/>
                </a:cubicBezTo>
                <a:cubicBezTo>
                  <a:pt x="4756568" y="2005521"/>
                  <a:pt x="4747215" y="2006302"/>
                  <a:pt x="4738038" y="2006848"/>
                </a:cubicBezTo>
                <a:cubicBezTo>
                  <a:pt x="4739080" y="2009229"/>
                  <a:pt x="4740121" y="2012070"/>
                  <a:pt x="4741162" y="2015368"/>
                </a:cubicBezTo>
                <a:cubicBezTo>
                  <a:pt x="4742205" y="2018667"/>
                  <a:pt x="4742874" y="2021582"/>
                  <a:pt x="4743172" y="2024112"/>
                </a:cubicBezTo>
                <a:cubicBezTo>
                  <a:pt x="4745454" y="2024013"/>
                  <a:pt x="4747749" y="2023901"/>
                  <a:pt x="4750056" y="2023777"/>
                </a:cubicBezTo>
                <a:cubicBezTo>
                  <a:pt x="4752363" y="2023653"/>
                  <a:pt x="4754706" y="2023517"/>
                  <a:pt x="4757088" y="2023368"/>
                </a:cubicBezTo>
                <a:lnTo>
                  <a:pt x="4741534" y="2028800"/>
                </a:lnTo>
                <a:cubicBezTo>
                  <a:pt x="4743122" y="2031628"/>
                  <a:pt x="4744623" y="2034740"/>
                  <a:pt x="4746038" y="2038139"/>
                </a:cubicBezTo>
                <a:cubicBezTo>
                  <a:pt x="4747452" y="2041537"/>
                  <a:pt x="4748381" y="2044427"/>
                  <a:pt x="4748828" y="2046809"/>
                </a:cubicBezTo>
                <a:lnTo>
                  <a:pt x="4767580" y="2039813"/>
                </a:lnTo>
                <a:cubicBezTo>
                  <a:pt x="4766886" y="2037432"/>
                  <a:pt x="4765807" y="2034715"/>
                  <a:pt x="4764343" y="2031665"/>
                </a:cubicBezTo>
                <a:cubicBezTo>
                  <a:pt x="4762880" y="2028614"/>
                  <a:pt x="4761304" y="2025799"/>
                  <a:pt x="4759618" y="2023219"/>
                </a:cubicBezTo>
                <a:cubicBezTo>
                  <a:pt x="4763389" y="2022971"/>
                  <a:pt x="4767195" y="2022673"/>
                  <a:pt x="4771040" y="2022326"/>
                </a:cubicBezTo>
                <a:cubicBezTo>
                  <a:pt x="4774885" y="2021979"/>
                  <a:pt x="4778717" y="2021606"/>
                  <a:pt x="4782537" y="2021210"/>
                </a:cubicBezTo>
                <a:lnTo>
                  <a:pt x="4771524" y="2025005"/>
                </a:lnTo>
                <a:cubicBezTo>
                  <a:pt x="4772765" y="2027138"/>
                  <a:pt x="4773955" y="2029507"/>
                  <a:pt x="4775096" y="2032112"/>
                </a:cubicBezTo>
                <a:cubicBezTo>
                  <a:pt x="4776237" y="2034715"/>
                  <a:pt x="4777180" y="2037134"/>
                  <a:pt x="4777923" y="2039367"/>
                </a:cubicBezTo>
                <a:lnTo>
                  <a:pt x="4772789" y="2036316"/>
                </a:lnTo>
                <a:cubicBezTo>
                  <a:pt x="4770358" y="2038747"/>
                  <a:pt x="4767754" y="2040992"/>
                  <a:pt x="4764976" y="2043050"/>
                </a:cubicBezTo>
                <a:cubicBezTo>
                  <a:pt x="4762197" y="2045109"/>
                  <a:pt x="4759629" y="2046858"/>
                  <a:pt x="4757274" y="2048296"/>
                </a:cubicBezTo>
                <a:cubicBezTo>
                  <a:pt x="4754918" y="2049735"/>
                  <a:pt x="4753169" y="2050752"/>
                  <a:pt x="4752028" y="2051348"/>
                </a:cubicBezTo>
                <a:cubicBezTo>
                  <a:pt x="4748803" y="2053233"/>
                  <a:pt x="4745851" y="2054473"/>
                  <a:pt x="4743172" y="2055068"/>
                </a:cubicBezTo>
                <a:cubicBezTo>
                  <a:pt x="4743818" y="2056557"/>
                  <a:pt x="4744512" y="2058380"/>
                  <a:pt x="4745256" y="2060538"/>
                </a:cubicBezTo>
                <a:cubicBezTo>
                  <a:pt x="4746000" y="2062696"/>
                  <a:pt x="4746707" y="2064804"/>
                  <a:pt x="4747377" y="2066863"/>
                </a:cubicBezTo>
                <a:cubicBezTo>
                  <a:pt x="4748047" y="2068922"/>
                  <a:pt x="4748530" y="2070571"/>
                  <a:pt x="4748828" y="2071811"/>
                </a:cubicBezTo>
                <a:cubicBezTo>
                  <a:pt x="4749721" y="2071514"/>
                  <a:pt x="4750899" y="2071216"/>
                  <a:pt x="4752363" y="2070918"/>
                </a:cubicBezTo>
                <a:cubicBezTo>
                  <a:pt x="4753826" y="2070620"/>
                  <a:pt x="4756046" y="2070348"/>
                  <a:pt x="4759023" y="2070100"/>
                </a:cubicBezTo>
                <a:cubicBezTo>
                  <a:pt x="4758031" y="2070745"/>
                  <a:pt x="4757125" y="2071266"/>
                  <a:pt x="4756307" y="2071662"/>
                </a:cubicBezTo>
                <a:cubicBezTo>
                  <a:pt x="4755488" y="2072059"/>
                  <a:pt x="4754781" y="2072407"/>
                  <a:pt x="4754185" y="2072704"/>
                </a:cubicBezTo>
                <a:cubicBezTo>
                  <a:pt x="4750912" y="2074441"/>
                  <a:pt x="4748083" y="2075817"/>
                  <a:pt x="4745703" y="2076834"/>
                </a:cubicBezTo>
                <a:cubicBezTo>
                  <a:pt x="4743321" y="2077851"/>
                  <a:pt x="4740915" y="2078558"/>
                  <a:pt x="4738485" y="2078955"/>
                </a:cubicBezTo>
                <a:cubicBezTo>
                  <a:pt x="4739130" y="2080543"/>
                  <a:pt x="4739812" y="2082440"/>
                  <a:pt x="4740531" y="2084648"/>
                </a:cubicBezTo>
                <a:cubicBezTo>
                  <a:pt x="4741251" y="2086856"/>
                  <a:pt x="4741907" y="2088989"/>
                  <a:pt x="4742502" y="2091047"/>
                </a:cubicBezTo>
                <a:cubicBezTo>
                  <a:pt x="4743099" y="2093107"/>
                  <a:pt x="4743519" y="2094706"/>
                  <a:pt x="4743768" y="2095847"/>
                </a:cubicBezTo>
                <a:cubicBezTo>
                  <a:pt x="4745058" y="2095351"/>
                  <a:pt x="4746645" y="2094917"/>
                  <a:pt x="4748530" y="2094544"/>
                </a:cubicBezTo>
                <a:cubicBezTo>
                  <a:pt x="4750416" y="2094172"/>
                  <a:pt x="4753181" y="2093776"/>
                  <a:pt x="4756827" y="2093354"/>
                </a:cubicBezTo>
                <a:cubicBezTo>
                  <a:pt x="4760474" y="2092933"/>
                  <a:pt x="4765571" y="2092449"/>
                  <a:pt x="4772119" y="2091903"/>
                </a:cubicBezTo>
                <a:cubicBezTo>
                  <a:pt x="4771970" y="2093590"/>
                  <a:pt x="4771673" y="2095276"/>
                  <a:pt x="4771227" y="2096963"/>
                </a:cubicBezTo>
                <a:lnTo>
                  <a:pt x="4734689" y="2096963"/>
                </a:lnTo>
                <a:lnTo>
                  <a:pt x="4734689" y="2114450"/>
                </a:lnTo>
                <a:lnTo>
                  <a:pt x="4759990" y="2114450"/>
                </a:lnTo>
                <a:cubicBezTo>
                  <a:pt x="4756865" y="2116533"/>
                  <a:pt x="4752809" y="2118382"/>
                  <a:pt x="4747824" y="2119993"/>
                </a:cubicBezTo>
                <a:cubicBezTo>
                  <a:pt x="4742838" y="2121606"/>
                  <a:pt x="4736625" y="2123008"/>
                  <a:pt x="4729183" y="2124199"/>
                </a:cubicBezTo>
                <a:cubicBezTo>
                  <a:pt x="4731167" y="2126281"/>
                  <a:pt x="4733201" y="2129035"/>
                  <a:pt x="4735284" y="2132457"/>
                </a:cubicBezTo>
                <a:cubicBezTo>
                  <a:pt x="4737368" y="2135881"/>
                  <a:pt x="4738832" y="2138882"/>
                  <a:pt x="4739675" y="2141462"/>
                </a:cubicBezTo>
                <a:cubicBezTo>
                  <a:pt x="4752623" y="2138932"/>
                  <a:pt x="4762719" y="2135671"/>
                  <a:pt x="4769962" y="2131677"/>
                </a:cubicBezTo>
                <a:cubicBezTo>
                  <a:pt x="4777205" y="2127683"/>
                  <a:pt x="4782612" y="2122859"/>
                  <a:pt x="4786183" y="2117204"/>
                </a:cubicBezTo>
                <a:cubicBezTo>
                  <a:pt x="4790351" y="2123454"/>
                  <a:pt x="4795634" y="2128514"/>
                  <a:pt x="4802034" y="2132383"/>
                </a:cubicBezTo>
                <a:cubicBezTo>
                  <a:pt x="4808434" y="2136253"/>
                  <a:pt x="4816395" y="2139032"/>
                  <a:pt x="4825920" y="2140718"/>
                </a:cubicBezTo>
                <a:cubicBezTo>
                  <a:pt x="4827210" y="2137940"/>
                  <a:pt x="4829096" y="2134777"/>
                  <a:pt x="4831575" y="2131230"/>
                </a:cubicBezTo>
                <a:cubicBezTo>
                  <a:pt x="4834057" y="2127683"/>
                  <a:pt x="4836388" y="2124844"/>
                  <a:pt x="4838571" y="2122709"/>
                </a:cubicBezTo>
                <a:cubicBezTo>
                  <a:pt x="4826219" y="2121668"/>
                  <a:pt x="4816371" y="2118915"/>
                  <a:pt x="4809029" y="2114450"/>
                </a:cubicBezTo>
                <a:lnTo>
                  <a:pt x="4834925" y="2114450"/>
                </a:lnTo>
                <a:lnTo>
                  <a:pt x="4834925" y="2096963"/>
                </a:lnTo>
                <a:lnTo>
                  <a:pt x="4793327" y="2096963"/>
                </a:lnTo>
                <a:cubicBezTo>
                  <a:pt x="4793575" y="2095872"/>
                  <a:pt x="4793774" y="2094768"/>
                  <a:pt x="4793922" y="2093651"/>
                </a:cubicBezTo>
                <a:cubicBezTo>
                  <a:pt x="4794072" y="2092535"/>
                  <a:pt x="4794221" y="2091407"/>
                  <a:pt x="4794369" y="2090266"/>
                </a:cubicBezTo>
                <a:lnTo>
                  <a:pt x="4814684" y="2088703"/>
                </a:lnTo>
                <a:cubicBezTo>
                  <a:pt x="4815279" y="2089795"/>
                  <a:pt x="4815837" y="2090886"/>
                  <a:pt x="4816358" y="2091977"/>
                </a:cubicBezTo>
                <a:cubicBezTo>
                  <a:pt x="4816880" y="2093069"/>
                  <a:pt x="4817338" y="2094061"/>
                  <a:pt x="4817735" y="2094954"/>
                </a:cubicBezTo>
                <a:lnTo>
                  <a:pt x="4834329" y="2085950"/>
                </a:lnTo>
                <a:cubicBezTo>
                  <a:pt x="4833089" y="2083271"/>
                  <a:pt x="4831379" y="2080344"/>
                  <a:pt x="4829194" y="2077169"/>
                </a:cubicBezTo>
                <a:cubicBezTo>
                  <a:pt x="4827012" y="2073994"/>
                  <a:pt x="4824582" y="2070819"/>
                  <a:pt x="4821902" y="2067644"/>
                </a:cubicBezTo>
                <a:cubicBezTo>
                  <a:pt x="4819224" y="2064469"/>
                  <a:pt x="4816569" y="2061542"/>
                  <a:pt x="4813940" y="2058863"/>
                </a:cubicBezTo>
                <a:lnTo>
                  <a:pt x="4798685" y="2067049"/>
                </a:lnTo>
                <a:cubicBezTo>
                  <a:pt x="4799678" y="2068140"/>
                  <a:pt x="4800656" y="2069256"/>
                  <a:pt x="4801624" y="2070398"/>
                </a:cubicBezTo>
                <a:cubicBezTo>
                  <a:pt x="4802592" y="2071538"/>
                  <a:pt x="4803547" y="2072704"/>
                  <a:pt x="4804489" y="2073895"/>
                </a:cubicBezTo>
                <a:lnTo>
                  <a:pt x="4780677" y="2075458"/>
                </a:lnTo>
                <a:cubicBezTo>
                  <a:pt x="4792137" y="2068959"/>
                  <a:pt x="4802803" y="2061840"/>
                  <a:pt x="4812675" y="2054101"/>
                </a:cubicBezTo>
                <a:lnTo>
                  <a:pt x="4799281" y="2041897"/>
                </a:lnTo>
                <a:cubicBezTo>
                  <a:pt x="4796998" y="2044030"/>
                  <a:pt x="4794592" y="2046101"/>
                  <a:pt x="4792062" y="2048110"/>
                </a:cubicBezTo>
                <a:cubicBezTo>
                  <a:pt x="4789533" y="2050119"/>
                  <a:pt x="4787002" y="2052067"/>
                  <a:pt x="4784472" y="2053952"/>
                </a:cubicBezTo>
                <a:lnTo>
                  <a:pt x="4777031" y="2053952"/>
                </a:lnTo>
                <a:cubicBezTo>
                  <a:pt x="4781447" y="2051273"/>
                  <a:pt x="4785464" y="2048594"/>
                  <a:pt x="4789086" y="2045915"/>
                </a:cubicBezTo>
                <a:lnTo>
                  <a:pt x="4782016" y="2041748"/>
                </a:lnTo>
                <a:lnTo>
                  <a:pt x="4797569" y="2036018"/>
                </a:lnTo>
                <a:cubicBezTo>
                  <a:pt x="4796973" y="2033785"/>
                  <a:pt x="4795982" y="2031218"/>
                  <a:pt x="4794592" y="2028316"/>
                </a:cubicBezTo>
                <a:cubicBezTo>
                  <a:pt x="4793203" y="2025414"/>
                  <a:pt x="4791715" y="2022748"/>
                  <a:pt x="4790128" y="2020317"/>
                </a:cubicBezTo>
                <a:cubicBezTo>
                  <a:pt x="4796924" y="2019374"/>
                  <a:pt x="4803535" y="2018333"/>
                  <a:pt x="4809959" y="2017191"/>
                </a:cubicBezTo>
                <a:cubicBezTo>
                  <a:pt x="4816383" y="2016051"/>
                  <a:pt x="4822423" y="2014736"/>
                  <a:pt x="4828079" y="2013248"/>
                </a:cubicBezTo>
                <a:close/>
                <a:moveTo>
                  <a:pt x="11933070" y="1995314"/>
                </a:moveTo>
                <a:cubicBezTo>
                  <a:pt x="11928803" y="2003153"/>
                  <a:pt x="11922863" y="2011189"/>
                  <a:pt x="11915248" y="2019424"/>
                </a:cubicBezTo>
                <a:cubicBezTo>
                  <a:pt x="11907632" y="2027659"/>
                  <a:pt x="11898393" y="2035051"/>
                  <a:pt x="11887528" y="2041600"/>
                </a:cubicBezTo>
                <a:cubicBezTo>
                  <a:pt x="11889116" y="2042840"/>
                  <a:pt x="11890840" y="2044489"/>
                  <a:pt x="11892700" y="2046548"/>
                </a:cubicBezTo>
                <a:cubicBezTo>
                  <a:pt x="11894560" y="2048607"/>
                  <a:pt x="11896346" y="2050753"/>
                  <a:pt x="11898058" y="2052985"/>
                </a:cubicBezTo>
                <a:cubicBezTo>
                  <a:pt x="11899769" y="2055217"/>
                  <a:pt x="11901121" y="2057227"/>
                  <a:pt x="11902113" y="2059013"/>
                </a:cubicBezTo>
                <a:cubicBezTo>
                  <a:pt x="11905884" y="2056483"/>
                  <a:pt x="11909443" y="2053866"/>
                  <a:pt x="11912792" y="2051162"/>
                </a:cubicBezTo>
                <a:cubicBezTo>
                  <a:pt x="11916140" y="2048458"/>
                  <a:pt x="11919353" y="2045692"/>
                  <a:pt x="11922428" y="2042865"/>
                </a:cubicBezTo>
                <a:cubicBezTo>
                  <a:pt x="11924264" y="2044998"/>
                  <a:pt x="11926174" y="2047031"/>
                  <a:pt x="11928158" y="2048967"/>
                </a:cubicBezTo>
                <a:cubicBezTo>
                  <a:pt x="11930143" y="2050902"/>
                  <a:pt x="11932202" y="2052762"/>
                  <a:pt x="11934335" y="2054548"/>
                </a:cubicBezTo>
                <a:cubicBezTo>
                  <a:pt x="11926844" y="2057624"/>
                  <a:pt x="11918857" y="2060228"/>
                  <a:pt x="11910373" y="2062361"/>
                </a:cubicBezTo>
                <a:cubicBezTo>
                  <a:pt x="11901890" y="2064494"/>
                  <a:pt x="11893159" y="2066206"/>
                  <a:pt x="11884180" y="2067496"/>
                </a:cubicBezTo>
                <a:cubicBezTo>
                  <a:pt x="11885519" y="2069232"/>
                  <a:pt x="11886896" y="2071353"/>
                  <a:pt x="11888310" y="2073859"/>
                </a:cubicBezTo>
                <a:cubicBezTo>
                  <a:pt x="11889723" y="2076364"/>
                  <a:pt x="11891026" y="2078906"/>
                  <a:pt x="11892216" y="2081485"/>
                </a:cubicBezTo>
                <a:cubicBezTo>
                  <a:pt x="11893407" y="2084066"/>
                  <a:pt x="11894325" y="2086372"/>
                  <a:pt x="11894970" y="2088406"/>
                </a:cubicBezTo>
                <a:cubicBezTo>
                  <a:pt x="11901915" y="2087116"/>
                  <a:pt x="11908724" y="2085591"/>
                  <a:pt x="11915396" y="2083830"/>
                </a:cubicBezTo>
                <a:cubicBezTo>
                  <a:pt x="11922069" y="2082068"/>
                  <a:pt x="11928530" y="2080047"/>
                  <a:pt x="11934781" y="2077764"/>
                </a:cubicBezTo>
                <a:lnTo>
                  <a:pt x="11926224" y="2094657"/>
                </a:lnTo>
                <a:cubicBezTo>
                  <a:pt x="11930887" y="2095748"/>
                  <a:pt x="11935984" y="2097001"/>
                  <a:pt x="11941516" y="2098414"/>
                </a:cubicBezTo>
                <a:cubicBezTo>
                  <a:pt x="11947047" y="2099828"/>
                  <a:pt x="11952603" y="2101316"/>
                  <a:pt x="11958184" y="2102879"/>
                </a:cubicBezTo>
                <a:cubicBezTo>
                  <a:pt x="11963765" y="2104442"/>
                  <a:pt x="11968999" y="2105955"/>
                  <a:pt x="11973886" y="2107419"/>
                </a:cubicBezTo>
                <a:cubicBezTo>
                  <a:pt x="11978772" y="2108882"/>
                  <a:pt x="11982902" y="2110210"/>
                  <a:pt x="11986276" y="2111399"/>
                </a:cubicBezTo>
                <a:lnTo>
                  <a:pt x="11995577" y="2091457"/>
                </a:lnTo>
                <a:cubicBezTo>
                  <a:pt x="11992055" y="2090415"/>
                  <a:pt x="11987826" y="2089250"/>
                  <a:pt x="11982890" y="2087960"/>
                </a:cubicBezTo>
                <a:cubicBezTo>
                  <a:pt x="11977954" y="2086670"/>
                  <a:pt x="11972708" y="2085368"/>
                  <a:pt x="11967151" y="2084053"/>
                </a:cubicBezTo>
                <a:cubicBezTo>
                  <a:pt x="11961595" y="2082738"/>
                  <a:pt x="11956113" y="2081485"/>
                  <a:pt x="11950706" y="2080295"/>
                </a:cubicBezTo>
                <a:cubicBezTo>
                  <a:pt x="11945298" y="2079104"/>
                  <a:pt x="11940387" y="2078112"/>
                  <a:pt x="11935972" y="2077318"/>
                </a:cubicBezTo>
                <a:cubicBezTo>
                  <a:pt x="11939345" y="2076078"/>
                  <a:pt x="11942619" y="2074764"/>
                  <a:pt x="11945794" y="2073375"/>
                </a:cubicBezTo>
                <a:cubicBezTo>
                  <a:pt x="11948969" y="2071986"/>
                  <a:pt x="11952045" y="2070497"/>
                  <a:pt x="11955022" y="2068910"/>
                </a:cubicBezTo>
                <a:cubicBezTo>
                  <a:pt x="11963257" y="2073474"/>
                  <a:pt x="11972211" y="2077293"/>
                  <a:pt x="11981885" y="2080369"/>
                </a:cubicBezTo>
                <a:cubicBezTo>
                  <a:pt x="11991559" y="2083445"/>
                  <a:pt x="12001952" y="2085876"/>
                  <a:pt x="12013065" y="2087662"/>
                </a:cubicBezTo>
                <a:cubicBezTo>
                  <a:pt x="12014107" y="2085529"/>
                  <a:pt x="12015421" y="2083110"/>
                  <a:pt x="12017009" y="2080407"/>
                </a:cubicBezTo>
                <a:cubicBezTo>
                  <a:pt x="12018596" y="2077703"/>
                  <a:pt x="12020308" y="2075074"/>
                  <a:pt x="12022143" y="2072519"/>
                </a:cubicBezTo>
                <a:cubicBezTo>
                  <a:pt x="12023979" y="2069964"/>
                  <a:pt x="12025740" y="2067794"/>
                  <a:pt x="12027427" y="2066008"/>
                </a:cubicBezTo>
                <a:cubicBezTo>
                  <a:pt x="12018051" y="2065016"/>
                  <a:pt x="12009121" y="2063626"/>
                  <a:pt x="12000638" y="2061841"/>
                </a:cubicBezTo>
                <a:cubicBezTo>
                  <a:pt x="11992154" y="2060054"/>
                  <a:pt x="11984217" y="2057847"/>
                  <a:pt x="11976825" y="2055217"/>
                </a:cubicBezTo>
                <a:cubicBezTo>
                  <a:pt x="11983473" y="2050108"/>
                  <a:pt x="11989426" y="2044340"/>
                  <a:pt x="11994685" y="2037916"/>
                </a:cubicBezTo>
                <a:cubicBezTo>
                  <a:pt x="11999943" y="2031492"/>
                  <a:pt x="12004408" y="2024385"/>
                  <a:pt x="12008079" y="2016597"/>
                </a:cubicBezTo>
                <a:lnTo>
                  <a:pt x="11992824" y="2008262"/>
                </a:lnTo>
                <a:lnTo>
                  <a:pt x="11989178" y="2009156"/>
                </a:lnTo>
                <a:lnTo>
                  <a:pt x="11951227" y="2009156"/>
                </a:lnTo>
                <a:cubicBezTo>
                  <a:pt x="11952219" y="2007716"/>
                  <a:pt x="11953174" y="2006241"/>
                  <a:pt x="11954092" y="2004728"/>
                </a:cubicBezTo>
                <a:cubicBezTo>
                  <a:pt x="11955009" y="2003215"/>
                  <a:pt x="11955940" y="2001689"/>
                  <a:pt x="11956882" y="2000151"/>
                </a:cubicBezTo>
                <a:close/>
                <a:moveTo>
                  <a:pt x="7532871" y="1994524"/>
                </a:moveTo>
                <a:lnTo>
                  <a:pt x="7532871" y="2011119"/>
                </a:lnTo>
                <a:lnTo>
                  <a:pt x="7517169" y="2011119"/>
                </a:lnTo>
                <a:lnTo>
                  <a:pt x="7524834" y="2008216"/>
                </a:lnTo>
                <a:cubicBezTo>
                  <a:pt x="7524040" y="2006381"/>
                  <a:pt x="7522949" y="2004310"/>
                  <a:pt x="7521560" y="2002003"/>
                </a:cubicBezTo>
                <a:cubicBezTo>
                  <a:pt x="7520171" y="1999696"/>
                  <a:pt x="7518707" y="1997451"/>
                  <a:pt x="7517169" y="1995268"/>
                </a:cubicBezTo>
                <a:cubicBezTo>
                  <a:pt x="7519799" y="1995169"/>
                  <a:pt x="7522428" y="1995058"/>
                  <a:pt x="7525057" y="1994934"/>
                </a:cubicBezTo>
                <a:cubicBezTo>
                  <a:pt x="7527686" y="1994809"/>
                  <a:pt x="7530291" y="1994673"/>
                  <a:pt x="7532871" y="1994524"/>
                </a:cubicBezTo>
                <a:close/>
                <a:moveTo>
                  <a:pt x="8802384" y="1993261"/>
                </a:moveTo>
                <a:lnTo>
                  <a:pt x="8802384" y="2031213"/>
                </a:lnTo>
                <a:lnTo>
                  <a:pt x="8783185" y="2037314"/>
                </a:lnTo>
                <a:lnTo>
                  <a:pt x="8783185" y="2003754"/>
                </a:lnTo>
                <a:lnTo>
                  <a:pt x="8761531" y="2003754"/>
                </a:lnTo>
                <a:lnTo>
                  <a:pt x="8761531" y="2044160"/>
                </a:lnTo>
                <a:lnTo>
                  <a:pt x="8736230" y="2052122"/>
                </a:lnTo>
                <a:lnTo>
                  <a:pt x="8742183" y="2072363"/>
                </a:lnTo>
                <a:lnTo>
                  <a:pt x="8761531" y="2066112"/>
                </a:lnTo>
                <a:lnTo>
                  <a:pt x="8761531" y="2101904"/>
                </a:lnTo>
                <a:cubicBezTo>
                  <a:pt x="8761531" y="2110587"/>
                  <a:pt x="8762635" y="2117297"/>
                  <a:pt x="8764842" y="2122034"/>
                </a:cubicBezTo>
                <a:cubicBezTo>
                  <a:pt x="8767050" y="2126772"/>
                  <a:pt x="8770895" y="2130071"/>
                  <a:pt x="8776377" y="2131930"/>
                </a:cubicBezTo>
                <a:cubicBezTo>
                  <a:pt x="8781858" y="2133790"/>
                  <a:pt x="8789511" y="2134721"/>
                  <a:pt x="8799333" y="2134721"/>
                </a:cubicBezTo>
                <a:lnTo>
                  <a:pt x="8844131" y="2134721"/>
                </a:lnTo>
                <a:cubicBezTo>
                  <a:pt x="8852763" y="2134721"/>
                  <a:pt x="8859534" y="2133667"/>
                  <a:pt x="8864446" y="2131559"/>
                </a:cubicBezTo>
                <a:cubicBezTo>
                  <a:pt x="8869357" y="2129450"/>
                  <a:pt x="8873016" y="2125916"/>
                  <a:pt x="8875422" y="2120955"/>
                </a:cubicBezTo>
                <a:cubicBezTo>
                  <a:pt x="8877828" y="2115994"/>
                  <a:pt x="8879576" y="2109247"/>
                  <a:pt x="8880668" y="2100714"/>
                </a:cubicBezTo>
                <a:cubicBezTo>
                  <a:pt x="8877642" y="2100119"/>
                  <a:pt x="8874107" y="2099015"/>
                  <a:pt x="8870064" y="2097403"/>
                </a:cubicBezTo>
                <a:cubicBezTo>
                  <a:pt x="8866021" y="2095791"/>
                  <a:pt x="8862709" y="2094142"/>
                  <a:pt x="8860130" y="2092455"/>
                </a:cubicBezTo>
                <a:cubicBezTo>
                  <a:pt x="8859385" y="2098804"/>
                  <a:pt x="8858455" y="2103579"/>
                  <a:pt x="8857339" y="2106779"/>
                </a:cubicBezTo>
                <a:cubicBezTo>
                  <a:pt x="8856223" y="2109979"/>
                  <a:pt x="8854499" y="2112124"/>
                  <a:pt x="8852167" y="2113215"/>
                </a:cubicBezTo>
                <a:cubicBezTo>
                  <a:pt x="8849836" y="2114307"/>
                  <a:pt x="8846437" y="2114853"/>
                  <a:pt x="8841973" y="2114853"/>
                </a:cubicBezTo>
                <a:lnTo>
                  <a:pt x="8799780" y="2114853"/>
                </a:lnTo>
                <a:cubicBezTo>
                  <a:pt x="8794868" y="2114853"/>
                  <a:pt x="8791235" y="2114579"/>
                  <a:pt x="8788878" y="2114034"/>
                </a:cubicBezTo>
                <a:cubicBezTo>
                  <a:pt x="8786522" y="2113489"/>
                  <a:pt x="8784984" y="2112309"/>
                  <a:pt x="8784264" y="2110499"/>
                </a:cubicBezTo>
                <a:cubicBezTo>
                  <a:pt x="8783545" y="2108688"/>
                  <a:pt x="8783185" y="2105874"/>
                  <a:pt x="8783185" y="2102054"/>
                </a:cubicBezTo>
                <a:lnTo>
                  <a:pt x="8783185" y="2059117"/>
                </a:lnTo>
                <a:lnTo>
                  <a:pt x="8802384" y="2053016"/>
                </a:lnTo>
                <a:lnTo>
                  <a:pt x="8802384" y="2102352"/>
                </a:lnTo>
                <a:lnTo>
                  <a:pt x="8824336" y="2102352"/>
                </a:lnTo>
                <a:lnTo>
                  <a:pt x="8824336" y="2045872"/>
                </a:lnTo>
                <a:lnTo>
                  <a:pt x="8847479" y="2038356"/>
                </a:lnTo>
                <a:cubicBezTo>
                  <a:pt x="8847330" y="2046393"/>
                  <a:pt x="8847119" y="2052891"/>
                  <a:pt x="8846847" y="2057852"/>
                </a:cubicBezTo>
                <a:cubicBezTo>
                  <a:pt x="8846574" y="2062813"/>
                  <a:pt x="8846115" y="2066435"/>
                  <a:pt x="8845470" y="2068718"/>
                </a:cubicBezTo>
                <a:cubicBezTo>
                  <a:pt x="8844726" y="2071248"/>
                  <a:pt x="8843833" y="2072921"/>
                  <a:pt x="8842791" y="2073739"/>
                </a:cubicBezTo>
                <a:cubicBezTo>
                  <a:pt x="8841749" y="2074558"/>
                  <a:pt x="8840509" y="2074967"/>
                  <a:pt x="8839070" y="2074967"/>
                </a:cubicBezTo>
                <a:cubicBezTo>
                  <a:pt x="8837731" y="2074967"/>
                  <a:pt x="8835920" y="2074943"/>
                  <a:pt x="8833638" y="2074893"/>
                </a:cubicBezTo>
                <a:cubicBezTo>
                  <a:pt x="8831356" y="2074843"/>
                  <a:pt x="8829273" y="2074720"/>
                  <a:pt x="8827387" y="2074521"/>
                </a:cubicBezTo>
                <a:cubicBezTo>
                  <a:pt x="8828181" y="2076109"/>
                  <a:pt x="8828950" y="2078167"/>
                  <a:pt x="8829694" y="2080698"/>
                </a:cubicBezTo>
                <a:cubicBezTo>
                  <a:pt x="8830438" y="2083227"/>
                  <a:pt x="8831058" y="2085770"/>
                  <a:pt x="8831555" y="2088325"/>
                </a:cubicBezTo>
                <a:cubicBezTo>
                  <a:pt x="8832051" y="2090880"/>
                  <a:pt x="8832373" y="2093025"/>
                  <a:pt x="8832522" y="2094762"/>
                </a:cubicBezTo>
                <a:cubicBezTo>
                  <a:pt x="8835499" y="2094861"/>
                  <a:pt x="8838860" y="2094762"/>
                  <a:pt x="8842605" y="2094464"/>
                </a:cubicBezTo>
                <a:cubicBezTo>
                  <a:pt x="8846351" y="2094166"/>
                  <a:pt x="8849588" y="2093546"/>
                  <a:pt x="8852316" y="2092604"/>
                </a:cubicBezTo>
                <a:cubicBezTo>
                  <a:pt x="8855243" y="2091612"/>
                  <a:pt x="8857773" y="2090012"/>
                  <a:pt x="8859906" y="2087804"/>
                </a:cubicBezTo>
                <a:cubicBezTo>
                  <a:pt x="8862040" y="2085597"/>
                  <a:pt x="8863801" y="2082335"/>
                  <a:pt x="8865190" y="2078019"/>
                </a:cubicBezTo>
                <a:cubicBezTo>
                  <a:pt x="8866628" y="2073653"/>
                  <a:pt x="8867608" y="2066968"/>
                  <a:pt x="8868129" y="2057964"/>
                </a:cubicBezTo>
                <a:cubicBezTo>
                  <a:pt x="8868650" y="2048960"/>
                  <a:pt x="8869034" y="2037240"/>
                  <a:pt x="8869283" y="2022803"/>
                </a:cubicBezTo>
                <a:lnTo>
                  <a:pt x="8870175" y="2019008"/>
                </a:lnTo>
                <a:lnTo>
                  <a:pt x="8854474" y="2012311"/>
                </a:lnTo>
                <a:lnTo>
                  <a:pt x="8850233" y="2015213"/>
                </a:lnTo>
                <a:lnTo>
                  <a:pt x="8847479" y="2016850"/>
                </a:lnTo>
                <a:lnTo>
                  <a:pt x="8824336" y="2024217"/>
                </a:lnTo>
                <a:lnTo>
                  <a:pt x="8824336" y="1993261"/>
                </a:lnTo>
                <a:close/>
                <a:moveTo>
                  <a:pt x="2974418" y="1991959"/>
                </a:moveTo>
                <a:lnTo>
                  <a:pt x="3017875" y="1991959"/>
                </a:lnTo>
                <a:lnTo>
                  <a:pt x="3017875" y="1998209"/>
                </a:lnTo>
                <a:lnTo>
                  <a:pt x="2974418" y="1998209"/>
                </a:lnTo>
                <a:close/>
                <a:moveTo>
                  <a:pt x="7570971" y="1991473"/>
                </a:moveTo>
                <a:cubicBezTo>
                  <a:pt x="7570078" y="1994450"/>
                  <a:pt x="7568961" y="1997563"/>
                  <a:pt x="7567622" y="2000812"/>
                </a:cubicBezTo>
                <a:cubicBezTo>
                  <a:pt x="7566283" y="2004062"/>
                  <a:pt x="7564968" y="2006976"/>
                  <a:pt x="7563678" y="2009556"/>
                </a:cubicBezTo>
                <a:lnTo>
                  <a:pt x="7568887" y="2011119"/>
                </a:lnTo>
                <a:lnTo>
                  <a:pt x="7554823" y="2011119"/>
                </a:lnTo>
                <a:lnTo>
                  <a:pt x="7554823" y="1992962"/>
                </a:lnTo>
                <a:cubicBezTo>
                  <a:pt x="7557601" y="1992763"/>
                  <a:pt x="7560329" y="1992540"/>
                  <a:pt x="7563008" y="1992292"/>
                </a:cubicBezTo>
                <a:cubicBezTo>
                  <a:pt x="7565687" y="1992044"/>
                  <a:pt x="7568341" y="1991771"/>
                  <a:pt x="7570971" y="1991473"/>
                </a:cubicBezTo>
                <a:close/>
                <a:moveTo>
                  <a:pt x="2082536" y="1990543"/>
                </a:moveTo>
                <a:lnTo>
                  <a:pt x="2082536" y="2008552"/>
                </a:lnTo>
                <a:lnTo>
                  <a:pt x="2127184" y="2008552"/>
                </a:lnTo>
                <a:lnTo>
                  <a:pt x="2127184" y="1990543"/>
                </a:lnTo>
                <a:close/>
                <a:moveTo>
                  <a:pt x="317851" y="1989905"/>
                </a:moveTo>
                <a:lnTo>
                  <a:pt x="317851" y="2005755"/>
                </a:lnTo>
                <a:lnTo>
                  <a:pt x="290988" y="2005755"/>
                </a:lnTo>
                <a:lnTo>
                  <a:pt x="290988" y="2025698"/>
                </a:lnTo>
                <a:lnTo>
                  <a:pt x="317851" y="2025698"/>
                </a:lnTo>
                <a:lnTo>
                  <a:pt x="317851" y="2037604"/>
                </a:lnTo>
                <a:lnTo>
                  <a:pt x="286895" y="2037604"/>
                </a:lnTo>
                <a:lnTo>
                  <a:pt x="286895" y="2058068"/>
                </a:lnTo>
                <a:lnTo>
                  <a:pt x="372695" y="2058068"/>
                </a:lnTo>
                <a:lnTo>
                  <a:pt x="372695" y="2037604"/>
                </a:lnTo>
                <a:lnTo>
                  <a:pt x="340697" y="2037604"/>
                </a:lnTo>
                <a:lnTo>
                  <a:pt x="340697" y="2025698"/>
                </a:lnTo>
                <a:lnTo>
                  <a:pt x="367188" y="2025698"/>
                </a:lnTo>
                <a:lnTo>
                  <a:pt x="367188" y="2005755"/>
                </a:lnTo>
                <a:lnTo>
                  <a:pt x="340697" y="2005755"/>
                </a:lnTo>
                <a:lnTo>
                  <a:pt x="340697" y="1989905"/>
                </a:lnTo>
                <a:close/>
                <a:moveTo>
                  <a:pt x="248498" y="1989161"/>
                </a:moveTo>
                <a:lnTo>
                  <a:pt x="248498" y="2017215"/>
                </a:lnTo>
                <a:lnTo>
                  <a:pt x="231457" y="2017215"/>
                </a:lnTo>
                <a:lnTo>
                  <a:pt x="231457" y="2037604"/>
                </a:lnTo>
                <a:lnTo>
                  <a:pt x="248498" y="2037604"/>
                </a:lnTo>
                <a:lnTo>
                  <a:pt x="248498" y="2060970"/>
                </a:lnTo>
                <a:cubicBezTo>
                  <a:pt x="244975" y="2061714"/>
                  <a:pt x="241602" y="2062396"/>
                  <a:pt x="238377" y="2063017"/>
                </a:cubicBezTo>
                <a:cubicBezTo>
                  <a:pt x="235153" y="2063637"/>
                  <a:pt x="232176" y="2064220"/>
                  <a:pt x="229448" y="2064765"/>
                </a:cubicBezTo>
                <a:lnTo>
                  <a:pt x="234954" y="2085899"/>
                </a:lnTo>
                <a:lnTo>
                  <a:pt x="248498" y="2082550"/>
                </a:lnTo>
                <a:lnTo>
                  <a:pt x="248498" y="2110009"/>
                </a:lnTo>
                <a:cubicBezTo>
                  <a:pt x="248498" y="2111944"/>
                  <a:pt x="247530" y="2112911"/>
                  <a:pt x="245595" y="2112911"/>
                </a:cubicBezTo>
                <a:cubicBezTo>
                  <a:pt x="244603" y="2112911"/>
                  <a:pt x="242768" y="2112899"/>
                  <a:pt x="240089" y="2112874"/>
                </a:cubicBezTo>
                <a:cubicBezTo>
                  <a:pt x="237410" y="2112849"/>
                  <a:pt x="234731" y="2112812"/>
                  <a:pt x="232052" y="2112762"/>
                </a:cubicBezTo>
                <a:cubicBezTo>
                  <a:pt x="233342" y="2115491"/>
                  <a:pt x="234582" y="2118790"/>
                  <a:pt x="235773" y="2122659"/>
                </a:cubicBezTo>
                <a:cubicBezTo>
                  <a:pt x="236963" y="2126529"/>
                  <a:pt x="237708" y="2129877"/>
                  <a:pt x="238005" y="2132705"/>
                </a:cubicBezTo>
                <a:cubicBezTo>
                  <a:pt x="243462" y="2132705"/>
                  <a:pt x="248212" y="2132469"/>
                  <a:pt x="252256" y="2131999"/>
                </a:cubicBezTo>
                <a:cubicBezTo>
                  <a:pt x="256299" y="2131527"/>
                  <a:pt x="259784" y="2130448"/>
                  <a:pt x="262711" y="2128761"/>
                </a:cubicBezTo>
                <a:cubicBezTo>
                  <a:pt x="265588" y="2127174"/>
                  <a:pt x="267547" y="2124929"/>
                  <a:pt x="268589" y="2122027"/>
                </a:cubicBezTo>
                <a:cubicBezTo>
                  <a:pt x="269631" y="2119125"/>
                  <a:pt x="270152" y="2115168"/>
                  <a:pt x="270152" y="2110158"/>
                </a:cubicBezTo>
                <a:lnTo>
                  <a:pt x="270152" y="2077416"/>
                </a:lnTo>
                <a:cubicBezTo>
                  <a:pt x="272881" y="2076622"/>
                  <a:pt x="275634" y="2075878"/>
                  <a:pt x="278412" y="2075183"/>
                </a:cubicBezTo>
                <a:cubicBezTo>
                  <a:pt x="281190" y="2074489"/>
                  <a:pt x="283919" y="2073794"/>
                  <a:pt x="286598" y="2073100"/>
                </a:cubicBezTo>
                <a:lnTo>
                  <a:pt x="283993" y="2052859"/>
                </a:lnTo>
                <a:lnTo>
                  <a:pt x="270152" y="2056059"/>
                </a:lnTo>
                <a:lnTo>
                  <a:pt x="270152" y="2037604"/>
                </a:lnTo>
                <a:lnTo>
                  <a:pt x="285109" y="2037604"/>
                </a:lnTo>
                <a:lnTo>
                  <a:pt x="285109" y="2017215"/>
                </a:lnTo>
                <a:lnTo>
                  <a:pt x="270152" y="2017215"/>
                </a:lnTo>
                <a:lnTo>
                  <a:pt x="270152" y="1989161"/>
                </a:lnTo>
                <a:close/>
                <a:moveTo>
                  <a:pt x="10196300" y="1989048"/>
                </a:moveTo>
                <a:lnTo>
                  <a:pt x="10232242" y="1989048"/>
                </a:lnTo>
                <a:lnTo>
                  <a:pt x="10232242" y="1994853"/>
                </a:lnTo>
                <a:lnTo>
                  <a:pt x="10196300" y="1994853"/>
                </a:lnTo>
                <a:close/>
                <a:moveTo>
                  <a:pt x="1060616" y="1977566"/>
                </a:moveTo>
                <a:lnTo>
                  <a:pt x="1060616" y="2116049"/>
                </a:lnTo>
                <a:lnTo>
                  <a:pt x="1082568" y="2116049"/>
                </a:lnTo>
                <a:lnTo>
                  <a:pt x="1082568" y="2105706"/>
                </a:lnTo>
                <a:cubicBezTo>
                  <a:pt x="1086438" y="2109724"/>
                  <a:pt x="1089588" y="2113693"/>
                  <a:pt x="1092019" y="2117612"/>
                </a:cubicBezTo>
                <a:cubicBezTo>
                  <a:pt x="1099857" y="2113693"/>
                  <a:pt x="1106877" y="2108856"/>
                  <a:pt x="1113078" y="2103102"/>
                </a:cubicBezTo>
                <a:cubicBezTo>
                  <a:pt x="1119230" y="2108657"/>
                  <a:pt x="1126125" y="2113246"/>
                  <a:pt x="1133765" y="2116868"/>
                </a:cubicBezTo>
                <a:cubicBezTo>
                  <a:pt x="1134906" y="2114934"/>
                  <a:pt x="1136332" y="2112762"/>
                  <a:pt x="1138044" y="2110356"/>
                </a:cubicBezTo>
                <a:cubicBezTo>
                  <a:pt x="1139755" y="2107950"/>
                  <a:pt x="1141566" y="2105631"/>
                  <a:pt x="1143476" y="2103399"/>
                </a:cubicBezTo>
                <a:cubicBezTo>
                  <a:pt x="1145386" y="2101167"/>
                  <a:pt x="1147184" y="2099356"/>
                  <a:pt x="1148871" y="2097966"/>
                </a:cubicBezTo>
                <a:cubicBezTo>
                  <a:pt x="1140983" y="2094991"/>
                  <a:pt x="1133864" y="2090874"/>
                  <a:pt x="1127514" y="2085614"/>
                </a:cubicBezTo>
                <a:cubicBezTo>
                  <a:pt x="1131880" y="2078670"/>
                  <a:pt x="1135452" y="2070968"/>
                  <a:pt x="1138230" y="2062509"/>
                </a:cubicBezTo>
                <a:cubicBezTo>
                  <a:pt x="1141008" y="2054050"/>
                  <a:pt x="1143042" y="2044836"/>
                  <a:pt x="1144332" y="2034864"/>
                </a:cubicBezTo>
                <a:lnTo>
                  <a:pt x="1130119" y="2030697"/>
                </a:lnTo>
                <a:lnTo>
                  <a:pt x="1126324" y="2031367"/>
                </a:lnTo>
                <a:lnTo>
                  <a:pt x="1082568" y="2031367"/>
                </a:lnTo>
                <a:lnTo>
                  <a:pt x="1082568" y="1997955"/>
                </a:lnTo>
                <a:lnTo>
                  <a:pt x="1117915" y="1997955"/>
                </a:lnTo>
                <a:cubicBezTo>
                  <a:pt x="1117468" y="2004305"/>
                  <a:pt x="1116724" y="2008025"/>
                  <a:pt x="1115683" y="2009117"/>
                </a:cubicBezTo>
                <a:cubicBezTo>
                  <a:pt x="1114889" y="2009762"/>
                  <a:pt x="1114058" y="2010171"/>
                  <a:pt x="1113190" y="2010345"/>
                </a:cubicBezTo>
                <a:cubicBezTo>
                  <a:pt x="1112321" y="2010519"/>
                  <a:pt x="1111168" y="2010605"/>
                  <a:pt x="1109729" y="2010605"/>
                </a:cubicBezTo>
                <a:cubicBezTo>
                  <a:pt x="1108043" y="2010605"/>
                  <a:pt x="1105450" y="2010556"/>
                  <a:pt x="1101953" y="2010457"/>
                </a:cubicBezTo>
                <a:cubicBezTo>
                  <a:pt x="1098456" y="2010357"/>
                  <a:pt x="1094698" y="2010159"/>
                  <a:pt x="1090679" y="2009861"/>
                </a:cubicBezTo>
                <a:cubicBezTo>
                  <a:pt x="1092019" y="2012193"/>
                  <a:pt x="1093247" y="2015082"/>
                  <a:pt x="1094363" y="2018531"/>
                </a:cubicBezTo>
                <a:cubicBezTo>
                  <a:pt x="1095479" y="2021978"/>
                  <a:pt x="1096062" y="2025017"/>
                  <a:pt x="1096111" y="2027646"/>
                </a:cubicBezTo>
                <a:cubicBezTo>
                  <a:pt x="1100725" y="2027845"/>
                  <a:pt x="1105116" y="2027932"/>
                  <a:pt x="1109283" y="2027907"/>
                </a:cubicBezTo>
                <a:cubicBezTo>
                  <a:pt x="1113450" y="2027882"/>
                  <a:pt x="1116898" y="2027745"/>
                  <a:pt x="1119626" y="2027497"/>
                </a:cubicBezTo>
                <a:cubicBezTo>
                  <a:pt x="1122504" y="2027200"/>
                  <a:pt x="1125294" y="2026641"/>
                  <a:pt x="1127998" y="2025823"/>
                </a:cubicBezTo>
                <a:cubicBezTo>
                  <a:pt x="1130702" y="2025004"/>
                  <a:pt x="1133046" y="2023479"/>
                  <a:pt x="1135030" y="2021247"/>
                </a:cubicBezTo>
                <a:cubicBezTo>
                  <a:pt x="1136915" y="2019063"/>
                  <a:pt x="1138317" y="2015244"/>
                  <a:pt x="1139234" y="2009787"/>
                </a:cubicBezTo>
                <a:cubicBezTo>
                  <a:pt x="1140152" y="2004330"/>
                  <a:pt x="1140785" y="1996219"/>
                  <a:pt x="1141132" y="1985453"/>
                </a:cubicBezTo>
                <a:cubicBezTo>
                  <a:pt x="1141182" y="1984164"/>
                  <a:pt x="1141244" y="1982527"/>
                  <a:pt x="1141318" y="1980542"/>
                </a:cubicBezTo>
                <a:cubicBezTo>
                  <a:pt x="1141392" y="1978557"/>
                  <a:pt x="1141430" y="1977566"/>
                  <a:pt x="1141430" y="1977566"/>
                </a:cubicBezTo>
                <a:close/>
                <a:moveTo>
                  <a:pt x="1022070" y="1972059"/>
                </a:moveTo>
                <a:lnTo>
                  <a:pt x="1022070" y="2000113"/>
                </a:lnTo>
                <a:lnTo>
                  <a:pt x="1004285" y="2000113"/>
                </a:lnTo>
                <a:lnTo>
                  <a:pt x="1004285" y="2021619"/>
                </a:lnTo>
                <a:lnTo>
                  <a:pt x="1022070" y="2021619"/>
                </a:lnTo>
                <a:lnTo>
                  <a:pt x="1022070" y="2043719"/>
                </a:lnTo>
                <a:cubicBezTo>
                  <a:pt x="1018398" y="2044464"/>
                  <a:pt x="1014901" y="2045171"/>
                  <a:pt x="1011577" y="2045840"/>
                </a:cubicBezTo>
                <a:cubicBezTo>
                  <a:pt x="1008253" y="2046510"/>
                  <a:pt x="1005153" y="2047118"/>
                  <a:pt x="1002275" y="2047664"/>
                </a:cubicBezTo>
                <a:lnTo>
                  <a:pt x="1006815" y="2070360"/>
                </a:lnTo>
                <a:lnTo>
                  <a:pt x="1022070" y="2066714"/>
                </a:lnTo>
                <a:lnTo>
                  <a:pt x="1022070" y="2092610"/>
                </a:lnTo>
                <a:cubicBezTo>
                  <a:pt x="1022070" y="2093850"/>
                  <a:pt x="1021834" y="2094693"/>
                  <a:pt x="1021362" y="2095139"/>
                </a:cubicBezTo>
                <a:cubicBezTo>
                  <a:pt x="1020891" y="2095586"/>
                  <a:pt x="1020011" y="2095809"/>
                  <a:pt x="1018721" y="2095809"/>
                </a:cubicBezTo>
                <a:cubicBezTo>
                  <a:pt x="1017580" y="2095809"/>
                  <a:pt x="1015385" y="2095797"/>
                  <a:pt x="1012135" y="2095772"/>
                </a:cubicBezTo>
                <a:cubicBezTo>
                  <a:pt x="1008886" y="2095748"/>
                  <a:pt x="1005698" y="2095660"/>
                  <a:pt x="1002573" y="2095511"/>
                </a:cubicBezTo>
                <a:cubicBezTo>
                  <a:pt x="1004012" y="2098488"/>
                  <a:pt x="1005363" y="2102010"/>
                  <a:pt x="1006629" y="2106078"/>
                </a:cubicBezTo>
                <a:cubicBezTo>
                  <a:pt x="1007894" y="2110146"/>
                  <a:pt x="1008725" y="2113618"/>
                  <a:pt x="1009121" y="2116495"/>
                </a:cubicBezTo>
                <a:cubicBezTo>
                  <a:pt x="1015223" y="2116595"/>
                  <a:pt x="1020519" y="2116409"/>
                  <a:pt x="1025009" y="2115937"/>
                </a:cubicBezTo>
                <a:cubicBezTo>
                  <a:pt x="1029498" y="2115466"/>
                  <a:pt x="1033356" y="2114338"/>
                  <a:pt x="1036580" y="2112552"/>
                </a:cubicBezTo>
                <a:cubicBezTo>
                  <a:pt x="1039706" y="2110865"/>
                  <a:pt x="1041851" y="2108496"/>
                  <a:pt x="1043017" y="2105446"/>
                </a:cubicBezTo>
                <a:cubicBezTo>
                  <a:pt x="1044183" y="2102394"/>
                  <a:pt x="1044766" y="2098165"/>
                  <a:pt x="1044766" y="2092758"/>
                </a:cubicBezTo>
                <a:lnTo>
                  <a:pt x="1044766" y="2061207"/>
                </a:lnTo>
                <a:lnTo>
                  <a:pt x="1059574" y="2057412"/>
                </a:lnTo>
                <a:lnTo>
                  <a:pt x="1056821" y="2035757"/>
                </a:lnTo>
                <a:lnTo>
                  <a:pt x="1044766" y="2038511"/>
                </a:lnTo>
                <a:lnTo>
                  <a:pt x="1044766" y="2021619"/>
                </a:lnTo>
                <a:lnTo>
                  <a:pt x="1057863" y="2021619"/>
                </a:lnTo>
                <a:lnTo>
                  <a:pt x="1057863" y="2000113"/>
                </a:lnTo>
                <a:lnTo>
                  <a:pt x="1044766" y="2000113"/>
                </a:lnTo>
                <a:lnTo>
                  <a:pt x="1044766" y="1972059"/>
                </a:lnTo>
                <a:close/>
                <a:moveTo>
                  <a:pt x="7589872" y="1970712"/>
                </a:moveTo>
                <a:cubicBezTo>
                  <a:pt x="7583423" y="1971952"/>
                  <a:pt x="7576080" y="1973068"/>
                  <a:pt x="7567845" y="1974060"/>
                </a:cubicBezTo>
                <a:cubicBezTo>
                  <a:pt x="7559610" y="1975053"/>
                  <a:pt x="7550854" y="1975908"/>
                  <a:pt x="7541577" y="1976628"/>
                </a:cubicBezTo>
                <a:cubicBezTo>
                  <a:pt x="7532300" y="1977347"/>
                  <a:pt x="7522850" y="1977930"/>
                  <a:pt x="7513225" y="1978376"/>
                </a:cubicBezTo>
                <a:cubicBezTo>
                  <a:pt x="7503601" y="1978823"/>
                  <a:pt x="7494151" y="1979121"/>
                  <a:pt x="7484874" y="1979269"/>
                </a:cubicBezTo>
                <a:cubicBezTo>
                  <a:pt x="7485816" y="1981403"/>
                  <a:pt x="7486734" y="1984106"/>
                  <a:pt x="7487627" y="1987381"/>
                </a:cubicBezTo>
                <a:cubicBezTo>
                  <a:pt x="7488520" y="1990655"/>
                  <a:pt x="7489090" y="1993483"/>
                  <a:pt x="7489338" y="1995864"/>
                </a:cubicBezTo>
                <a:cubicBezTo>
                  <a:pt x="7491323" y="1995864"/>
                  <a:pt x="7493344" y="1995839"/>
                  <a:pt x="7495403" y="1995789"/>
                </a:cubicBezTo>
                <a:cubicBezTo>
                  <a:pt x="7497462" y="1995740"/>
                  <a:pt x="7499558" y="1995715"/>
                  <a:pt x="7501691" y="1995715"/>
                </a:cubicBezTo>
                <a:lnTo>
                  <a:pt x="7495217" y="1998022"/>
                </a:lnTo>
                <a:cubicBezTo>
                  <a:pt x="7496606" y="2000006"/>
                  <a:pt x="7497958" y="2002152"/>
                  <a:pt x="7499273" y="2004458"/>
                </a:cubicBezTo>
                <a:cubicBezTo>
                  <a:pt x="7500587" y="2006765"/>
                  <a:pt x="7501790" y="2008985"/>
                  <a:pt x="7502882" y="2011119"/>
                </a:cubicBezTo>
                <a:lnTo>
                  <a:pt x="7475572" y="2011119"/>
                </a:lnTo>
                <a:lnTo>
                  <a:pt x="7475572" y="2029052"/>
                </a:lnTo>
                <a:lnTo>
                  <a:pt x="7512184" y="2029052"/>
                </a:lnTo>
                <a:cubicBezTo>
                  <a:pt x="7506478" y="2032872"/>
                  <a:pt x="7500079" y="2036357"/>
                  <a:pt x="7492985" y="2039507"/>
                </a:cubicBezTo>
                <a:cubicBezTo>
                  <a:pt x="7485891" y="2042658"/>
                  <a:pt x="7478772" y="2045225"/>
                  <a:pt x="7471628" y="2047210"/>
                </a:cubicBezTo>
                <a:cubicBezTo>
                  <a:pt x="7473116" y="2048599"/>
                  <a:pt x="7474728" y="2050310"/>
                  <a:pt x="7476465" y="2052344"/>
                </a:cubicBezTo>
                <a:cubicBezTo>
                  <a:pt x="7478201" y="2054378"/>
                  <a:pt x="7479851" y="2056449"/>
                  <a:pt x="7481413" y="2058558"/>
                </a:cubicBezTo>
                <a:cubicBezTo>
                  <a:pt x="7482976" y="2060666"/>
                  <a:pt x="7484229" y="2062539"/>
                  <a:pt x="7485171" y="2064176"/>
                </a:cubicBezTo>
                <a:cubicBezTo>
                  <a:pt x="7488396" y="2063084"/>
                  <a:pt x="7491596" y="2061844"/>
                  <a:pt x="7494771" y="2060455"/>
                </a:cubicBezTo>
                <a:lnTo>
                  <a:pt x="7494771" y="2115373"/>
                </a:lnTo>
                <a:lnTo>
                  <a:pt x="7515979" y="2115373"/>
                </a:lnTo>
                <a:lnTo>
                  <a:pt x="7515979" y="2110759"/>
                </a:lnTo>
                <a:lnTo>
                  <a:pt x="7573575" y="2110759"/>
                </a:lnTo>
                <a:lnTo>
                  <a:pt x="7573575" y="2114703"/>
                </a:lnTo>
                <a:lnTo>
                  <a:pt x="7595825" y="2114703"/>
                </a:lnTo>
                <a:lnTo>
                  <a:pt x="7595825" y="2061422"/>
                </a:lnTo>
                <a:cubicBezTo>
                  <a:pt x="7597264" y="2061919"/>
                  <a:pt x="7598715" y="2062427"/>
                  <a:pt x="7600178" y="2062948"/>
                </a:cubicBezTo>
                <a:cubicBezTo>
                  <a:pt x="7601642" y="2063469"/>
                  <a:pt x="7603093" y="2063977"/>
                  <a:pt x="7604531" y="2064473"/>
                </a:cubicBezTo>
                <a:cubicBezTo>
                  <a:pt x="7605573" y="2062588"/>
                  <a:pt x="7606925" y="2060468"/>
                  <a:pt x="7608587" y="2058111"/>
                </a:cubicBezTo>
                <a:cubicBezTo>
                  <a:pt x="7610249" y="2055755"/>
                  <a:pt x="7611998" y="2053460"/>
                  <a:pt x="7613833" y="2051228"/>
                </a:cubicBezTo>
                <a:cubicBezTo>
                  <a:pt x="7615669" y="2048995"/>
                  <a:pt x="7617380" y="2047160"/>
                  <a:pt x="7618968" y="2045721"/>
                </a:cubicBezTo>
                <a:cubicBezTo>
                  <a:pt x="7611229" y="2044034"/>
                  <a:pt x="7603614" y="2041752"/>
                  <a:pt x="7596123" y="2038875"/>
                </a:cubicBezTo>
                <a:cubicBezTo>
                  <a:pt x="7588632" y="2035997"/>
                  <a:pt x="7581885" y="2032723"/>
                  <a:pt x="7575882" y="2029052"/>
                </a:cubicBezTo>
                <a:lnTo>
                  <a:pt x="7613535" y="2029052"/>
                </a:lnTo>
                <a:lnTo>
                  <a:pt x="7613535" y="2011119"/>
                </a:lnTo>
                <a:lnTo>
                  <a:pt x="7585630" y="2011119"/>
                </a:lnTo>
                <a:cubicBezTo>
                  <a:pt x="7587218" y="2008737"/>
                  <a:pt x="7588942" y="2006133"/>
                  <a:pt x="7590802" y="2003305"/>
                </a:cubicBezTo>
                <a:cubicBezTo>
                  <a:pt x="7592662" y="2000477"/>
                  <a:pt x="7594535" y="1997501"/>
                  <a:pt x="7596420" y="1994375"/>
                </a:cubicBezTo>
                <a:lnTo>
                  <a:pt x="7579379" y="1990357"/>
                </a:lnTo>
                <a:cubicBezTo>
                  <a:pt x="7583646" y="1989861"/>
                  <a:pt x="7587813" y="1989290"/>
                  <a:pt x="7591881" y="1988645"/>
                </a:cubicBezTo>
                <a:cubicBezTo>
                  <a:pt x="7595949" y="1988001"/>
                  <a:pt x="7599868" y="1987306"/>
                  <a:pt x="7603638" y="1986562"/>
                </a:cubicBezTo>
                <a:close/>
                <a:moveTo>
                  <a:pt x="10196300" y="1969701"/>
                </a:moveTo>
                <a:lnTo>
                  <a:pt x="10232242" y="1969701"/>
                </a:lnTo>
                <a:lnTo>
                  <a:pt x="10232242" y="1975506"/>
                </a:lnTo>
                <a:lnTo>
                  <a:pt x="10196300" y="1975506"/>
                </a:lnTo>
                <a:close/>
                <a:moveTo>
                  <a:pt x="10124788" y="1967543"/>
                </a:moveTo>
                <a:lnTo>
                  <a:pt x="10124788" y="1988007"/>
                </a:lnTo>
                <a:lnTo>
                  <a:pt x="10141084" y="1988007"/>
                </a:lnTo>
                <a:lnTo>
                  <a:pt x="10141084" y="2026553"/>
                </a:lnTo>
                <a:cubicBezTo>
                  <a:pt x="10137810" y="2028091"/>
                  <a:pt x="10134437" y="2030063"/>
                  <a:pt x="10130964" y="2032469"/>
                </a:cubicBezTo>
                <a:cubicBezTo>
                  <a:pt x="10127491" y="2034875"/>
                  <a:pt x="10124118" y="2037567"/>
                  <a:pt x="10120844" y="2040543"/>
                </a:cubicBezTo>
                <a:lnTo>
                  <a:pt x="10133941" y="2059295"/>
                </a:lnTo>
                <a:cubicBezTo>
                  <a:pt x="10136074" y="2056567"/>
                  <a:pt x="10138306" y="2053839"/>
                  <a:pt x="10140638" y="2051110"/>
                </a:cubicBezTo>
                <a:cubicBezTo>
                  <a:pt x="10142969" y="2048381"/>
                  <a:pt x="10145239" y="2046124"/>
                  <a:pt x="10147447" y="2044338"/>
                </a:cubicBezTo>
                <a:cubicBezTo>
                  <a:pt x="10149654" y="2042553"/>
                  <a:pt x="10151651" y="2041659"/>
                  <a:pt x="10153437" y="2041659"/>
                </a:cubicBezTo>
                <a:cubicBezTo>
                  <a:pt x="10155421" y="2041659"/>
                  <a:pt x="10157765" y="2042465"/>
                  <a:pt x="10160469" y="2044078"/>
                </a:cubicBezTo>
                <a:cubicBezTo>
                  <a:pt x="10163173" y="2045690"/>
                  <a:pt x="10166410" y="2047414"/>
                  <a:pt x="10170180" y="2049249"/>
                </a:cubicBezTo>
                <a:cubicBezTo>
                  <a:pt x="10176084" y="2051929"/>
                  <a:pt x="10182521" y="2053813"/>
                  <a:pt x="10189491" y="2054905"/>
                </a:cubicBezTo>
                <a:cubicBezTo>
                  <a:pt x="10196461" y="2055996"/>
                  <a:pt x="10204559" y="2056542"/>
                  <a:pt x="10213787" y="2056542"/>
                </a:cubicBezTo>
                <a:cubicBezTo>
                  <a:pt x="10217557" y="2056542"/>
                  <a:pt x="10221712" y="2056492"/>
                  <a:pt x="10226251" y="2056393"/>
                </a:cubicBezTo>
                <a:cubicBezTo>
                  <a:pt x="10230790" y="2056293"/>
                  <a:pt x="10235330" y="2056158"/>
                  <a:pt x="10239869" y="2055984"/>
                </a:cubicBezTo>
                <a:cubicBezTo>
                  <a:pt x="10244408" y="2055810"/>
                  <a:pt x="10248600" y="2055624"/>
                  <a:pt x="10252445" y="2055426"/>
                </a:cubicBezTo>
                <a:cubicBezTo>
                  <a:pt x="10256290" y="2055228"/>
                  <a:pt x="10259403" y="2055054"/>
                  <a:pt x="10261784" y="2054905"/>
                </a:cubicBezTo>
                <a:cubicBezTo>
                  <a:pt x="10261883" y="2052970"/>
                  <a:pt x="10262255" y="2050701"/>
                  <a:pt x="10262900" y="2048096"/>
                </a:cubicBezTo>
                <a:cubicBezTo>
                  <a:pt x="10263545" y="2045492"/>
                  <a:pt x="10264302" y="2042899"/>
                  <a:pt x="10265170" y="2040320"/>
                </a:cubicBezTo>
                <a:cubicBezTo>
                  <a:pt x="10266038" y="2037740"/>
                  <a:pt x="10266844" y="2035532"/>
                  <a:pt x="10267588" y="2033697"/>
                </a:cubicBezTo>
                <a:cubicBezTo>
                  <a:pt x="10262677" y="2034441"/>
                  <a:pt x="10257009" y="2035086"/>
                  <a:pt x="10250585" y="2035632"/>
                </a:cubicBezTo>
                <a:cubicBezTo>
                  <a:pt x="10244160" y="2036178"/>
                  <a:pt x="10237761" y="2036599"/>
                  <a:pt x="10231386" y="2036897"/>
                </a:cubicBezTo>
                <a:cubicBezTo>
                  <a:pt x="10225011" y="2037194"/>
                  <a:pt x="10219393" y="2037343"/>
                  <a:pt x="10214531" y="2037343"/>
                </a:cubicBezTo>
                <a:cubicBezTo>
                  <a:pt x="10206445" y="2037343"/>
                  <a:pt x="10198854" y="2036971"/>
                  <a:pt x="10191760" y="2036227"/>
                </a:cubicBezTo>
                <a:cubicBezTo>
                  <a:pt x="10184666" y="2035483"/>
                  <a:pt x="10178490" y="2033871"/>
                  <a:pt x="10173231" y="2031390"/>
                </a:cubicBezTo>
                <a:cubicBezTo>
                  <a:pt x="10170949" y="2030398"/>
                  <a:pt x="10168940" y="2029406"/>
                  <a:pt x="10167204" y="2028414"/>
                </a:cubicBezTo>
                <a:cubicBezTo>
                  <a:pt x="10165467" y="2027421"/>
                  <a:pt x="10163830" y="2026553"/>
                  <a:pt x="10162292" y="2025809"/>
                </a:cubicBezTo>
                <a:lnTo>
                  <a:pt x="10162292" y="1967543"/>
                </a:lnTo>
                <a:close/>
                <a:moveTo>
                  <a:pt x="4301913" y="1966830"/>
                </a:moveTo>
                <a:cubicBezTo>
                  <a:pt x="4296357" y="1968764"/>
                  <a:pt x="4290156" y="1970600"/>
                  <a:pt x="4283310" y="1972336"/>
                </a:cubicBezTo>
                <a:cubicBezTo>
                  <a:pt x="4276463" y="1974072"/>
                  <a:pt x="4269307" y="1975635"/>
                  <a:pt x="4261842" y="1977025"/>
                </a:cubicBezTo>
                <a:cubicBezTo>
                  <a:pt x="4254375" y="1978413"/>
                  <a:pt x="4246945" y="1979604"/>
                  <a:pt x="4239555" y="1980596"/>
                </a:cubicBezTo>
                <a:lnTo>
                  <a:pt x="4239555" y="2025245"/>
                </a:lnTo>
                <a:cubicBezTo>
                  <a:pt x="4239555" y="2032537"/>
                  <a:pt x="4239232" y="2040189"/>
                  <a:pt x="4238587" y="2048201"/>
                </a:cubicBezTo>
                <a:cubicBezTo>
                  <a:pt x="4237941" y="2056213"/>
                  <a:pt x="4236540" y="2064362"/>
                  <a:pt x="4234382" y="2072646"/>
                </a:cubicBezTo>
                <a:cubicBezTo>
                  <a:pt x="4232224" y="2080931"/>
                  <a:pt x="4228889" y="2089141"/>
                  <a:pt x="4224374" y="2097276"/>
                </a:cubicBezTo>
                <a:cubicBezTo>
                  <a:pt x="4227300" y="2099113"/>
                  <a:pt x="4230488" y="2101357"/>
                  <a:pt x="4233936" y="2104011"/>
                </a:cubicBezTo>
                <a:cubicBezTo>
                  <a:pt x="4237384" y="2106665"/>
                  <a:pt x="4240174" y="2109208"/>
                  <a:pt x="4242308" y="2111638"/>
                </a:cubicBezTo>
                <a:cubicBezTo>
                  <a:pt x="4249302" y="2100129"/>
                  <a:pt x="4254115" y="2088075"/>
                  <a:pt x="4256744" y="2075474"/>
                </a:cubicBezTo>
                <a:cubicBezTo>
                  <a:pt x="4259374" y="2062873"/>
                  <a:pt x="4260911" y="2050446"/>
                  <a:pt x="4261358" y="2038193"/>
                </a:cubicBezTo>
                <a:lnTo>
                  <a:pt x="4277952" y="2038193"/>
                </a:lnTo>
                <a:lnTo>
                  <a:pt x="4277952" y="2110522"/>
                </a:lnTo>
                <a:lnTo>
                  <a:pt x="4299904" y="2110522"/>
                </a:lnTo>
                <a:lnTo>
                  <a:pt x="4299904" y="2038193"/>
                </a:lnTo>
                <a:lnTo>
                  <a:pt x="4320070" y="2038193"/>
                </a:lnTo>
                <a:lnTo>
                  <a:pt x="4320070" y="2017133"/>
                </a:lnTo>
                <a:lnTo>
                  <a:pt x="4261506" y="2017133"/>
                </a:lnTo>
                <a:lnTo>
                  <a:pt x="4261506" y="1996744"/>
                </a:lnTo>
                <a:cubicBezTo>
                  <a:pt x="4270684" y="1995504"/>
                  <a:pt x="4279899" y="1993941"/>
                  <a:pt x="4289152" y="1992056"/>
                </a:cubicBezTo>
                <a:cubicBezTo>
                  <a:pt x="4298403" y="1990171"/>
                  <a:pt x="4307023" y="1988013"/>
                  <a:pt x="4315010" y="1985582"/>
                </a:cubicBezTo>
                <a:close/>
                <a:moveTo>
                  <a:pt x="4194609" y="1966086"/>
                </a:moveTo>
                <a:lnTo>
                  <a:pt x="4194609" y="1993693"/>
                </a:lnTo>
                <a:lnTo>
                  <a:pt x="4177718" y="1993693"/>
                </a:lnTo>
                <a:lnTo>
                  <a:pt x="4177718" y="2014083"/>
                </a:lnTo>
                <a:lnTo>
                  <a:pt x="4194609" y="2014083"/>
                </a:lnTo>
                <a:lnTo>
                  <a:pt x="4194609" y="2038193"/>
                </a:lnTo>
                <a:cubicBezTo>
                  <a:pt x="4190938" y="2038936"/>
                  <a:pt x="4187441" y="2039644"/>
                  <a:pt x="4184117" y="2040313"/>
                </a:cubicBezTo>
                <a:cubicBezTo>
                  <a:pt x="4180793" y="2040983"/>
                  <a:pt x="4177693" y="2041591"/>
                  <a:pt x="4174816" y="2042137"/>
                </a:cubicBezTo>
                <a:lnTo>
                  <a:pt x="4180025" y="2063344"/>
                </a:lnTo>
                <a:lnTo>
                  <a:pt x="4194609" y="2059773"/>
                </a:lnTo>
                <a:lnTo>
                  <a:pt x="4194609" y="2087678"/>
                </a:lnTo>
                <a:cubicBezTo>
                  <a:pt x="4194609" y="2088769"/>
                  <a:pt x="4194397" y="2089513"/>
                  <a:pt x="4193977" y="2089910"/>
                </a:cubicBezTo>
                <a:cubicBezTo>
                  <a:pt x="4193556" y="2090307"/>
                  <a:pt x="4192799" y="2090530"/>
                  <a:pt x="4191708" y="2090580"/>
                </a:cubicBezTo>
                <a:cubicBezTo>
                  <a:pt x="4190715" y="2090580"/>
                  <a:pt x="4188880" y="2090567"/>
                  <a:pt x="4186201" y="2090543"/>
                </a:cubicBezTo>
                <a:cubicBezTo>
                  <a:pt x="4183522" y="2090518"/>
                  <a:pt x="4180843" y="2090431"/>
                  <a:pt x="4178164" y="2090282"/>
                </a:cubicBezTo>
                <a:cubicBezTo>
                  <a:pt x="4179454" y="2093110"/>
                  <a:pt x="4180694" y="2096496"/>
                  <a:pt x="4181885" y="2100439"/>
                </a:cubicBezTo>
                <a:cubicBezTo>
                  <a:pt x="4183075" y="2104384"/>
                  <a:pt x="4183820" y="2107745"/>
                  <a:pt x="4184117" y="2110522"/>
                </a:cubicBezTo>
                <a:cubicBezTo>
                  <a:pt x="4189673" y="2110522"/>
                  <a:pt x="4194472" y="2110287"/>
                  <a:pt x="4198515" y="2109815"/>
                </a:cubicBezTo>
                <a:cubicBezTo>
                  <a:pt x="4202558" y="2109344"/>
                  <a:pt x="4206043" y="2108265"/>
                  <a:pt x="4208969" y="2106579"/>
                </a:cubicBezTo>
                <a:cubicBezTo>
                  <a:pt x="4211847" y="2104891"/>
                  <a:pt x="4213807" y="2102598"/>
                  <a:pt x="4214848" y="2099696"/>
                </a:cubicBezTo>
                <a:cubicBezTo>
                  <a:pt x="4215891" y="2096793"/>
                  <a:pt x="4216412" y="2092788"/>
                  <a:pt x="4216412" y="2087678"/>
                </a:cubicBezTo>
                <a:lnTo>
                  <a:pt x="4216412" y="2054490"/>
                </a:lnTo>
                <a:cubicBezTo>
                  <a:pt x="4219636" y="2053646"/>
                  <a:pt x="4222811" y="2052827"/>
                  <a:pt x="4225936" y="2052034"/>
                </a:cubicBezTo>
                <a:cubicBezTo>
                  <a:pt x="4229062" y="2051240"/>
                  <a:pt x="4232187" y="2050421"/>
                  <a:pt x="4235313" y="2049578"/>
                </a:cubicBezTo>
                <a:lnTo>
                  <a:pt x="4232708" y="2029337"/>
                </a:lnTo>
                <a:lnTo>
                  <a:pt x="4216412" y="2033132"/>
                </a:lnTo>
                <a:lnTo>
                  <a:pt x="4216412" y="2014083"/>
                </a:lnTo>
                <a:lnTo>
                  <a:pt x="4234122" y="2014083"/>
                </a:lnTo>
                <a:lnTo>
                  <a:pt x="4234122" y="1993693"/>
                </a:lnTo>
                <a:lnTo>
                  <a:pt x="4216412" y="1993693"/>
                </a:lnTo>
                <a:lnTo>
                  <a:pt x="4216412" y="1966086"/>
                </a:lnTo>
                <a:close/>
                <a:moveTo>
                  <a:pt x="2031338" y="1959959"/>
                </a:moveTo>
                <a:lnTo>
                  <a:pt x="2019283" y="1976256"/>
                </a:lnTo>
                <a:cubicBezTo>
                  <a:pt x="2022062" y="1977744"/>
                  <a:pt x="2025150" y="1979456"/>
                  <a:pt x="2028548" y="1981390"/>
                </a:cubicBezTo>
                <a:cubicBezTo>
                  <a:pt x="2031946" y="1983326"/>
                  <a:pt x="2035183" y="1985260"/>
                  <a:pt x="2038259" y="1987195"/>
                </a:cubicBezTo>
                <a:cubicBezTo>
                  <a:pt x="2041335" y="1989130"/>
                  <a:pt x="2043791" y="1990866"/>
                  <a:pt x="2045626" y="1992404"/>
                </a:cubicBezTo>
                <a:lnTo>
                  <a:pt x="2056788" y="1976554"/>
                </a:lnTo>
                <a:lnTo>
                  <a:pt x="2056788" y="2052754"/>
                </a:lnTo>
                <a:lnTo>
                  <a:pt x="2040938" y="2039210"/>
                </a:lnTo>
                <a:cubicBezTo>
                  <a:pt x="2038259" y="2045015"/>
                  <a:pt x="2035431" y="2050781"/>
                  <a:pt x="2032455" y="2056512"/>
                </a:cubicBezTo>
                <a:cubicBezTo>
                  <a:pt x="2029478" y="2062241"/>
                  <a:pt x="2026551" y="2067612"/>
                  <a:pt x="2023674" y="2072622"/>
                </a:cubicBezTo>
                <a:cubicBezTo>
                  <a:pt x="2020796" y="2077633"/>
                  <a:pt x="2018167" y="2082023"/>
                  <a:pt x="2015786" y="2085793"/>
                </a:cubicBezTo>
                <a:lnTo>
                  <a:pt x="2035431" y="2100601"/>
                </a:lnTo>
                <a:cubicBezTo>
                  <a:pt x="2039251" y="2093607"/>
                  <a:pt x="2042959" y="2086451"/>
                  <a:pt x="2046556" y="2079133"/>
                </a:cubicBezTo>
                <a:cubicBezTo>
                  <a:pt x="2050153" y="2071816"/>
                  <a:pt x="2053563" y="2064486"/>
                  <a:pt x="2056788" y="2057144"/>
                </a:cubicBezTo>
                <a:lnTo>
                  <a:pt x="2056788" y="2102760"/>
                </a:lnTo>
                <a:lnTo>
                  <a:pt x="2077475" y="2102760"/>
                </a:lnTo>
                <a:lnTo>
                  <a:pt x="2077475" y="1982953"/>
                </a:lnTo>
                <a:lnTo>
                  <a:pt x="2132096" y="1982953"/>
                </a:lnTo>
                <a:lnTo>
                  <a:pt x="2132096" y="2077906"/>
                </a:lnTo>
                <a:cubicBezTo>
                  <a:pt x="2132096" y="2079939"/>
                  <a:pt x="2131128" y="2080957"/>
                  <a:pt x="2129194" y="2080957"/>
                </a:cubicBezTo>
                <a:cubicBezTo>
                  <a:pt x="2127953" y="2080957"/>
                  <a:pt x="2125783" y="2080957"/>
                  <a:pt x="2122682" y="2080957"/>
                </a:cubicBezTo>
                <a:cubicBezTo>
                  <a:pt x="2119582" y="2080957"/>
                  <a:pt x="2116519" y="2080857"/>
                  <a:pt x="2113492" y="2080659"/>
                </a:cubicBezTo>
                <a:cubicBezTo>
                  <a:pt x="2114435" y="2082593"/>
                  <a:pt x="2115365" y="2084900"/>
                  <a:pt x="2116283" y="2087579"/>
                </a:cubicBezTo>
                <a:cubicBezTo>
                  <a:pt x="2117200" y="2090258"/>
                  <a:pt x="2117982" y="2092974"/>
                  <a:pt x="2118626" y="2095728"/>
                </a:cubicBezTo>
                <a:cubicBezTo>
                  <a:pt x="2119271" y="2098481"/>
                  <a:pt x="2119693" y="2100874"/>
                  <a:pt x="2119892" y="2102909"/>
                </a:cubicBezTo>
                <a:cubicBezTo>
                  <a:pt x="2125696" y="2102909"/>
                  <a:pt x="2130669" y="2102673"/>
                  <a:pt x="2134812" y="2102202"/>
                </a:cubicBezTo>
                <a:cubicBezTo>
                  <a:pt x="2138954" y="2101730"/>
                  <a:pt x="2142563" y="2100527"/>
                  <a:pt x="2145639" y="2098592"/>
                </a:cubicBezTo>
                <a:cubicBezTo>
                  <a:pt x="2148665" y="2096757"/>
                  <a:pt x="2150687" y="2094215"/>
                  <a:pt x="2151704" y="2090965"/>
                </a:cubicBezTo>
                <a:cubicBezTo>
                  <a:pt x="2152721" y="2087716"/>
                  <a:pt x="2153229" y="2083511"/>
                  <a:pt x="2153229" y="2078352"/>
                </a:cubicBezTo>
                <a:lnTo>
                  <a:pt x="2153229" y="1963159"/>
                </a:lnTo>
                <a:lnTo>
                  <a:pt x="2056788" y="1963159"/>
                </a:lnTo>
                <a:lnTo>
                  <a:pt x="2056788" y="1973354"/>
                </a:lnTo>
                <a:cubicBezTo>
                  <a:pt x="2054556" y="1971965"/>
                  <a:pt x="2051914" y="1970452"/>
                  <a:pt x="2048863" y="1968814"/>
                </a:cubicBezTo>
                <a:cubicBezTo>
                  <a:pt x="2045812" y="1967178"/>
                  <a:pt x="2042736" y="1965578"/>
                  <a:pt x="2039636" y="1964015"/>
                </a:cubicBezTo>
                <a:cubicBezTo>
                  <a:pt x="2036535" y="1962452"/>
                  <a:pt x="2033769" y="1961100"/>
                  <a:pt x="2031338" y="1959959"/>
                </a:cubicBezTo>
                <a:close/>
                <a:moveTo>
                  <a:pt x="2952465" y="1958397"/>
                </a:moveTo>
                <a:lnTo>
                  <a:pt x="2952465" y="1971644"/>
                </a:lnTo>
                <a:lnTo>
                  <a:pt x="2932522" y="1971644"/>
                </a:lnTo>
                <a:lnTo>
                  <a:pt x="2932522" y="1991959"/>
                </a:lnTo>
                <a:lnTo>
                  <a:pt x="2952465" y="1991959"/>
                </a:lnTo>
                <a:lnTo>
                  <a:pt x="2952465" y="2049257"/>
                </a:lnTo>
                <a:lnTo>
                  <a:pt x="2927611" y="2049257"/>
                </a:lnTo>
                <a:lnTo>
                  <a:pt x="2927611" y="2069498"/>
                </a:lnTo>
                <a:lnTo>
                  <a:pt x="2968613" y="2069498"/>
                </a:lnTo>
                <a:cubicBezTo>
                  <a:pt x="2964842" y="2071532"/>
                  <a:pt x="2960514" y="2073602"/>
                  <a:pt x="2955628" y="2075711"/>
                </a:cubicBezTo>
                <a:cubicBezTo>
                  <a:pt x="2950741" y="2077819"/>
                  <a:pt x="2945681" y="2079792"/>
                  <a:pt x="2940447" y="2081627"/>
                </a:cubicBezTo>
                <a:cubicBezTo>
                  <a:pt x="2935213" y="2083463"/>
                  <a:pt x="2930240" y="2084951"/>
                  <a:pt x="2925527" y="2086092"/>
                </a:cubicBezTo>
                <a:cubicBezTo>
                  <a:pt x="2927859" y="2088374"/>
                  <a:pt x="2930401" y="2091115"/>
                  <a:pt x="2933155" y="2094315"/>
                </a:cubicBezTo>
                <a:cubicBezTo>
                  <a:pt x="2935908" y="2097514"/>
                  <a:pt x="2938128" y="2100279"/>
                  <a:pt x="2939815" y="2102612"/>
                </a:cubicBezTo>
                <a:cubicBezTo>
                  <a:pt x="2945173" y="2101073"/>
                  <a:pt x="2950878" y="2099176"/>
                  <a:pt x="2956930" y="2096919"/>
                </a:cubicBezTo>
                <a:cubicBezTo>
                  <a:pt x="2962983" y="2094662"/>
                  <a:pt x="2968935" y="2092244"/>
                  <a:pt x="2974790" y="2089664"/>
                </a:cubicBezTo>
                <a:cubicBezTo>
                  <a:pt x="2980644" y="2087084"/>
                  <a:pt x="2985902" y="2084530"/>
                  <a:pt x="2990565" y="2081999"/>
                </a:cubicBezTo>
                <a:lnTo>
                  <a:pt x="2975012" y="2069498"/>
                </a:lnTo>
                <a:lnTo>
                  <a:pt x="3018173" y="2069498"/>
                </a:lnTo>
                <a:lnTo>
                  <a:pt x="3002471" y="2082744"/>
                </a:lnTo>
                <a:cubicBezTo>
                  <a:pt x="3007829" y="2084678"/>
                  <a:pt x="3013187" y="2086811"/>
                  <a:pt x="3018545" y="2089143"/>
                </a:cubicBezTo>
                <a:cubicBezTo>
                  <a:pt x="3023902" y="2091475"/>
                  <a:pt x="3028876" y="2093794"/>
                  <a:pt x="3033465" y="2096101"/>
                </a:cubicBezTo>
                <a:cubicBezTo>
                  <a:pt x="3038053" y="2098407"/>
                  <a:pt x="3041886" y="2100453"/>
                  <a:pt x="3044962" y="2102239"/>
                </a:cubicBezTo>
                <a:lnTo>
                  <a:pt x="3066616" y="2088399"/>
                </a:lnTo>
                <a:cubicBezTo>
                  <a:pt x="3062846" y="2086613"/>
                  <a:pt x="3058344" y="2084616"/>
                  <a:pt x="3053110" y="2082409"/>
                </a:cubicBezTo>
                <a:cubicBezTo>
                  <a:pt x="3047876" y="2080201"/>
                  <a:pt x="3042344" y="2077969"/>
                  <a:pt x="3036516" y="2075711"/>
                </a:cubicBezTo>
                <a:cubicBezTo>
                  <a:pt x="3030687" y="2073454"/>
                  <a:pt x="3024969" y="2071383"/>
                  <a:pt x="3019364" y="2069498"/>
                </a:cubicBezTo>
                <a:lnTo>
                  <a:pt x="3065574" y="2069498"/>
                </a:lnTo>
                <a:lnTo>
                  <a:pt x="3065574" y="2049257"/>
                </a:lnTo>
                <a:lnTo>
                  <a:pt x="3040423" y="2049257"/>
                </a:lnTo>
                <a:lnTo>
                  <a:pt x="3040423" y="1991959"/>
                </a:lnTo>
                <a:lnTo>
                  <a:pt x="3061556" y="1991959"/>
                </a:lnTo>
                <a:lnTo>
                  <a:pt x="3061556" y="1971644"/>
                </a:lnTo>
                <a:lnTo>
                  <a:pt x="3040423" y="1971644"/>
                </a:lnTo>
                <a:lnTo>
                  <a:pt x="3040423" y="1958397"/>
                </a:lnTo>
                <a:lnTo>
                  <a:pt x="3017875" y="1958397"/>
                </a:lnTo>
                <a:lnTo>
                  <a:pt x="3017875" y="1971644"/>
                </a:lnTo>
                <a:lnTo>
                  <a:pt x="2974418" y="1971644"/>
                </a:lnTo>
                <a:lnTo>
                  <a:pt x="2974418" y="1958397"/>
                </a:lnTo>
                <a:close/>
                <a:moveTo>
                  <a:pt x="10140489" y="1918206"/>
                </a:moveTo>
                <a:lnTo>
                  <a:pt x="10123597" y="1929145"/>
                </a:lnTo>
                <a:cubicBezTo>
                  <a:pt x="10126077" y="1931824"/>
                  <a:pt x="10128670" y="1934763"/>
                  <a:pt x="10131373" y="1937964"/>
                </a:cubicBezTo>
                <a:cubicBezTo>
                  <a:pt x="10134077" y="1941163"/>
                  <a:pt x="10136595" y="1944313"/>
                  <a:pt x="10138926" y="1947414"/>
                </a:cubicBezTo>
                <a:cubicBezTo>
                  <a:pt x="10141258" y="1950515"/>
                  <a:pt x="10143044" y="1953255"/>
                  <a:pt x="10144284" y="1955637"/>
                </a:cubicBezTo>
                <a:lnTo>
                  <a:pt x="10162441" y="1943358"/>
                </a:lnTo>
                <a:cubicBezTo>
                  <a:pt x="10160953" y="1940878"/>
                  <a:pt x="10158968" y="1938162"/>
                  <a:pt x="10156488" y="1935210"/>
                </a:cubicBezTo>
                <a:cubicBezTo>
                  <a:pt x="10154008" y="1932258"/>
                  <a:pt x="10151353" y="1929294"/>
                  <a:pt x="10148526" y="1926318"/>
                </a:cubicBezTo>
                <a:cubicBezTo>
                  <a:pt x="10145698" y="1923341"/>
                  <a:pt x="10143019" y="1920637"/>
                  <a:pt x="10140489" y="1918206"/>
                </a:cubicBezTo>
                <a:close/>
                <a:moveTo>
                  <a:pt x="10196597" y="1911137"/>
                </a:moveTo>
                <a:lnTo>
                  <a:pt x="10177845" y="1918802"/>
                </a:lnTo>
                <a:cubicBezTo>
                  <a:pt x="10178887" y="1920488"/>
                  <a:pt x="10179953" y="1922275"/>
                  <a:pt x="10181045" y="1924160"/>
                </a:cubicBezTo>
                <a:cubicBezTo>
                  <a:pt x="10182136" y="1926045"/>
                  <a:pt x="10183153" y="1927905"/>
                  <a:pt x="10184096" y="1929741"/>
                </a:cubicBezTo>
                <a:lnTo>
                  <a:pt x="10166087" y="1929741"/>
                </a:lnTo>
                <a:lnTo>
                  <a:pt x="10166087" y="1947451"/>
                </a:lnTo>
                <a:lnTo>
                  <a:pt x="10200988" y="1947451"/>
                </a:lnTo>
                <a:cubicBezTo>
                  <a:pt x="10200740" y="1948592"/>
                  <a:pt x="10200504" y="1949758"/>
                  <a:pt x="10200281" y="1950949"/>
                </a:cubicBezTo>
                <a:cubicBezTo>
                  <a:pt x="10200057" y="1952139"/>
                  <a:pt x="10199847" y="1953305"/>
                  <a:pt x="10199648" y="1954446"/>
                </a:cubicBezTo>
                <a:lnTo>
                  <a:pt x="10175538" y="1954446"/>
                </a:lnTo>
                <a:lnTo>
                  <a:pt x="10175538" y="2029604"/>
                </a:lnTo>
                <a:lnTo>
                  <a:pt x="10254045" y="2029604"/>
                </a:lnTo>
                <a:lnTo>
                  <a:pt x="10254045" y="1954446"/>
                </a:lnTo>
                <a:lnTo>
                  <a:pt x="10220484" y="1954446"/>
                </a:lnTo>
                <a:cubicBezTo>
                  <a:pt x="10221079" y="1953404"/>
                  <a:pt x="10221687" y="1952276"/>
                  <a:pt x="10222307" y="1951060"/>
                </a:cubicBezTo>
                <a:cubicBezTo>
                  <a:pt x="10222927" y="1949845"/>
                  <a:pt x="10223535" y="1948642"/>
                  <a:pt x="10224130" y="1947451"/>
                </a:cubicBezTo>
                <a:lnTo>
                  <a:pt x="10264240" y="1947451"/>
                </a:lnTo>
                <a:lnTo>
                  <a:pt x="10264240" y="1929741"/>
                </a:lnTo>
                <a:lnTo>
                  <a:pt x="10241841" y="1929741"/>
                </a:lnTo>
                <a:cubicBezTo>
                  <a:pt x="10243131" y="1928005"/>
                  <a:pt x="10244458" y="1926181"/>
                  <a:pt x="10245822" y="1924271"/>
                </a:cubicBezTo>
                <a:cubicBezTo>
                  <a:pt x="10247186" y="1922361"/>
                  <a:pt x="10248538" y="1920389"/>
                  <a:pt x="10249878" y="1918355"/>
                </a:cubicBezTo>
                <a:lnTo>
                  <a:pt x="10228744" y="1912551"/>
                </a:lnTo>
                <a:cubicBezTo>
                  <a:pt x="10227752" y="1915131"/>
                  <a:pt x="10226425" y="1917983"/>
                  <a:pt x="10224763" y="1921109"/>
                </a:cubicBezTo>
                <a:cubicBezTo>
                  <a:pt x="10223101" y="1924234"/>
                  <a:pt x="10221476" y="1927112"/>
                  <a:pt x="10219889" y="1929741"/>
                </a:cubicBezTo>
                <a:lnTo>
                  <a:pt x="10198532" y="1929741"/>
                </a:lnTo>
                <a:lnTo>
                  <a:pt x="10206197" y="1926541"/>
                </a:lnTo>
                <a:cubicBezTo>
                  <a:pt x="10205204" y="1924408"/>
                  <a:pt x="10203766" y="1921890"/>
                  <a:pt x="10201881" y="1918988"/>
                </a:cubicBezTo>
                <a:cubicBezTo>
                  <a:pt x="10199995" y="1916086"/>
                  <a:pt x="10198234" y="1913469"/>
                  <a:pt x="10196597" y="1911137"/>
                </a:cubicBezTo>
                <a:close/>
                <a:moveTo>
                  <a:pt x="10618307" y="1856046"/>
                </a:moveTo>
                <a:cubicBezTo>
                  <a:pt x="10617166" y="1863140"/>
                  <a:pt x="10615640" y="1870557"/>
                  <a:pt x="10613730" y="1878296"/>
                </a:cubicBezTo>
                <a:cubicBezTo>
                  <a:pt x="10611820" y="1886035"/>
                  <a:pt x="10609712" y="1893613"/>
                  <a:pt x="10607405" y="1901030"/>
                </a:cubicBezTo>
                <a:cubicBezTo>
                  <a:pt x="10605098" y="1908446"/>
                  <a:pt x="10602754" y="1915156"/>
                  <a:pt x="10600373" y="1921159"/>
                </a:cubicBezTo>
                <a:lnTo>
                  <a:pt x="10524917" y="1921159"/>
                </a:lnTo>
                <a:lnTo>
                  <a:pt x="10524917" y="1943706"/>
                </a:lnTo>
                <a:lnTo>
                  <a:pt x="10665560" y="1943706"/>
                </a:lnTo>
                <a:lnTo>
                  <a:pt x="10665560" y="1921159"/>
                </a:lnTo>
                <a:lnTo>
                  <a:pt x="10624409" y="1921159"/>
                </a:lnTo>
                <a:cubicBezTo>
                  <a:pt x="10627633" y="1912775"/>
                  <a:pt x="10630920" y="1903349"/>
                  <a:pt x="10634269" y="1892881"/>
                </a:cubicBezTo>
                <a:cubicBezTo>
                  <a:pt x="10637617" y="1882413"/>
                  <a:pt x="10640631" y="1871822"/>
                  <a:pt x="10643310" y="1861106"/>
                </a:cubicBezTo>
                <a:close/>
                <a:moveTo>
                  <a:pt x="10572170" y="1855451"/>
                </a:moveTo>
                <a:lnTo>
                  <a:pt x="10549771" y="1860957"/>
                </a:lnTo>
                <a:cubicBezTo>
                  <a:pt x="10551309" y="1867060"/>
                  <a:pt x="10552884" y="1873608"/>
                  <a:pt x="10554497" y="1880603"/>
                </a:cubicBezTo>
                <a:cubicBezTo>
                  <a:pt x="10556109" y="1887598"/>
                  <a:pt x="10557535" y="1894469"/>
                  <a:pt x="10558776" y="1901216"/>
                </a:cubicBezTo>
                <a:cubicBezTo>
                  <a:pt x="10560016" y="1907963"/>
                  <a:pt x="10560909" y="1913941"/>
                  <a:pt x="10561454" y="1919150"/>
                </a:cubicBezTo>
                <a:lnTo>
                  <a:pt x="10585416" y="1912898"/>
                </a:lnTo>
                <a:cubicBezTo>
                  <a:pt x="10584572" y="1907640"/>
                  <a:pt x="10583456" y="1901724"/>
                  <a:pt x="10582067" y="1895151"/>
                </a:cubicBezTo>
                <a:cubicBezTo>
                  <a:pt x="10580678" y="1888577"/>
                  <a:pt x="10579140" y="1881868"/>
                  <a:pt x="10577453" y="1875022"/>
                </a:cubicBezTo>
                <a:cubicBezTo>
                  <a:pt x="10575767" y="1868176"/>
                  <a:pt x="10574006" y="1861652"/>
                  <a:pt x="10572170" y="1855451"/>
                </a:cubicBezTo>
                <a:close/>
                <a:moveTo>
                  <a:pt x="10601266" y="1801947"/>
                </a:moveTo>
                <a:lnTo>
                  <a:pt x="10579016" y="1807454"/>
                </a:lnTo>
                <a:cubicBezTo>
                  <a:pt x="10580207" y="1811026"/>
                  <a:pt x="10581472" y="1814970"/>
                  <a:pt x="10582811" y="1819286"/>
                </a:cubicBezTo>
                <a:cubicBezTo>
                  <a:pt x="10584151" y="1823602"/>
                  <a:pt x="10585168" y="1827472"/>
                  <a:pt x="10585862" y="1830894"/>
                </a:cubicBezTo>
                <a:lnTo>
                  <a:pt x="10531912" y="1830894"/>
                </a:lnTo>
                <a:lnTo>
                  <a:pt x="10531912" y="1853293"/>
                </a:lnTo>
                <a:lnTo>
                  <a:pt x="10658862" y="1853293"/>
                </a:lnTo>
                <a:lnTo>
                  <a:pt x="10658862" y="1830894"/>
                </a:lnTo>
                <a:lnTo>
                  <a:pt x="10593973" y="1830894"/>
                </a:lnTo>
                <a:lnTo>
                  <a:pt x="10609675" y="1826504"/>
                </a:lnTo>
                <a:cubicBezTo>
                  <a:pt x="10608732" y="1823131"/>
                  <a:pt x="10607492" y="1819174"/>
                  <a:pt x="10605954" y="1814635"/>
                </a:cubicBezTo>
                <a:cubicBezTo>
                  <a:pt x="10604416" y="1810096"/>
                  <a:pt x="10602853" y="1805866"/>
                  <a:pt x="10601266" y="1801947"/>
                </a:cubicBezTo>
                <a:close/>
                <a:moveTo>
                  <a:pt x="8775818" y="1795246"/>
                </a:moveTo>
                <a:lnTo>
                  <a:pt x="8775818" y="1805142"/>
                </a:lnTo>
                <a:lnTo>
                  <a:pt x="8741216" y="1805142"/>
                </a:lnTo>
                <a:lnTo>
                  <a:pt x="8741216" y="1825532"/>
                </a:lnTo>
                <a:lnTo>
                  <a:pt x="8773140" y="1825532"/>
                </a:lnTo>
                <a:cubicBezTo>
                  <a:pt x="8771304" y="1829203"/>
                  <a:pt x="8768017" y="1832638"/>
                  <a:pt x="8763280" y="1835838"/>
                </a:cubicBezTo>
                <a:cubicBezTo>
                  <a:pt x="8758542" y="1839038"/>
                  <a:pt x="8751411" y="1841754"/>
                  <a:pt x="8741886" y="1843986"/>
                </a:cubicBezTo>
                <a:cubicBezTo>
                  <a:pt x="8743374" y="1845326"/>
                  <a:pt x="8745023" y="1847025"/>
                  <a:pt x="8746834" y="1849084"/>
                </a:cubicBezTo>
                <a:cubicBezTo>
                  <a:pt x="8748645" y="1851143"/>
                  <a:pt x="8750356" y="1853251"/>
                  <a:pt x="8751969" y="1855409"/>
                </a:cubicBezTo>
                <a:cubicBezTo>
                  <a:pt x="8753581" y="1857567"/>
                  <a:pt x="8754834" y="1859440"/>
                  <a:pt x="8755727" y="1861028"/>
                </a:cubicBezTo>
                <a:cubicBezTo>
                  <a:pt x="8765103" y="1858448"/>
                  <a:pt x="8772581" y="1855298"/>
                  <a:pt x="8778162" y="1851577"/>
                </a:cubicBezTo>
                <a:cubicBezTo>
                  <a:pt x="8783744" y="1847856"/>
                  <a:pt x="8787911" y="1843763"/>
                  <a:pt x="8790664" y="1839298"/>
                </a:cubicBezTo>
                <a:cubicBezTo>
                  <a:pt x="8793417" y="1834833"/>
                  <a:pt x="8795290" y="1830244"/>
                  <a:pt x="8796282" y="1825532"/>
                </a:cubicBezTo>
                <a:lnTo>
                  <a:pt x="8826271" y="1825532"/>
                </a:lnTo>
                <a:lnTo>
                  <a:pt x="8826271" y="1861176"/>
                </a:lnTo>
                <a:lnTo>
                  <a:pt x="8848521" y="1861176"/>
                </a:lnTo>
                <a:lnTo>
                  <a:pt x="8848521" y="1825532"/>
                </a:lnTo>
                <a:lnTo>
                  <a:pt x="8877840" y="1825532"/>
                </a:lnTo>
                <a:lnTo>
                  <a:pt x="8877840" y="1805142"/>
                </a:lnTo>
                <a:lnTo>
                  <a:pt x="8848521" y="1805142"/>
                </a:lnTo>
                <a:lnTo>
                  <a:pt x="8848521" y="1795394"/>
                </a:lnTo>
                <a:lnTo>
                  <a:pt x="8826271" y="1795394"/>
                </a:lnTo>
                <a:lnTo>
                  <a:pt x="8826271" y="1805142"/>
                </a:lnTo>
                <a:lnTo>
                  <a:pt x="8797324" y="1805142"/>
                </a:lnTo>
                <a:lnTo>
                  <a:pt x="8797324" y="1795246"/>
                </a:lnTo>
                <a:close/>
                <a:moveTo>
                  <a:pt x="7191466" y="1782938"/>
                </a:moveTo>
                <a:lnTo>
                  <a:pt x="7191466" y="1804147"/>
                </a:lnTo>
                <a:lnTo>
                  <a:pt x="7212526" y="1804147"/>
                </a:lnTo>
                <a:lnTo>
                  <a:pt x="7212526" y="1845744"/>
                </a:lnTo>
                <a:cubicBezTo>
                  <a:pt x="7212526" y="1849316"/>
                  <a:pt x="7211608" y="1852565"/>
                  <a:pt x="7209772" y="1855493"/>
                </a:cubicBezTo>
                <a:cubicBezTo>
                  <a:pt x="7207937" y="1858419"/>
                  <a:pt x="7206126" y="1860552"/>
                  <a:pt x="7204340" y="1861892"/>
                </a:cubicBezTo>
                <a:cubicBezTo>
                  <a:pt x="7205531" y="1863381"/>
                  <a:pt x="7206907" y="1865327"/>
                  <a:pt x="7208470" y="1867733"/>
                </a:cubicBezTo>
                <a:cubicBezTo>
                  <a:pt x="7210033" y="1870139"/>
                  <a:pt x="7211484" y="1872620"/>
                  <a:pt x="7212823" y="1875175"/>
                </a:cubicBezTo>
                <a:cubicBezTo>
                  <a:pt x="7214163" y="1877730"/>
                  <a:pt x="7215130" y="1879901"/>
                  <a:pt x="7215725" y="1881686"/>
                </a:cubicBezTo>
                <a:cubicBezTo>
                  <a:pt x="7216420" y="1880843"/>
                  <a:pt x="7217362" y="1879875"/>
                  <a:pt x="7218553" y="1878784"/>
                </a:cubicBezTo>
                <a:cubicBezTo>
                  <a:pt x="7219744" y="1877692"/>
                  <a:pt x="7221480" y="1876266"/>
                  <a:pt x="7223762" y="1874505"/>
                </a:cubicBezTo>
                <a:cubicBezTo>
                  <a:pt x="7226044" y="1872744"/>
                  <a:pt x="7229157" y="1870449"/>
                  <a:pt x="7233101" y="1867622"/>
                </a:cubicBezTo>
                <a:cubicBezTo>
                  <a:pt x="7237045" y="1864794"/>
                  <a:pt x="7242118" y="1861222"/>
                  <a:pt x="7248319" y="1856907"/>
                </a:cubicBezTo>
                <a:cubicBezTo>
                  <a:pt x="7247426" y="1854674"/>
                  <a:pt x="7246483" y="1851685"/>
                  <a:pt x="7245491" y="1847939"/>
                </a:cubicBezTo>
                <a:cubicBezTo>
                  <a:pt x="7244499" y="1844194"/>
                  <a:pt x="7243730" y="1840833"/>
                  <a:pt x="7243184" y="1837856"/>
                </a:cubicBezTo>
                <a:lnTo>
                  <a:pt x="7234031" y="1843958"/>
                </a:lnTo>
                <a:lnTo>
                  <a:pt x="7234031" y="1782938"/>
                </a:lnTo>
                <a:close/>
                <a:moveTo>
                  <a:pt x="11961421" y="1775049"/>
                </a:moveTo>
                <a:cubicBezTo>
                  <a:pt x="11964696" y="1779563"/>
                  <a:pt x="11968081" y="1784288"/>
                  <a:pt x="11971579" y="1789225"/>
                </a:cubicBezTo>
                <a:cubicBezTo>
                  <a:pt x="11975076" y="1794161"/>
                  <a:pt x="11978487" y="1799159"/>
                  <a:pt x="11981811" y="1804219"/>
                </a:cubicBezTo>
                <a:cubicBezTo>
                  <a:pt x="11978735" y="1809229"/>
                  <a:pt x="11975486" y="1813955"/>
                  <a:pt x="11972063" y="1818395"/>
                </a:cubicBezTo>
                <a:cubicBezTo>
                  <a:pt x="11968640" y="1822835"/>
                  <a:pt x="11965093" y="1826841"/>
                  <a:pt x="11961421" y="1830413"/>
                </a:cubicBezTo>
                <a:close/>
                <a:moveTo>
                  <a:pt x="9208213" y="1768308"/>
                </a:moveTo>
                <a:lnTo>
                  <a:pt x="9243410" y="1768308"/>
                </a:lnTo>
                <a:lnTo>
                  <a:pt x="9243410" y="1787358"/>
                </a:lnTo>
                <a:lnTo>
                  <a:pt x="9208213" y="1787358"/>
                </a:lnTo>
                <a:lnTo>
                  <a:pt x="9208213" y="1786763"/>
                </a:lnTo>
                <a:close/>
                <a:moveTo>
                  <a:pt x="1052877" y="1757077"/>
                </a:moveTo>
                <a:lnTo>
                  <a:pt x="1092168" y="1757077"/>
                </a:lnTo>
                <a:lnTo>
                  <a:pt x="1092168" y="1779177"/>
                </a:lnTo>
                <a:lnTo>
                  <a:pt x="1052877" y="1779177"/>
                </a:lnTo>
                <a:close/>
                <a:moveTo>
                  <a:pt x="7512035" y="1752381"/>
                </a:moveTo>
                <a:lnTo>
                  <a:pt x="7512035" y="1809382"/>
                </a:lnTo>
                <a:lnTo>
                  <a:pt x="7504221" y="1810647"/>
                </a:lnTo>
                <a:lnTo>
                  <a:pt x="7504221" y="1761236"/>
                </a:lnTo>
                <a:lnTo>
                  <a:pt x="7483981" y="1761236"/>
                </a:lnTo>
                <a:lnTo>
                  <a:pt x="7483981" y="1813847"/>
                </a:lnTo>
                <a:cubicBezTo>
                  <a:pt x="7481847" y="1814145"/>
                  <a:pt x="7479789" y="1814442"/>
                  <a:pt x="7477804" y="1814740"/>
                </a:cubicBezTo>
                <a:cubicBezTo>
                  <a:pt x="7475820" y="1815038"/>
                  <a:pt x="7473910" y="1815286"/>
                  <a:pt x="7472074" y="1815484"/>
                </a:cubicBezTo>
                <a:lnTo>
                  <a:pt x="7477432" y="1837139"/>
                </a:lnTo>
                <a:cubicBezTo>
                  <a:pt x="7484824" y="1835799"/>
                  <a:pt x="7492985" y="1834323"/>
                  <a:pt x="7501914" y="1832711"/>
                </a:cubicBezTo>
                <a:cubicBezTo>
                  <a:pt x="7510844" y="1831099"/>
                  <a:pt x="7520071" y="1829399"/>
                  <a:pt x="7529596" y="1827614"/>
                </a:cubicBezTo>
                <a:cubicBezTo>
                  <a:pt x="7539121" y="1825828"/>
                  <a:pt x="7548498" y="1824017"/>
                  <a:pt x="7557725" y="1822181"/>
                </a:cubicBezTo>
                <a:lnTo>
                  <a:pt x="7556088" y="1801643"/>
                </a:lnTo>
                <a:cubicBezTo>
                  <a:pt x="7552318" y="1802337"/>
                  <a:pt x="7548510" y="1803020"/>
                  <a:pt x="7544665" y="1803689"/>
                </a:cubicBezTo>
                <a:cubicBezTo>
                  <a:pt x="7540821" y="1804359"/>
                  <a:pt x="7536988" y="1805041"/>
                  <a:pt x="7533168" y="1805736"/>
                </a:cubicBezTo>
                <a:lnTo>
                  <a:pt x="7533168" y="1786537"/>
                </a:lnTo>
                <a:lnTo>
                  <a:pt x="7552888" y="1786537"/>
                </a:lnTo>
                <a:lnTo>
                  <a:pt x="7552888" y="1767189"/>
                </a:lnTo>
                <a:lnTo>
                  <a:pt x="7533168" y="1767189"/>
                </a:lnTo>
                <a:lnTo>
                  <a:pt x="7533168" y="1752381"/>
                </a:lnTo>
                <a:close/>
                <a:moveTo>
                  <a:pt x="8759819" y="1743527"/>
                </a:moveTo>
                <a:lnTo>
                  <a:pt x="8783781" y="1743527"/>
                </a:lnTo>
                <a:lnTo>
                  <a:pt x="8783781" y="1758931"/>
                </a:lnTo>
                <a:lnTo>
                  <a:pt x="8771428" y="1763247"/>
                </a:lnTo>
                <a:lnTo>
                  <a:pt x="8779018" y="1752383"/>
                </a:lnTo>
                <a:cubicBezTo>
                  <a:pt x="8776736" y="1751192"/>
                  <a:pt x="8773772" y="1749766"/>
                  <a:pt x="8770126" y="1748104"/>
                </a:cubicBezTo>
                <a:cubicBezTo>
                  <a:pt x="8766479" y="1746442"/>
                  <a:pt x="8763044" y="1744916"/>
                  <a:pt x="8759819" y="1743527"/>
                </a:cubicBezTo>
                <a:close/>
                <a:moveTo>
                  <a:pt x="8823220" y="1742783"/>
                </a:moveTo>
                <a:lnTo>
                  <a:pt x="8853135" y="1742783"/>
                </a:lnTo>
                <a:lnTo>
                  <a:pt x="8853135" y="1758485"/>
                </a:lnTo>
                <a:lnTo>
                  <a:pt x="8841377" y="1762578"/>
                </a:lnTo>
                <a:lnTo>
                  <a:pt x="8847628" y="1752680"/>
                </a:lnTo>
                <a:cubicBezTo>
                  <a:pt x="8845693" y="1751737"/>
                  <a:pt x="8843287" y="1750659"/>
                  <a:pt x="8840410" y="1749443"/>
                </a:cubicBezTo>
                <a:cubicBezTo>
                  <a:pt x="8837532" y="1748228"/>
                  <a:pt x="8834556" y="1747037"/>
                  <a:pt x="8831480" y="1745871"/>
                </a:cubicBezTo>
                <a:cubicBezTo>
                  <a:pt x="8828404" y="1744706"/>
                  <a:pt x="8825651" y="1743676"/>
                  <a:pt x="8823220" y="1742783"/>
                </a:cubicBezTo>
                <a:close/>
                <a:moveTo>
                  <a:pt x="11686966" y="1740344"/>
                </a:moveTo>
                <a:lnTo>
                  <a:pt x="11686966" y="1777105"/>
                </a:lnTo>
                <a:lnTo>
                  <a:pt x="11631378" y="1777105"/>
                </a:lnTo>
                <a:lnTo>
                  <a:pt x="11631378" y="1798834"/>
                </a:lnTo>
                <a:lnTo>
                  <a:pt x="11680864" y="1798834"/>
                </a:lnTo>
                <a:cubicBezTo>
                  <a:pt x="11676746" y="1805878"/>
                  <a:pt x="11671773" y="1812686"/>
                  <a:pt x="11665944" y="1819260"/>
                </a:cubicBezTo>
                <a:cubicBezTo>
                  <a:pt x="11660115" y="1825833"/>
                  <a:pt x="11653690" y="1831873"/>
                  <a:pt x="11646670" y="1837380"/>
                </a:cubicBezTo>
                <a:cubicBezTo>
                  <a:pt x="11639651" y="1842886"/>
                  <a:pt x="11632321" y="1847525"/>
                  <a:pt x="11624681" y="1851295"/>
                </a:cubicBezTo>
                <a:cubicBezTo>
                  <a:pt x="11626467" y="1852883"/>
                  <a:pt x="11628414" y="1854842"/>
                  <a:pt x="11630523" y="1857174"/>
                </a:cubicBezTo>
                <a:cubicBezTo>
                  <a:pt x="11632631" y="1859505"/>
                  <a:pt x="11634665" y="1861899"/>
                  <a:pt x="11636624" y="1864355"/>
                </a:cubicBezTo>
                <a:cubicBezTo>
                  <a:pt x="11638584" y="1866810"/>
                  <a:pt x="11640234" y="1869005"/>
                  <a:pt x="11641573" y="1870941"/>
                </a:cubicBezTo>
                <a:cubicBezTo>
                  <a:pt x="11650255" y="1865930"/>
                  <a:pt x="11658428" y="1859815"/>
                  <a:pt x="11666092" y="1852597"/>
                </a:cubicBezTo>
                <a:cubicBezTo>
                  <a:pt x="11673757" y="1845379"/>
                  <a:pt x="11680715" y="1837429"/>
                  <a:pt x="11686966" y="1828747"/>
                </a:cubicBezTo>
                <a:lnTo>
                  <a:pt x="11686966" y="1885154"/>
                </a:lnTo>
                <a:lnTo>
                  <a:pt x="11711522" y="1885154"/>
                </a:lnTo>
                <a:lnTo>
                  <a:pt x="11711522" y="1820934"/>
                </a:lnTo>
                <a:cubicBezTo>
                  <a:pt x="11717773" y="1830459"/>
                  <a:pt x="11724669" y="1839463"/>
                  <a:pt x="11732209" y="1847947"/>
                </a:cubicBezTo>
                <a:cubicBezTo>
                  <a:pt x="11739750" y="1856430"/>
                  <a:pt x="11747439" y="1863698"/>
                  <a:pt x="11755278" y="1869750"/>
                </a:cubicBezTo>
                <a:cubicBezTo>
                  <a:pt x="11756617" y="1867666"/>
                  <a:pt x="11758329" y="1865359"/>
                  <a:pt x="11760412" y="1862829"/>
                </a:cubicBezTo>
                <a:cubicBezTo>
                  <a:pt x="11762496" y="1860300"/>
                  <a:pt x="11764666" y="1857868"/>
                  <a:pt x="11766923" y="1855537"/>
                </a:cubicBezTo>
                <a:cubicBezTo>
                  <a:pt x="11769181" y="1853205"/>
                  <a:pt x="11771227" y="1851270"/>
                  <a:pt x="11773063" y="1849732"/>
                </a:cubicBezTo>
                <a:cubicBezTo>
                  <a:pt x="11766663" y="1845763"/>
                  <a:pt x="11760288" y="1841038"/>
                  <a:pt x="11753938" y="1835556"/>
                </a:cubicBezTo>
                <a:cubicBezTo>
                  <a:pt x="11747588" y="1830074"/>
                  <a:pt x="11741585" y="1824184"/>
                  <a:pt x="11735930" y="1817883"/>
                </a:cubicBezTo>
                <a:cubicBezTo>
                  <a:pt x="11730275" y="1811583"/>
                  <a:pt x="11725338" y="1805233"/>
                  <a:pt x="11721122" y="1798834"/>
                </a:cubicBezTo>
                <a:lnTo>
                  <a:pt x="11765919" y="1798834"/>
                </a:lnTo>
                <a:lnTo>
                  <a:pt x="11765919" y="1777105"/>
                </a:lnTo>
                <a:lnTo>
                  <a:pt x="11739130" y="1777105"/>
                </a:lnTo>
                <a:lnTo>
                  <a:pt x="11756171" y="1762296"/>
                </a:lnTo>
                <a:cubicBezTo>
                  <a:pt x="11754285" y="1760262"/>
                  <a:pt x="11751867" y="1757980"/>
                  <a:pt x="11748915" y="1755450"/>
                </a:cubicBezTo>
                <a:cubicBezTo>
                  <a:pt x="11745964" y="1752919"/>
                  <a:pt x="11742900" y="1750377"/>
                  <a:pt x="11739725" y="1747822"/>
                </a:cubicBezTo>
                <a:cubicBezTo>
                  <a:pt x="11736550" y="1745267"/>
                  <a:pt x="11733698" y="1742973"/>
                  <a:pt x="11731168" y="1740939"/>
                </a:cubicBezTo>
                <a:lnTo>
                  <a:pt x="11714722" y="1754334"/>
                </a:lnTo>
                <a:cubicBezTo>
                  <a:pt x="11717302" y="1756566"/>
                  <a:pt x="11720117" y="1759059"/>
                  <a:pt x="11723168" y="1761812"/>
                </a:cubicBezTo>
                <a:cubicBezTo>
                  <a:pt x="11726219" y="1764565"/>
                  <a:pt x="11729121" y="1767282"/>
                  <a:pt x="11731874" y="1769961"/>
                </a:cubicBezTo>
                <a:cubicBezTo>
                  <a:pt x="11734628" y="1772640"/>
                  <a:pt x="11736848" y="1775021"/>
                  <a:pt x="11738535" y="1777105"/>
                </a:cubicBezTo>
                <a:lnTo>
                  <a:pt x="11711522" y="1777105"/>
                </a:lnTo>
                <a:lnTo>
                  <a:pt x="11711522" y="1740344"/>
                </a:lnTo>
                <a:close/>
                <a:moveTo>
                  <a:pt x="7216990" y="1738290"/>
                </a:moveTo>
                <a:lnTo>
                  <a:pt x="7202331" y="1752206"/>
                </a:lnTo>
                <a:cubicBezTo>
                  <a:pt x="7205059" y="1754686"/>
                  <a:pt x="7208011" y="1757439"/>
                  <a:pt x="7211186" y="1760466"/>
                </a:cubicBezTo>
                <a:cubicBezTo>
                  <a:pt x="7214361" y="1763492"/>
                  <a:pt x="7217338" y="1766506"/>
                  <a:pt x="7220116" y="1769507"/>
                </a:cubicBezTo>
                <a:cubicBezTo>
                  <a:pt x="7222894" y="1772508"/>
                  <a:pt x="7225101" y="1775174"/>
                  <a:pt x="7226739" y="1777506"/>
                </a:cubicBezTo>
                <a:lnTo>
                  <a:pt x="7242217" y="1761805"/>
                </a:lnTo>
                <a:cubicBezTo>
                  <a:pt x="7240480" y="1759573"/>
                  <a:pt x="7238149" y="1757055"/>
                  <a:pt x="7235222" y="1754252"/>
                </a:cubicBezTo>
                <a:cubicBezTo>
                  <a:pt x="7232295" y="1751449"/>
                  <a:pt x="7229207" y="1748646"/>
                  <a:pt x="7225957" y="1745844"/>
                </a:cubicBezTo>
                <a:cubicBezTo>
                  <a:pt x="7222708" y="1743040"/>
                  <a:pt x="7219719" y="1740523"/>
                  <a:pt x="7216990" y="1738290"/>
                </a:cubicBezTo>
                <a:close/>
                <a:moveTo>
                  <a:pt x="7255834" y="1737397"/>
                </a:moveTo>
                <a:cubicBezTo>
                  <a:pt x="7254942" y="1744343"/>
                  <a:pt x="7253689" y="1751152"/>
                  <a:pt x="7252077" y="1757824"/>
                </a:cubicBezTo>
                <a:cubicBezTo>
                  <a:pt x="7250464" y="1764496"/>
                  <a:pt x="7248430" y="1770661"/>
                  <a:pt x="7245975" y="1776316"/>
                </a:cubicBezTo>
                <a:cubicBezTo>
                  <a:pt x="7243519" y="1781971"/>
                  <a:pt x="7240654" y="1786783"/>
                  <a:pt x="7237380" y="1790753"/>
                </a:cubicBezTo>
                <a:cubicBezTo>
                  <a:pt x="7239215" y="1791446"/>
                  <a:pt x="7241448" y="1792389"/>
                  <a:pt x="7244077" y="1793580"/>
                </a:cubicBezTo>
                <a:cubicBezTo>
                  <a:pt x="7246706" y="1794770"/>
                  <a:pt x="7249298" y="1796011"/>
                  <a:pt x="7251853" y="1797301"/>
                </a:cubicBezTo>
                <a:cubicBezTo>
                  <a:pt x="7254408" y="1798590"/>
                  <a:pt x="7256430" y="1799756"/>
                  <a:pt x="7257918" y="1800798"/>
                </a:cubicBezTo>
                <a:cubicBezTo>
                  <a:pt x="7261936" y="1794795"/>
                  <a:pt x="7265508" y="1787428"/>
                  <a:pt x="7268634" y="1778697"/>
                </a:cubicBezTo>
                <a:lnTo>
                  <a:pt x="7277935" y="1778697"/>
                </a:lnTo>
                <a:lnTo>
                  <a:pt x="7277935" y="1807942"/>
                </a:lnTo>
                <a:lnTo>
                  <a:pt x="7240580" y="1807942"/>
                </a:lnTo>
                <a:lnTo>
                  <a:pt x="7240580" y="1829299"/>
                </a:lnTo>
                <a:lnTo>
                  <a:pt x="7277935" y="1829299"/>
                </a:lnTo>
                <a:lnTo>
                  <a:pt x="7277935" y="1881909"/>
                </a:lnTo>
                <a:lnTo>
                  <a:pt x="7300632" y="1881909"/>
                </a:lnTo>
                <a:lnTo>
                  <a:pt x="7300632" y="1829299"/>
                </a:lnTo>
                <a:lnTo>
                  <a:pt x="7335383" y="1829299"/>
                </a:lnTo>
                <a:lnTo>
                  <a:pt x="7335383" y="1807942"/>
                </a:lnTo>
                <a:lnTo>
                  <a:pt x="7300632" y="1807942"/>
                </a:lnTo>
                <a:lnTo>
                  <a:pt x="7300632" y="1778697"/>
                </a:lnTo>
                <a:lnTo>
                  <a:pt x="7329430" y="1778697"/>
                </a:lnTo>
                <a:lnTo>
                  <a:pt x="7329430" y="1757340"/>
                </a:lnTo>
                <a:lnTo>
                  <a:pt x="7274736" y="1757340"/>
                </a:lnTo>
                <a:cubicBezTo>
                  <a:pt x="7275331" y="1754612"/>
                  <a:pt x="7275889" y="1751846"/>
                  <a:pt x="7276410" y="1749043"/>
                </a:cubicBezTo>
                <a:cubicBezTo>
                  <a:pt x="7276931" y="1746240"/>
                  <a:pt x="7277390" y="1743425"/>
                  <a:pt x="7277787" y="1740597"/>
                </a:cubicBezTo>
                <a:close/>
                <a:moveTo>
                  <a:pt x="11902411" y="1729358"/>
                </a:moveTo>
                <a:lnTo>
                  <a:pt x="11902411" y="1757264"/>
                </a:lnTo>
                <a:lnTo>
                  <a:pt x="11883882" y="1757264"/>
                </a:lnTo>
                <a:lnTo>
                  <a:pt x="11883882" y="1777653"/>
                </a:lnTo>
                <a:lnTo>
                  <a:pt x="11901220" y="1777653"/>
                </a:lnTo>
                <a:cubicBezTo>
                  <a:pt x="11899881" y="1783358"/>
                  <a:pt x="11898182" y="1789212"/>
                  <a:pt x="11896123" y="1795215"/>
                </a:cubicBezTo>
                <a:cubicBezTo>
                  <a:pt x="11894064" y="1801218"/>
                  <a:pt x="11891720" y="1806910"/>
                  <a:pt x="11889091" y="1812293"/>
                </a:cubicBezTo>
                <a:cubicBezTo>
                  <a:pt x="11886462" y="1817676"/>
                  <a:pt x="11883659" y="1822227"/>
                  <a:pt x="11880682" y="1825948"/>
                </a:cubicBezTo>
                <a:cubicBezTo>
                  <a:pt x="11881823" y="1827982"/>
                  <a:pt x="11883063" y="1830363"/>
                  <a:pt x="11884403" y="1833092"/>
                </a:cubicBezTo>
                <a:cubicBezTo>
                  <a:pt x="11885742" y="1835820"/>
                  <a:pt x="11886995" y="1838573"/>
                  <a:pt x="11888161" y="1841352"/>
                </a:cubicBezTo>
                <a:cubicBezTo>
                  <a:pt x="11889327" y="1844130"/>
                  <a:pt x="11890232" y="1846585"/>
                  <a:pt x="11890877" y="1848718"/>
                </a:cubicBezTo>
                <a:cubicBezTo>
                  <a:pt x="11893010" y="1845395"/>
                  <a:pt x="11895057" y="1841612"/>
                  <a:pt x="11897016" y="1837371"/>
                </a:cubicBezTo>
                <a:cubicBezTo>
                  <a:pt x="11898976" y="1833129"/>
                  <a:pt x="11900774" y="1828577"/>
                  <a:pt x="11902411" y="1823715"/>
                </a:cubicBezTo>
                <a:lnTo>
                  <a:pt x="11902411" y="1874169"/>
                </a:lnTo>
                <a:lnTo>
                  <a:pt x="11922428" y="1874169"/>
                </a:lnTo>
                <a:lnTo>
                  <a:pt x="11922428" y="1811065"/>
                </a:lnTo>
                <a:cubicBezTo>
                  <a:pt x="11923421" y="1813397"/>
                  <a:pt x="11924351" y="1815666"/>
                  <a:pt x="11925219" y="1817874"/>
                </a:cubicBezTo>
                <a:cubicBezTo>
                  <a:pt x="11926087" y="1820082"/>
                  <a:pt x="11926819" y="1822078"/>
                  <a:pt x="11927414" y="1823864"/>
                </a:cubicBezTo>
                <a:lnTo>
                  <a:pt x="11939916" y="1809354"/>
                </a:lnTo>
                <a:lnTo>
                  <a:pt x="11939916" y="1868959"/>
                </a:lnTo>
                <a:lnTo>
                  <a:pt x="12027129" y="1868959"/>
                </a:lnTo>
                <a:lnTo>
                  <a:pt x="12027129" y="1849165"/>
                </a:lnTo>
                <a:lnTo>
                  <a:pt x="11961421" y="1849165"/>
                </a:lnTo>
                <a:lnTo>
                  <a:pt x="11961421" y="1833315"/>
                </a:lnTo>
                <a:cubicBezTo>
                  <a:pt x="11963852" y="1835200"/>
                  <a:pt x="11966544" y="1837519"/>
                  <a:pt x="11969495" y="1840273"/>
                </a:cubicBezTo>
                <a:cubicBezTo>
                  <a:pt x="11972447" y="1843026"/>
                  <a:pt x="11974692" y="1845271"/>
                  <a:pt x="11976230" y="1847007"/>
                </a:cubicBezTo>
                <a:cubicBezTo>
                  <a:pt x="11982481" y="1840260"/>
                  <a:pt x="11988409" y="1832497"/>
                  <a:pt x="11994015" y="1823715"/>
                </a:cubicBezTo>
                <a:cubicBezTo>
                  <a:pt x="11996297" y="1827684"/>
                  <a:pt x="11998380" y="1831442"/>
                  <a:pt x="12000266" y="1834989"/>
                </a:cubicBezTo>
                <a:cubicBezTo>
                  <a:pt x="12002151" y="1838536"/>
                  <a:pt x="12003738" y="1841872"/>
                  <a:pt x="12005028" y="1844998"/>
                </a:cubicBezTo>
                <a:lnTo>
                  <a:pt x="12023483" y="1832050"/>
                </a:lnTo>
                <a:cubicBezTo>
                  <a:pt x="12021548" y="1827883"/>
                  <a:pt x="12019080" y="1823306"/>
                  <a:pt x="12016079" y="1818321"/>
                </a:cubicBezTo>
                <a:cubicBezTo>
                  <a:pt x="12013077" y="1813335"/>
                  <a:pt x="12009791" y="1808212"/>
                  <a:pt x="12006219" y="1802954"/>
                </a:cubicBezTo>
                <a:cubicBezTo>
                  <a:pt x="12009294" y="1797100"/>
                  <a:pt x="12012159" y="1791110"/>
                  <a:pt x="12014814" y="1784983"/>
                </a:cubicBezTo>
                <a:cubicBezTo>
                  <a:pt x="12017468" y="1778856"/>
                  <a:pt x="12019886" y="1772717"/>
                  <a:pt x="12022069" y="1766566"/>
                </a:cubicBezTo>
                <a:lnTo>
                  <a:pt x="12001679" y="1761059"/>
                </a:lnTo>
                <a:cubicBezTo>
                  <a:pt x="12000390" y="1764928"/>
                  <a:pt x="11998988" y="1768773"/>
                  <a:pt x="11997475" y="1772593"/>
                </a:cubicBezTo>
                <a:cubicBezTo>
                  <a:pt x="11995962" y="1776413"/>
                  <a:pt x="11994362" y="1780183"/>
                  <a:pt x="11992675" y="1783904"/>
                </a:cubicBezTo>
                <a:cubicBezTo>
                  <a:pt x="11989947" y="1780183"/>
                  <a:pt x="11987206" y="1776549"/>
                  <a:pt x="11984453" y="1773002"/>
                </a:cubicBezTo>
                <a:cubicBezTo>
                  <a:pt x="11981699" y="1769455"/>
                  <a:pt x="11979058" y="1766020"/>
                  <a:pt x="11976527" y="1762696"/>
                </a:cubicBezTo>
                <a:lnTo>
                  <a:pt x="11961421" y="1772667"/>
                </a:lnTo>
                <a:lnTo>
                  <a:pt x="11961421" y="1756817"/>
                </a:lnTo>
                <a:lnTo>
                  <a:pt x="12024673" y="1756817"/>
                </a:lnTo>
                <a:lnTo>
                  <a:pt x="12024673" y="1736800"/>
                </a:lnTo>
                <a:lnTo>
                  <a:pt x="11939916" y="1736800"/>
                </a:lnTo>
                <a:lnTo>
                  <a:pt x="11939916" y="1808907"/>
                </a:lnTo>
                <a:cubicBezTo>
                  <a:pt x="11939221" y="1807717"/>
                  <a:pt x="11938130" y="1805931"/>
                  <a:pt x="11936642" y="1803549"/>
                </a:cubicBezTo>
                <a:cubicBezTo>
                  <a:pt x="11935153" y="1801168"/>
                  <a:pt x="11933504" y="1798576"/>
                  <a:pt x="11931693" y="1795773"/>
                </a:cubicBezTo>
                <a:cubicBezTo>
                  <a:pt x="11929882" y="1792970"/>
                  <a:pt x="11928146" y="1790316"/>
                  <a:pt x="11926484" y="1787810"/>
                </a:cubicBezTo>
                <a:cubicBezTo>
                  <a:pt x="11924822" y="1785305"/>
                  <a:pt x="11923470" y="1783358"/>
                  <a:pt x="11922428" y="1781969"/>
                </a:cubicBezTo>
                <a:lnTo>
                  <a:pt x="11922428" y="1777653"/>
                </a:lnTo>
                <a:lnTo>
                  <a:pt x="11936716" y="1777653"/>
                </a:lnTo>
                <a:lnTo>
                  <a:pt x="11936716" y="1757264"/>
                </a:lnTo>
                <a:lnTo>
                  <a:pt x="11922428" y="1757264"/>
                </a:lnTo>
                <a:lnTo>
                  <a:pt x="11922428" y="1729358"/>
                </a:lnTo>
                <a:close/>
                <a:moveTo>
                  <a:pt x="4752772" y="1729358"/>
                </a:moveTo>
                <a:lnTo>
                  <a:pt x="4752772" y="1763812"/>
                </a:lnTo>
                <a:lnTo>
                  <a:pt x="4697184" y="1763812"/>
                </a:lnTo>
                <a:lnTo>
                  <a:pt x="4697184" y="1785764"/>
                </a:lnTo>
                <a:lnTo>
                  <a:pt x="4743470" y="1785764"/>
                </a:lnTo>
                <a:cubicBezTo>
                  <a:pt x="4739502" y="1793304"/>
                  <a:pt x="4734752" y="1800597"/>
                  <a:pt x="4729220" y="1807641"/>
                </a:cubicBezTo>
                <a:cubicBezTo>
                  <a:pt x="4723688" y="1814685"/>
                  <a:pt x="4717575" y="1821135"/>
                  <a:pt x="4710876" y="1826989"/>
                </a:cubicBezTo>
                <a:cubicBezTo>
                  <a:pt x="4704179" y="1832843"/>
                  <a:pt x="4697110" y="1837779"/>
                  <a:pt x="4689668" y="1841798"/>
                </a:cubicBezTo>
                <a:cubicBezTo>
                  <a:pt x="4691406" y="1843335"/>
                  <a:pt x="4693327" y="1845233"/>
                  <a:pt x="4695436" y="1847490"/>
                </a:cubicBezTo>
                <a:cubicBezTo>
                  <a:pt x="4697544" y="1849747"/>
                  <a:pt x="4699566" y="1852067"/>
                  <a:pt x="4701500" y="1854448"/>
                </a:cubicBezTo>
                <a:cubicBezTo>
                  <a:pt x="4703435" y="1856829"/>
                  <a:pt x="4705048" y="1858963"/>
                  <a:pt x="4706338" y="1860848"/>
                </a:cubicBezTo>
                <a:cubicBezTo>
                  <a:pt x="4715465" y="1854993"/>
                  <a:pt x="4723924" y="1847875"/>
                  <a:pt x="4731713" y="1839490"/>
                </a:cubicBezTo>
                <a:cubicBezTo>
                  <a:pt x="4739502" y="1831107"/>
                  <a:pt x="4746521" y="1821880"/>
                  <a:pt x="4752772" y="1811809"/>
                </a:cubicBezTo>
                <a:lnTo>
                  <a:pt x="4752772" y="1874168"/>
                </a:lnTo>
                <a:lnTo>
                  <a:pt x="4776584" y="1874168"/>
                </a:lnTo>
                <a:lnTo>
                  <a:pt x="4776584" y="1810767"/>
                </a:lnTo>
                <a:cubicBezTo>
                  <a:pt x="4782884" y="1820788"/>
                  <a:pt x="4789954" y="1830053"/>
                  <a:pt x="4797792" y="1838560"/>
                </a:cubicBezTo>
                <a:cubicBezTo>
                  <a:pt x="4805630" y="1847068"/>
                  <a:pt x="4814039" y="1854249"/>
                  <a:pt x="4823018" y="1860104"/>
                </a:cubicBezTo>
                <a:cubicBezTo>
                  <a:pt x="4824258" y="1858070"/>
                  <a:pt x="4825847" y="1855837"/>
                  <a:pt x="4827781" y="1853406"/>
                </a:cubicBezTo>
                <a:cubicBezTo>
                  <a:pt x="4829717" y="1850975"/>
                  <a:pt x="4831738" y="1848631"/>
                  <a:pt x="4833846" y="1846374"/>
                </a:cubicBezTo>
                <a:cubicBezTo>
                  <a:pt x="4835955" y="1844117"/>
                  <a:pt x="4837902" y="1842244"/>
                  <a:pt x="4839687" y="1840756"/>
                </a:cubicBezTo>
                <a:cubicBezTo>
                  <a:pt x="4832345" y="1836787"/>
                  <a:pt x="4825276" y="1831925"/>
                  <a:pt x="4818479" y="1826170"/>
                </a:cubicBezTo>
                <a:cubicBezTo>
                  <a:pt x="4811683" y="1820416"/>
                  <a:pt x="4805419" y="1814078"/>
                  <a:pt x="4799690" y="1807158"/>
                </a:cubicBezTo>
                <a:cubicBezTo>
                  <a:pt x="4793960" y="1800237"/>
                  <a:pt x="4789036" y="1793106"/>
                  <a:pt x="4784918" y="1785764"/>
                </a:cubicBezTo>
                <a:lnTo>
                  <a:pt x="4832320" y="1785764"/>
                </a:lnTo>
                <a:lnTo>
                  <a:pt x="4832320" y="1763812"/>
                </a:lnTo>
                <a:lnTo>
                  <a:pt x="4776584" y="1763812"/>
                </a:lnTo>
                <a:lnTo>
                  <a:pt x="4776584" y="1729358"/>
                </a:lnTo>
                <a:close/>
                <a:moveTo>
                  <a:pt x="2014595" y="1727713"/>
                </a:moveTo>
                <a:lnTo>
                  <a:pt x="2014595" y="1748921"/>
                </a:lnTo>
                <a:lnTo>
                  <a:pt x="2035431" y="1748921"/>
                </a:lnTo>
                <a:lnTo>
                  <a:pt x="2035431" y="1791486"/>
                </a:lnTo>
                <a:cubicBezTo>
                  <a:pt x="2035431" y="1795802"/>
                  <a:pt x="2034576" y="1799498"/>
                  <a:pt x="2032864" y="1802574"/>
                </a:cubicBezTo>
                <a:cubicBezTo>
                  <a:pt x="2031152" y="1805649"/>
                  <a:pt x="2029379" y="1807981"/>
                  <a:pt x="2027543" y="1809569"/>
                </a:cubicBezTo>
                <a:cubicBezTo>
                  <a:pt x="2028684" y="1810660"/>
                  <a:pt x="2030011" y="1812161"/>
                  <a:pt x="2031524" y="1814070"/>
                </a:cubicBezTo>
                <a:cubicBezTo>
                  <a:pt x="2033038" y="1815981"/>
                  <a:pt x="2034464" y="1817977"/>
                  <a:pt x="2035803" y="1820061"/>
                </a:cubicBezTo>
                <a:cubicBezTo>
                  <a:pt x="2037143" y="1822144"/>
                  <a:pt x="2038135" y="1823931"/>
                  <a:pt x="2038780" y="1825419"/>
                </a:cubicBezTo>
                <a:cubicBezTo>
                  <a:pt x="2039524" y="1824526"/>
                  <a:pt x="2040529" y="1823472"/>
                  <a:pt x="2041794" y="1822256"/>
                </a:cubicBezTo>
                <a:cubicBezTo>
                  <a:pt x="2043059" y="1821041"/>
                  <a:pt x="2044919" y="1819453"/>
                  <a:pt x="2047375" y="1817494"/>
                </a:cubicBezTo>
                <a:cubicBezTo>
                  <a:pt x="2049830" y="1815534"/>
                  <a:pt x="2053179" y="1812967"/>
                  <a:pt x="2057421" y="1809792"/>
                </a:cubicBezTo>
                <a:cubicBezTo>
                  <a:pt x="2061662" y="1806617"/>
                  <a:pt x="2067082" y="1802574"/>
                  <a:pt x="2073680" y="1797662"/>
                </a:cubicBezTo>
                <a:cubicBezTo>
                  <a:pt x="2072539" y="1795479"/>
                  <a:pt x="2071311" y="1792428"/>
                  <a:pt x="2069996" y="1788509"/>
                </a:cubicBezTo>
                <a:cubicBezTo>
                  <a:pt x="2068682" y="1784590"/>
                  <a:pt x="2067727" y="1781093"/>
                  <a:pt x="2067131" y="1778017"/>
                </a:cubicBezTo>
                <a:lnTo>
                  <a:pt x="2057532" y="1784714"/>
                </a:lnTo>
                <a:lnTo>
                  <a:pt x="2057532" y="1727713"/>
                </a:lnTo>
                <a:close/>
                <a:moveTo>
                  <a:pt x="8811686" y="1724180"/>
                </a:moveTo>
                <a:lnTo>
                  <a:pt x="8811686" y="1742783"/>
                </a:lnTo>
                <a:lnTo>
                  <a:pt x="8823220" y="1742783"/>
                </a:lnTo>
                <a:lnTo>
                  <a:pt x="8814067" y="1756029"/>
                </a:lnTo>
                <a:cubicBezTo>
                  <a:pt x="8817044" y="1757269"/>
                  <a:pt x="8820392" y="1758720"/>
                  <a:pt x="8824113" y="1760382"/>
                </a:cubicBezTo>
                <a:cubicBezTo>
                  <a:pt x="8827834" y="1762044"/>
                  <a:pt x="8831158" y="1763594"/>
                  <a:pt x="8834085" y="1765033"/>
                </a:cubicBezTo>
                <a:cubicBezTo>
                  <a:pt x="8829322" y="1766620"/>
                  <a:pt x="8824808" y="1768109"/>
                  <a:pt x="8820541" y="1769498"/>
                </a:cubicBezTo>
                <a:cubicBezTo>
                  <a:pt x="8816275" y="1770887"/>
                  <a:pt x="8812505" y="1772053"/>
                  <a:pt x="8809230" y="1772995"/>
                </a:cubicBezTo>
                <a:lnTo>
                  <a:pt x="8816523" y="1790483"/>
                </a:lnTo>
                <a:cubicBezTo>
                  <a:pt x="8822030" y="1788299"/>
                  <a:pt x="8827921" y="1785906"/>
                  <a:pt x="8834196" y="1783302"/>
                </a:cubicBezTo>
                <a:cubicBezTo>
                  <a:pt x="8840472" y="1780697"/>
                  <a:pt x="8846785" y="1778006"/>
                  <a:pt x="8853135" y="1775228"/>
                </a:cubicBezTo>
                <a:lnTo>
                  <a:pt x="8853135" y="1792641"/>
                </a:lnTo>
                <a:lnTo>
                  <a:pt x="8874268" y="1792641"/>
                </a:lnTo>
                <a:lnTo>
                  <a:pt x="8874268" y="1724180"/>
                </a:lnTo>
                <a:close/>
                <a:moveTo>
                  <a:pt x="8743969" y="1724180"/>
                </a:moveTo>
                <a:lnTo>
                  <a:pt x="8743969" y="1743527"/>
                </a:lnTo>
                <a:lnTo>
                  <a:pt x="8756471" y="1743527"/>
                </a:lnTo>
                <a:lnTo>
                  <a:pt x="8747839" y="1755285"/>
                </a:lnTo>
                <a:cubicBezTo>
                  <a:pt x="8750716" y="1756674"/>
                  <a:pt x="8753903" y="1758262"/>
                  <a:pt x="8757401" y="1760047"/>
                </a:cubicBezTo>
                <a:cubicBezTo>
                  <a:pt x="8760898" y="1761833"/>
                  <a:pt x="8763887" y="1763445"/>
                  <a:pt x="8766368" y="1764884"/>
                </a:cubicBezTo>
                <a:cubicBezTo>
                  <a:pt x="8761804" y="1766472"/>
                  <a:pt x="8757475" y="1767948"/>
                  <a:pt x="8753383" y="1769312"/>
                </a:cubicBezTo>
                <a:cubicBezTo>
                  <a:pt x="8749290" y="1770676"/>
                  <a:pt x="8745606" y="1771854"/>
                  <a:pt x="8742332" y="1772847"/>
                </a:cubicBezTo>
                <a:lnTo>
                  <a:pt x="8749327" y="1790334"/>
                </a:lnTo>
                <a:cubicBezTo>
                  <a:pt x="8754486" y="1788201"/>
                  <a:pt x="8760030" y="1785869"/>
                  <a:pt x="8765959" y="1783339"/>
                </a:cubicBezTo>
                <a:cubicBezTo>
                  <a:pt x="8771887" y="1780809"/>
                  <a:pt x="8777828" y="1778205"/>
                  <a:pt x="8783781" y="1775526"/>
                </a:cubicBezTo>
                <a:lnTo>
                  <a:pt x="8783781" y="1792344"/>
                </a:lnTo>
                <a:lnTo>
                  <a:pt x="8805138" y="1792344"/>
                </a:lnTo>
                <a:lnTo>
                  <a:pt x="8805138" y="1724180"/>
                </a:lnTo>
                <a:close/>
                <a:moveTo>
                  <a:pt x="9230611" y="1723213"/>
                </a:moveTo>
                <a:lnTo>
                  <a:pt x="9210519" y="1730506"/>
                </a:lnTo>
                <a:cubicBezTo>
                  <a:pt x="9212206" y="1733284"/>
                  <a:pt x="9213880" y="1736298"/>
                  <a:pt x="9215542" y="1739547"/>
                </a:cubicBezTo>
                <a:cubicBezTo>
                  <a:pt x="9217204" y="1742796"/>
                  <a:pt x="9218581" y="1745835"/>
                  <a:pt x="9219672" y="1748663"/>
                </a:cubicBezTo>
                <a:lnTo>
                  <a:pt x="9185963" y="1748663"/>
                </a:lnTo>
                <a:lnTo>
                  <a:pt x="9185963" y="1786465"/>
                </a:lnTo>
                <a:cubicBezTo>
                  <a:pt x="9185963" y="1791525"/>
                  <a:pt x="9185802" y="1796920"/>
                  <a:pt x="9185479" y="1802650"/>
                </a:cubicBezTo>
                <a:cubicBezTo>
                  <a:pt x="9185157" y="1808380"/>
                  <a:pt x="9184425" y="1814160"/>
                  <a:pt x="9183284" y="1819989"/>
                </a:cubicBezTo>
                <a:cubicBezTo>
                  <a:pt x="9182143" y="1825817"/>
                  <a:pt x="9180394" y="1831486"/>
                  <a:pt x="9178038" y="1836992"/>
                </a:cubicBezTo>
                <a:cubicBezTo>
                  <a:pt x="9175681" y="1842499"/>
                  <a:pt x="9172494" y="1847559"/>
                  <a:pt x="9168475" y="1852173"/>
                </a:cubicBezTo>
                <a:cubicBezTo>
                  <a:pt x="9170113" y="1853115"/>
                  <a:pt x="9172097" y="1854566"/>
                  <a:pt x="9174429" y="1856526"/>
                </a:cubicBezTo>
                <a:cubicBezTo>
                  <a:pt x="9176760" y="1858485"/>
                  <a:pt x="9179030" y="1860532"/>
                  <a:pt x="9181237" y="1862665"/>
                </a:cubicBezTo>
                <a:cubicBezTo>
                  <a:pt x="9183445" y="1864798"/>
                  <a:pt x="9185119" y="1866634"/>
                  <a:pt x="9186260" y="1868172"/>
                </a:cubicBezTo>
                <a:cubicBezTo>
                  <a:pt x="9190874" y="1863012"/>
                  <a:pt x="9194595" y="1857121"/>
                  <a:pt x="9197423" y="1850498"/>
                </a:cubicBezTo>
                <a:cubicBezTo>
                  <a:pt x="9200250" y="1843876"/>
                  <a:pt x="9202445" y="1836930"/>
                  <a:pt x="9204008" y="1829662"/>
                </a:cubicBezTo>
                <a:cubicBezTo>
                  <a:pt x="9205571" y="1822395"/>
                  <a:pt x="9206675" y="1815263"/>
                  <a:pt x="9207320" y="1808268"/>
                </a:cubicBezTo>
                <a:lnTo>
                  <a:pt x="9243410" y="1808268"/>
                </a:lnTo>
                <a:lnTo>
                  <a:pt x="9243410" y="1815561"/>
                </a:lnTo>
                <a:lnTo>
                  <a:pt x="9265363" y="1815561"/>
                </a:lnTo>
                <a:lnTo>
                  <a:pt x="9265363" y="1748663"/>
                </a:lnTo>
                <a:lnTo>
                  <a:pt x="9231430" y="1748663"/>
                </a:lnTo>
                <a:lnTo>
                  <a:pt x="9242220" y="1744421"/>
                </a:lnTo>
                <a:cubicBezTo>
                  <a:pt x="9241128" y="1741444"/>
                  <a:pt x="9239516" y="1737984"/>
                  <a:pt x="9237383" y="1734040"/>
                </a:cubicBezTo>
                <a:cubicBezTo>
                  <a:pt x="9235250" y="1730096"/>
                  <a:pt x="9232992" y="1726487"/>
                  <a:pt x="9230611" y="1723213"/>
                </a:cubicBezTo>
                <a:close/>
                <a:moveTo>
                  <a:pt x="9144961" y="1722916"/>
                </a:moveTo>
                <a:lnTo>
                  <a:pt x="9144961" y="1750672"/>
                </a:lnTo>
                <a:lnTo>
                  <a:pt x="9126878" y="1750672"/>
                </a:lnTo>
                <a:lnTo>
                  <a:pt x="9126878" y="1771657"/>
                </a:lnTo>
                <a:lnTo>
                  <a:pt x="9144961" y="1771657"/>
                </a:lnTo>
                <a:lnTo>
                  <a:pt x="9144961" y="1793609"/>
                </a:lnTo>
                <a:cubicBezTo>
                  <a:pt x="9141190" y="1794452"/>
                  <a:pt x="9137544" y="1795271"/>
                  <a:pt x="9134022" y="1796065"/>
                </a:cubicBezTo>
                <a:cubicBezTo>
                  <a:pt x="9130499" y="1796858"/>
                  <a:pt x="9127250" y="1797528"/>
                  <a:pt x="9124273" y="1798074"/>
                </a:cubicBezTo>
                <a:lnTo>
                  <a:pt x="9128813" y="1819505"/>
                </a:lnTo>
                <a:lnTo>
                  <a:pt x="9144961" y="1815263"/>
                </a:lnTo>
                <a:lnTo>
                  <a:pt x="9144961" y="1842127"/>
                </a:lnTo>
                <a:cubicBezTo>
                  <a:pt x="9144961" y="1843813"/>
                  <a:pt x="9144167" y="1844657"/>
                  <a:pt x="9142579" y="1844657"/>
                </a:cubicBezTo>
                <a:cubicBezTo>
                  <a:pt x="9141637" y="1844657"/>
                  <a:pt x="9140024" y="1844657"/>
                  <a:pt x="9137742" y="1844657"/>
                </a:cubicBezTo>
                <a:cubicBezTo>
                  <a:pt x="9135460" y="1844657"/>
                  <a:pt x="9133154" y="1844607"/>
                  <a:pt x="9130822" y="1844508"/>
                </a:cubicBezTo>
                <a:cubicBezTo>
                  <a:pt x="9132211" y="1847633"/>
                  <a:pt x="9133476" y="1851329"/>
                  <a:pt x="9134617" y="1855596"/>
                </a:cubicBezTo>
                <a:cubicBezTo>
                  <a:pt x="9135758" y="1859862"/>
                  <a:pt x="9136477" y="1863484"/>
                  <a:pt x="9136775" y="1866460"/>
                </a:cubicBezTo>
                <a:cubicBezTo>
                  <a:pt x="9141885" y="1866460"/>
                  <a:pt x="9146312" y="1866175"/>
                  <a:pt x="9150058" y="1865604"/>
                </a:cubicBezTo>
                <a:cubicBezTo>
                  <a:pt x="9153803" y="1865034"/>
                  <a:pt x="9157040" y="1863806"/>
                  <a:pt x="9159769" y="1861921"/>
                </a:cubicBezTo>
                <a:cubicBezTo>
                  <a:pt x="9162498" y="1860135"/>
                  <a:pt x="9164321" y="1857667"/>
                  <a:pt x="9165238" y="1854517"/>
                </a:cubicBezTo>
                <a:cubicBezTo>
                  <a:pt x="9166156" y="1851366"/>
                  <a:pt x="9166615" y="1847286"/>
                  <a:pt x="9166615" y="1842276"/>
                </a:cubicBezTo>
                <a:lnTo>
                  <a:pt x="9166615" y="1809459"/>
                </a:lnTo>
                <a:cubicBezTo>
                  <a:pt x="9169294" y="1808715"/>
                  <a:pt x="9171936" y="1807983"/>
                  <a:pt x="9174540" y="1807264"/>
                </a:cubicBezTo>
                <a:cubicBezTo>
                  <a:pt x="9177145" y="1806544"/>
                  <a:pt x="9179737" y="1805813"/>
                  <a:pt x="9182316" y="1805068"/>
                </a:cubicBezTo>
                <a:lnTo>
                  <a:pt x="9179563" y="1785126"/>
                </a:lnTo>
                <a:lnTo>
                  <a:pt x="9166615" y="1788325"/>
                </a:lnTo>
                <a:lnTo>
                  <a:pt x="9166615" y="1771657"/>
                </a:lnTo>
                <a:lnTo>
                  <a:pt x="9180531" y="1771657"/>
                </a:lnTo>
                <a:lnTo>
                  <a:pt x="9180531" y="1750672"/>
                </a:lnTo>
                <a:lnTo>
                  <a:pt x="9166615" y="1750672"/>
                </a:lnTo>
                <a:lnTo>
                  <a:pt x="9166615" y="1722916"/>
                </a:lnTo>
                <a:close/>
                <a:moveTo>
                  <a:pt x="266208" y="1712936"/>
                </a:moveTo>
                <a:lnTo>
                  <a:pt x="266208" y="1721345"/>
                </a:lnTo>
                <a:lnTo>
                  <a:pt x="233838" y="1721345"/>
                </a:lnTo>
                <a:lnTo>
                  <a:pt x="233838" y="1740543"/>
                </a:lnTo>
                <a:lnTo>
                  <a:pt x="266208" y="1740543"/>
                </a:lnTo>
                <a:lnTo>
                  <a:pt x="266208" y="1747985"/>
                </a:lnTo>
                <a:lnTo>
                  <a:pt x="288755" y="1747985"/>
                </a:lnTo>
                <a:lnTo>
                  <a:pt x="288755" y="1740543"/>
                </a:lnTo>
                <a:lnTo>
                  <a:pt x="316661" y="1740543"/>
                </a:lnTo>
                <a:lnTo>
                  <a:pt x="316661" y="1745827"/>
                </a:lnTo>
                <a:lnTo>
                  <a:pt x="332139" y="1745827"/>
                </a:lnTo>
                <a:cubicBezTo>
                  <a:pt x="323259" y="1747117"/>
                  <a:pt x="313548" y="1748183"/>
                  <a:pt x="303006" y="1749027"/>
                </a:cubicBezTo>
                <a:cubicBezTo>
                  <a:pt x="292464" y="1749870"/>
                  <a:pt x="281587" y="1750515"/>
                  <a:pt x="270375" y="1750961"/>
                </a:cubicBezTo>
                <a:cubicBezTo>
                  <a:pt x="259164" y="1751408"/>
                  <a:pt x="248126" y="1751681"/>
                  <a:pt x="237261" y="1751780"/>
                </a:cubicBezTo>
                <a:cubicBezTo>
                  <a:pt x="238204" y="1754161"/>
                  <a:pt x="239183" y="1757237"/>
                  <a:pt x="240200" y="1761007"/>
                </a:cubicBezTo>
                <a:cubicBezTo>
                  <a:pt x="241217" y="1764777"/>
                  <a:pt x="241850" y="1768002"/>
                  <a:pt x="242098" y="1770681"/>
                </a:cubicBezTo>
                <a:cubicBezTo>
                  <a:pt x="245223" y="1770681"/>
                  <a:pt x="248386" y="1770681"/>
                  <a:pt x="251586" y="1770681"/>
                </a:cubicBezTo>
                <a:cubicBezTo>
                  <a:pt x="254786" y="1770681"/>
                  <a:pt x="258022" y="1770631"/>
                  <a:pt x="261297" y="1770532"/>
                </a:cubicBezTo>
                <a:lnTo>
                  <a:pt x="243661" y="1777379"/>
                </a:lnTo>
                <a:cubicBezTo>
                  <a:pt x="246091" y="1780801"/>
                  <a:pt x="248386" y="1784572"/>
                  <a:pt x="250544" y="1788689"/>
                </a:cubicBezTo>
                <a:cubicBezTo>
                  <a:pt x="252702" y="1792807"/>
                  <a:pt x="254203" y="1796354"/>
                  <a:pt x="255046" y="1799330"/>
                </a:cubicBezTo>
                <a:lnTo>
                  <a:pt x="274691" y="1791591"/>
                </a:lnTo>
                <a:cubicBezTo>
                  <a:pt x="273699" y="1788516"/>
                  <a:pt x="272025" y="1785043"/>
                  <a:pt x="269668" y="1781174"/>
                </a:cubicBezTo>
                <a:cubicBezTo>
                  <a:pt x="267312" y="1777304"/>
                  <a:pt x="264869" y="1773757"/>
                  <a:pt x="262338" y="1770532"/>
                </a:cubicBezTo>
                <a:cubicBezTo>
                  <a:pt x="269135" y="1770383"/>
                  <a:pt x="276031" y="1770160"/>
                  <a:pt x="283026" y="1769863"/>
                </a:cubicBezTo>
                <a:cubicBezTo>
                  <a:pt x="290021" y="1769565"/>
                  <a:pt x="296941" y="1769193"/>
                  <a:pt x="303787" y="1768746"/>
                </a:cubicBezTo>
                <a:lnTo>
                  <a:pt x="286449" y="1774328"/>
                </a:lnTo>
                <a:cubicBezTo>
                  <a:pt x="287887" y="1776956"/>
                  <a:pt x="289227" y="1779784"/>
                  <a:pt x="290467" y="1782810"/>
                </a:cubicBezTo>
                <a:cubicBezTo>
                  <a:pt x="291707" y="1785837"/>
                  <a:pt x="292600" y="1788615"/>
                  <a:pt x="293146" y="1791145"/>
                </a:cubicBezTo>
                <a:lnTo>
                  <a:pt x="290542" y="1791145"/>
                </a:lnTo>
                <a:lnTo>
                  <a:pt x="290542" y="1800595"/>
                </a:lnTo>
                <a:lnTo>
                  <a:pt x="234359" y="1800595"/>
                </a:lnTo>
                <a:lnTo>
                  <a:pt x="234359" y="1819943"/>
                </a:lnTo>
                <a:lnTo>
                  <a:pt x="270450" y="1819943"/>
                </a:lnTo>
                <a:cubicBezTo>
                  <a:pt x="264596" y="1823217"/>
                  <a:pt x="258072" y="1826120"/>
                  <a:pt x="250879" y="1828650"/>
                </a:cubicBezTo>
                <a:cubicBezTo>
                  <a:pt x="243685" y="1831180"/>
                  <a:pt x="236393" y="1833239"/>
                  <a:pt x="229001" y="1834826"/>
                </a:cubicBezTo>
                <a:cubicBezTo>
                  <a:pt x="230638" y="1836413"/>
                  <a:pt x="232412" y="1838361"/>
                  <a:pt x="234322" y="1840667"/>
                </a:cubicBezTo>
                <a:cubicBezTo>
                  <a:pt x="236232" y="1842974"/>
                  <a:pt x="238055" y="1845343"/>
                  <a:pt x="239791" y="1847774"/>
                </a:cubicBezTo>
                <a:cubicBezTo>
                  <a:pt x="241527" y="1850205"/>
                  <a:pt x="242966" y="1852338"/>
                  <a:pt x="244107" y="1854174"/>
                </a:cubicBezTo>
                <a:cubicBezTo>
                  <a:pt x="252541" y="1851693"/>
                  <a:pt x="260751" y="1848345"/>
                  <a:pt x="268738" y="1844128"/>
                </a:cubicBezTo>
                <a:cubicBezTo>
                  <a:pt x="276725" y="1839911"/>
                  <a:pt x="283993" y="1835148"/>
                  <a:pt x="290542" y="1829840"/>
                </a:cubicBezTo>
                <a:lnTo>
                  <a:pt x="290542" y="1857745"/>
                </a:lnTo>
                <a:lnTo>
                  <a:pt x="313759" y="1857745"/>
                </a:lnTo>
                <a:lnTo>
                  <a:pt x="313759" y="1829691"/>
                </a:lnTo>
                <a:cubicBezTo>
                  <a:pt x="320158" y="1835248"/>
                  <a:pt x="327314" y="1840134"/>
                  <a:pt x="335227" y="1844351"/>
                </a:cubicBezTo>
                <a:cubicBezTo>
                  <a:pt x="343140" y="1848568"/>
                  <a:pt x="351313" y="1851916"/>
                  <a:pt x="359747" y="1854397"/>
                </a:cubicBezTo>
                <a:cubicBezTo>
                  <a:pt x="360838" y="1852462"/>
                  <a:pt x="362227" y="1850279"/>
                  <a:pt x="363914" y="1847849"/>
                </a:cubicBezTo>
                <a:cubicBezTo>
                  <a:pt x="365601" y="1845418"/>
                  <a:pt x="367386" y="1843049"/>
                  <a:pt x="369272" y="1840742"/>
                </a:cubicBezTo>
                <a:cubicBezTo>
                  <a:pt x="371157" y="1838435"/>
                  <a:pt x="372918" y="1836513"/>
                  <a:pt x="374555" y="1834975"/>
                </a:cubicBezTo>
                <a:cubicBezTo>
                  <a:pt x="366717" y="1833536"/>
                  <a:pt x="359015" y="1831527"/>
                  <a:pt x="351449" y="1828947"/>
                </a:cubicBezTo>
                <a:cubicBezTo>
                  <a:pt x="343884" y="1826367"/>
                  <a:pt x="337100" y="1823366"/>
                  <a:pt x="331097" y="1819943"/>
                </a:cubicBezTo>
                <a:lnTo>
                  <a:pt x="370909" y="1819943"/>
                </a:lnTo>
                <a:lnTo>
                  <a:pt x="370909" y="1800595"/>
                </a:lnTo>
                <a:lnTo>
                  <a:pt x="313759" y="1800595"/>
                </a:lnTo>
                <a:lnTo>
                  <a:pt x="313759" y="1791145"/>
                </a:lnTo>
                <a:lnTo>
                  <a:pt x="300141" y="1791145"/>
                </a:lnTo>
                <a:lnTo>
                  <a:pt x="314056" y="1786531"/>
                </a:lnTo>
                <a:cubicBezTo>
                  <a:pt x="313511" y="1783952"/>
                  <a:pt x="312456" y="1781000"/>
                  <a:pt x="310894" y="1777676"/>
                </a:cubicBezTo>
                <a:cubicBezTo>
                  <a:pt x="309331" y="1774352"/>
                  <a:pt x="307681" y="1771301"/>
                  <a:pt x="305945" y="1768523"/>
                </a:cubicBezTo>
                <a:cubicBezTo>
                  <a:pt x="312196" y="1768077"/>
                  <a:pt x="318360" y="1767518"/>
                  <a:pt x="324437" y="1766849"/>
                </a:cubicBezTo>
                <a:cubicBezTo>
                  <a:pt x="330514" y="1766179"/>
                  <a:pt x="336455" y="1765422"/>
                  <a:pt x="342259" y="1764579"/>
                </a:cubicBezTo>
                <a:cubicBezTo>
                  <a:pt x="340721" y="1768796"/>
                  <a:pt x="338687" y="1773360"/>
                  <a:pt x="336157" y="1778271"/>
                </a:cubicBezTo>
                <a:cubicBezTo>
                  <a:pt x="333627" y="1783183"/>
                  <a:pt x="331171" y="1787474"/>
                  <a:pt x="328790" y="1791145"/>
                </a:cubicBezTo>
                <a:lnTo>
                  <a:pt x="346352" y="1798289"/>
                </a:lnTo>
                <a:cubicBezTo>
                  <a:pt x="349031" y="1795015"/>
                  <a:pt x="352032" y="1791009"/>
                  <a:pt x="355356" y="1786271"/>
                </a:cubicBezTo>
                <a:cubicBezTo>
                  <a:pt x="358680" y="1781533"/>
                  <a:pt x="362029" y="1776684"/>
                  <a:pt x="365402" y="1771723"/>
                </a:cubicBezTo>
                <a:lnTo>
                  <a:pt x="343896" y="1764282"/>
                </a:lnTo>
                <a:cubicBezTo>
                  <a:pt x="351834" y="1763041"/>
                  <a:pt x="359250" y="1761677"/>
                  <a:pt x="366146" y="1760189"/>
                </a:cubicBezTo>
                <a:lnTo>
                  <a:pt x="348659" y="1742925"/>
                </a:lnTo>
                <a:cubicBezTo>
                  <a:pt x="347171" y="1743272"/>
                  <a:pt x="345658" y="1743594"/>
                  <a:pt x="344120" y="1743892"/>
                </a:cubicBezTo>
                <a:cubicBezTo>
                  <a:pt x="342582" y="1744190"/>
                  <a:pt x="340994" y="1744487"/>
                  <a:pt x="339357" y="1744785"/>
                </a:cubicBezTo>
                <a:lnTo>
                  <a:pt x="339357" y="1740543"/>
                </a:lnTo>
                <a:lnTo>
                  <a:pt x="371206" y="1740543"/>
                </a:lnTo>
                <a:lnTo>
                  <a:pt x="371206" y="1721345"/>
                </a:lnTo>
                <a:lnTo>
                  <a:pt x="339357" y="1721345"/>
                </a:lnTo>
                <a:lnTo>
                  <a:pt x="339357" y="1712936"/>
                </a:lnTo>
                <a:lnTo>
                  <a:pt x="316661" y="1712936"/>
                </a:lnTo>
                <a:lnTo>
                  <a:pt x="316661" y="1721345"/>
                </a:lnTo>
                <a:lnTo>
                  <a:pt x="288755" y="1721345"/>
                </a:lnTo>
                <a:lnTo>
                  <a:pt x="288755" y="1712936"/>
                </a:lnTo>
                <a:close/>
                <a:moveTo>
                  <a:pt x="7486883" y="1699696"/>
                </a:moveTo>
                <a:lnTo>
                  <a:pt x="7486883" y="1719192"/>
                </a:lnTo>
                <a:lnTo>
                  <a:pt x="7544628" y="1719192"/>
                </a:lnTo>
                <a:lnTo>
                  <a:pt x="7544628" y="1699696"/>
                </a:lnTo>
                <a:close/>
                <a:moveTo>
                  <a:pt x="1120966" y="1695536"/>
                </a:moveTo>
                <a:cubicBezTo>
                  <a:pt x="1112681" y="1697173"/>
                  <a:pt x="1103503" y="1698612"/>
                  <a:pt x="1093433" y="1699852"/>
                </a:cubicBezTo>
                <a:cubicBezTo>
                  <a:pt x="1083362" y="1701092"/>
                  <a:pt x="1072919" y="1702147"/>
                  <a:pt x="1062104" y="1703015"/>
                </a:cubicBezTo>
                <a:cubicBezTo>
                  <a:pt x="1051289" y="1703883"/>
                  <a:pt x="1040599" y="1704540"/>
                  <a:pt x="1030032" y="1704987"/>
                </a:cubicBezTo>
                <a:lnTo>
                  <a:pt x="1030032" y="1779177"/>
                </a:lnTo>
                <a:lnTo>
                  <a:pt x="1004731" y="1779177"/>
                </a:lnTo>
                <a:lnTo>
                  <a:pt x="1004731" y="1800088"/>
                </a:lnTo>
                <a:lnTo>
                  <a:pt x="1047221" y="1800088"/>
                </a:lnTo>
                <a:cubicBezTo>
                  <a:pt x="1043947" y="1802717"/>
                  <a:pt x="1039916" y="1805521"/>
                  <a:pt x="1035129" y="1808497"/>
                </a:cubicBezTo>
                <a:cubicBezTo>
                  <a:pt x="1030342" y="1811473"/>
                  <a:pt x="1025306" y="1814301"/>
                  <a:pt x="1020023" y="1816980"/>
                </a:cubicBezTo>
                <a:cubicBezTo>
                  <a:pt x="1014740" y="1819659"/>
                  <a:pt x="1009692" y="1821891"/>
                  <a:pt x="1004880" y="1823677"/>
                </a:cubicBezTo>
                <a:cubicBezTo>
                  <a:pt x="1007360" y="1825960"/>
                  <a:pt x="1010089" y="1828737"/>
                  <a:pt x="1013065" y="1832011"/>
                </a:cubicBezTo>
                <a:cubicBezTo>
                  <a:pt x="1016042" y="1835286"/>
                  <a:pt x="1018448" y="1838114"/>
                  <a:pt x="1020284" y="1840495"/>
                </a:cubicBezTo>
                <a:cubicBezTo>
                  <a:pt x="1025393" y="1838362"/>
                  <a:pt x="1030801" y="1835794"/>
                  <a:pt x="1036506" y="1832793"/>
                </a:cubicBezTo>
                <a:cubicBezTo>
                  <a:pt x="1042211" y="1829791"/>
                  <a:pt x="1047780" y="1826641"/>
                  <a:pt x="1053212" y="1823342"/>
                </a:cubicBezTo>
                <a:cubicBezTo>
                  <a:pt x="1058644" y="1820043"/>
                  <a:pt x="1063468" y="1816806"/>
                  <a:pt x="1067685" y="1813631"/>
                </a:cubicBezTo>
                <a:lnTo>
                  <a:pt x="1049528" y="1800088"/>
                </a:lnTo>
                <a:lnTo>
                  <a:pt x="1100725" y="1800088"/>
                </a:lnTo>
                <a:lnTo>
                  <a:pt x="1084577" y="1814524"/>
                </a:lnTo>
                <a:cubicBezTo>
                  <a:pt x="1089340" y="1816905"/>
                  <a:pt x="1094574" y="1819634"/>
                  <a:pt x="1100279" y="1822710"/>
                </a:cubicBezTo>
                <a:cubicBezTo>
                  <a:pt x="1105984" y="1825785"/>
                  <a:pt x="1111428" y="1828849"/>
                  <a:pt x="1116613" y="1831900"/>
                </a:cubicBezTo>
                <a:cubicBezTo>
                  <a:pt x="1121797" y="1834951"/>
                  <a:pt x="1126001" y="1837642"/>
                  <a:pt x="1129226" y="1839974"/>
                </a:cubicBezTo>
                <a:lnTo>
                  <a:pt x="1147085" y="1823231"/>
                </a:lnTo>
                <a:cubicBezTo>
                  <a:pt x="1143464" y="1820899"/>
                  <a:pt x="1138974" y="1818319"/>
                  <a:pt x="1133616" y="1815492"/>
                </a:cubicBezTo>
                <a:cubicBezTo>
                  <a:pt x="1128258" y="1812664"/>
                  <a:pt x="1122727" y="1809898"/>
                  <a:pt x="1117022" y="1807194"/>
                </a:cubicBezTo>
                <a:cubicBezTo>
                  <a:pt x="1111317" y="1804491"/>
                  <a:pt x="1106182" y="1802122"/>
                  <a:pt x="1101618" y="1800088"/>
                </a:cubicBezTo>
                <a:lnTo>
                  <a:pt x="1146118" y="1800088"/>
                </a:lnTo>
                <a:lnTo>
                  <a:pt x="1146118" y="1779177"/>
                </a:lnTo>
                <a:lnTo>
                  <a:pt x="1115013" y="1779177"/>
                </a:lnTo>
                <a:lnTo>
                  <a:pt x="1115013" y="1757077"/>
                </a:lnTo>
                <a:lnTo>
                  <a:pt x="1137783" y="1757077"/>
                </a:lnTo>
                <a:lnTo>
                  <a:pt x="1137783" y="1736538"/>
                </a:lnTo>
                <a:lnTo>
                  <a:pt x="1052877" y="1736538"/>
                </a:lnTo>
                <a:lnTo>
                  <a:pt x="1052877" y="1724037"/>
                </a:lnTo>
                <a:cubicBezTo>
                  <a:pt x="1066371" y="1723442"/>
                  <a:pt x="1079976" y="1722499"/>
                  <a:pt x="1093693" y="1721209"/>
                </a:cubicBezTo>
                <a:cubicBezTo>
                  <a:pt x="1107410" y="1719919"/>
                  <a:pt x="1120172" y="1718158"/>
                  <a:pt x="1131979" y="1715926"/>
                </a:cubicBezTo>
                <a:close/>
                <a:moveTo>
                  <a:pt x="7593220" y="1695380"/>
                </a:moveTo>
                <a:lnTo>
                  <a:pt x="7578040" y="1706691"/>
                </a:lnTo>
                <a:cubicBezTo>
                  <a:pt x="7580421" y="1708774"/>
                  <a:pt x="7582840" y="1711093"/>
                  <a:pt x="7585295" y="1713648"/>
                </a:cubicBezTo>
                <a:cubicBezTo>
                  <a:pt x="7587751" y="1716203"/>
                  <a:pt x="7589996" y="1718771"/>
                  <a:pt x="7592030" y="1721350"/>
                </a:cubicBezTo>
                <a:cubicBezTo>
                  <a:pt x="7594064" y="1723930"/>
                  <a:pt x="7595627" y="1726262"/>
                  <a:pt x="7596718" y="1728345"/>
                </a:cubicBezTo>
                <a:lnTo>
                  <a:pt x="7613089" y="1715992"/>
                </a:lnTo>
                <a:cubicBezTo>
                  <a:pt x="7611154" y="1712768"/>
                  <a:pt x="7608277" y="1709258"/>
                  <a:pt x="7604457" y="1705463"/>
                </a:cubicBezTo>
                <a:cubicBezTo>
                  <a:pt x="7600637" y="1701668"/>
                  <a:pt x="7596892" y="1698307"/>
                  <a:pt x="7593220" y="1695380"/>
                </a:cubicBezTo>
                <a:close/>
                <a:moveTo>
                  <a:pt x="7553632" y="1694784"/>
                </a:moveTo>
                <a:cubicBezTo>
                  <a:pt x="7553632" y="1700341"/>
                  <a:pt x="7553669" y="1705959"/>
                  <a:pt x="7553744" y="1711639"/>
                </a:cubicBezTo>
                <a:cubicBezTo>
                  <a:pt x="7553818" y="1717319"/>
                  <a:pt x="7553979" y="1722938"/>
                  <a:pt x="7554227" y="1728494"/>
                </a:cubicBezTo>
                <a:lnTo>
                  <a:pt x="7475423" y="1728494"/>
                </a:lnTo>
                <a:lnTo>
                  <a:pt x="7475423" y="1748735"/>
                </a:lnTo>
                <a:lnTo>
                  <a:pt x="7555269" y="1748735"/>
                </a:lnTo>
                <a:cubicBezTo>
                  <a:pt x="7556162" y="1760988"/>
                  <a:pt x="7557477" y="1772559"/>
                  <a:pt x="7559213" y="1783449"/>
                </a:cubicBezTo>
                <a:cubicBezTo>
                  <a:pt x="7560950" y="1794338"/>
                  <a:pt x="7563256" y="1803950"/>
                  <a:pt x="7566134" y="1812284"/>
                </a:cubicBezTo>
                <a:cubicBezTo>
                  <a:pt x="7569011" y="1820619"/>
                  <a:pt x="7572558" y="1827155"/>
                  <a:pt x="7576775" y="1831892"/>
                </a:cubicBezTo>
                <a:cubicBezTo>
                  <a:pt x="7580992" y="1836630"/>
                  <a:pt x="7586027" y="1838999"/>
                  <a:pt x="7591881" y="1838999"/>
                </a:cubicBezTo>
                <a:cubicBezTo>
                  <a:pt x="7596892" y="1838999"/>
                  <a:pt x="7601059" y="1838019"/>
                  <a:pt x="7604383" y="1836059"/>
                </a:cubicBezTo>
                <a:cubicBezTo>
                  <a:pt x="7607706" y="1834100"/>
                  <a:pt x="7610348" y="1830491"/>
                  <a:pt x="7612308" y="1825232"/>
                </a:cubicBezTo>
                <a:cubicBezTo>
                  <a:pt x="7614267" y="1819974"/>
                  <a:pt x="7615743" y="1812359"/>
                  <a:pt x="7616735" y="1802387"/>
                </a:cubicBezTo>
                <a:cubicBezTo>
                  <a:pt x="7613808" y="1801246"/>
                  <a:pt x="7610646" y="1799510"/>
                  <a:pt x="7607248" y="1797178"/>
                </a:cubicBezTo>
                <a:cubicBezTo>
                  <a:pt x="7603849" y="1794847"/>
                  <a:pt x="7600960" y="1792465"/>
                  <a:pt x="7598578" y="1790035"/>
                </a:cubicBezTo>
                <a:cubicBezTo>
                  <a:pt x="7598281" y="1799262"/>
                  <a:pt x="7597747" y="1806071"/>
                  <a:pt x="7596978" y="1810461"/>
                </a:cubicBezTo>
                <a:cubicBezTo>
                  <a:pt x="7596209" y="1814852"/>
                  <a:pt x="7595230" y="1817047"/>
                  <a:pt x="7594039" y="1817047"/>
                </a:cubicBezTo>
                <a:cubicBezTo>
                  <a:pt x="7592253" y="1817047"/>
                  <a:pt x="7590504" y="1815298"/>
                  <a:pt x="7588793" y="1811801"/>
                </a:cubicBezTo>
                <a:cubicBezTo>
                  <a:pt x="7587081" y="1808303"/>
                  <a:pt x="7585494" y="1803429"/>
                  <a:pt x="7584030" y="1797178"/>
                </a:cubicBezTo>
                <a:cubicBezTo>
                  <a:pt x="7582567" y="1790928"/>
                  <a:pt x="7581265" y="1783672"/>
                  <a:pt x="7580124" y="1775412"/>
                </a:cubicBezTo>
                <a:cubicBezTo>
                  <a:pt x="7578983" y="1767152"/>
                  <a:pt x="7578065" y="1758260"/>
                  <a:pt x="7577370" y="1748735"/>
                </a:cubicBezTo>
                <a:lnTo>
                  <a:pt x="7613387" y="1748735"/>
                </a:lnTo>
                <a:lnTo>
                  <a:pt x="7613387" y="1728494"/>
                </a:lnTo>
                <a:lnTo>
                  <a:pt x="7576328" y="1728494"/>
                </a:lnTo>
                <a:cubicBezTo>
                  <a:pt x="7576080" y="1722938"/>
                  <a:pt x="7575956" y="1717344"/>
                  <a:pt x="7575956" y="1711714"/>
                </a:cubicBezTo>
                <a:cubicBezTo>
                  <a:pt x="7575956" y="1706083"/>
                  <a:pt x="7576031" y="1700440"/>
                  <a:pt x="7576180" y="1694784"/>
                </a:cubicBezTo>
                <a:close/>
                <a:moveTo>
                  <a:pt x="2071894" y="1691176"/>
                </a:moveTo>
                <a:lnTo>
                  <a:pt x="2071894" y="1713128"/>
                </a:lnTo>
                <a:lnTo>
                  <a:pt x="2127631" y="1713128"/>
                </a:lnTo>
                <a:lnTo>
                  <a:pt x="2127631" y="1739768"/>
                </a:lnTo>
                <a:lnTo>
                  <a:pt x="2075243" y="1739768"/>
                </a:lnTo>
                <a:lnTo>
                  <a:pt x="2075243" y="1795132"/>
                </a:lnTo>
                <a:cubicBezTo>
                  <a:pt x="2075243" y="1802623"/>
                  <a:pt x="2076136" y="1808464"/>
                  <a:pt x="2077922" y="1812657"/>
                </a:cubicBezTo>
                <a:cubicBezTo>
                  <a:pt x="2079708" y="1816848"/>
                  <a:pt x="2082709" y="1819776"/>
                  <a:pt x="2086926" y="1821438"/>
                </a:cubicBezTo>
                <a:cubicBezTo>
                  <a:pt x="2091143" y="1823099"/>
                  <a:pt x="2096947" y="1823931"/>
                  <a:pt x="2104339" y="1823931"/>
                </a:cubicBezTo>
                <a:lnTo>
                  <a:pt x="2129491" y="1823931"/>
                </a:lnTo>
                <a:cubicBezTo>
                  <a:pt x="2136188" y="1823931"/>
                  <a:pt x="2141497" y="1822889"/>
                  <a:pt x="2145416" y="1820805"/>
                </a:cubicBezTo>
                <a:cubicBezTo>
                  <a:pt x="2149335" y="1818721"/>
                  <a:pt x="2152274" y="1815125"/>
                  <a:pt x="2154233" y="1810015"/>
                </a:cubicBezTo>
                <a:cubicBezTo>
                  <a:pt x="2156193" y="1804905"/>
                  <a:pt x="2157595" y="1797811"/>
                  <a:pt x="2158438" y="1788733"/>
                </a:cubicBezTo>
                <a:cubicBezTo>
                  <a:pt x="2156355" y="1788187"/>
                  <a:pt x="2153998" y="1787455"/>
                  <a:pt x="2151369" y="1786537"/>
                </a:cubicBezTo>
                <a:cubicBezTo>
                  <a:pt x="2148739" y="1785619"/>
                  <a:pt x="2146172" y="1784566"/>
                  <a:pt x="2143667" y="1783375"/>
                </a:cubicBezTo>
                <a:cubicBezTo>
                  <a:pt x="2141162" y="1782184"/>
                  <a:pt x="2139066" y="1780969"/>
                  <a:pt x="2137379" y="1779729"/>
                </a:cubicBezTo>
                <a:cubicBezTo>
                  <a:pt x="2137032" y="1786277"/>
                  <a:pt x="2136585" y="1791201"/>
                  <a:pt x="2136039" y="1794500"/>
                </a:cubicBezTo>
                <a:cubicBezTo>
                  <a:pt x="2135493" y="1797799"/>
                  <a:pt x="2134576" y="1799994"/>
                  <a:pt x="2133286" y="1801085"/>
                </a:cubicBezTo>
                <a:cubicBezTo>
                  <a:pt x="2131996" y="1802177"/>
                  <a:pt x="2130111" y="1802723"/>
                  <a:pt x="2127631" y="1802723"/>
                </a:cubicBezTo>
                <a:lnTo>
                  <a:pt x="2107092" y="1802723"/>
                </a:lnTo>
                <a:cubicBezTo>
                  <a:pt x="2103124" y="1802723"/>
                  <a:pt x="2100631" y="1802288"/>
                  <a:pt x="2099614" y="1801420"/>
                </a:cubicBezTo>
                <a:cubicBezTo>
                  <a:pt x="2098597" y="1800552"/>
                  <a:pt x="2098088" y="1798406"/>
                  <a:pt x="2098088" y="1794984"/>
                </a:cubicBezTo>
                <a:lnTo>
                  <a:pt x="2098088" y="1760679"/>
                </a:lnTo>
                <a:lnTo>
                  <a:pt x="2127631" y="1760679"/>
                </a:lnTo>
                <a:lnTo>
                  <a:pt x="2127631" y="1767822"/>
                </a:lnTo>
                <a:lnTo>
                  <a:pt x="2150029" y="1767822"/>
                </a:lnTo>
                <a:lnTo>
                  <a:pt x="2150029" y="1691176"/>
                </a:lnTo>
                <a:close/>
                <a:moveTo>
                  <a:pt x="4236206" y="1689861"/>
                </a:moveTo>
                <a:lnTo>
                  <a:pt x="4236206" y="1711812"/>
                </a:lnTo>
                <a:lnTo>
                  <a:pt x="4181364" y="1711812"/>
                </a:lnTo>
                <a:lnTo>
                  <a:pt x="4181364" y="1733913"/>
                </a:lnTo>
                <a:lnTo>
                  <a:pt x="4236206" y="1733913"/>
                </a:lnTo>
                <a:lnTo>
                  <a:pt x="4236206" y="1750062"/>
                </a:lnTo>
                <a:lnTo>
                  <a:pt x="4187913" y="1750062"/>
                </a:lnTo>
                <a:lnTo>
                  <a:pt x="4187913" y="1771865"/>
                </a:lnTo>
                <a:lnTo>
                  <a:pt x="4225714" y="1771865"/>
                </a:lnTo>
                <a:cubicBezTo>
                  <a:pt x="4221398" y="1776875"/>
                  <a:pt x="4216474" y="1781737"/>
                  <a:pt x="4210942" y="1786450"/>
                </a:cubicBezTo>
                <a:cubicBezTo>
                  <a:pt x="4205410" y="1791163"/>
                  <a:pt x="4199556" y="1795503"/>
                  <a:pt x="4193382" y="1799472"/>
                </a:cubicBezTo>
                <a:cubicBezTo>
                  <a:pt x="4187205" y="1803441"/>
                  <a:pt x="4180967" y="1806839"/>
                  <a:pt x="4174667" y="1809667"/>
                </a:cubicBezTo>
                <a:cubicBezTo>
                  <a:pt x="4176403" y="1811205"/>
                  <a:pt x="4178301" y="1813152"/>
                  <a:pt x="4180360" y="1815508"/>
                </a:cubicBezTo>
                <a:cubicBezTo>
                  <a:pt x="4182418" y="1817865"/>
                  <a:pt x="4184403" y="1820271"/>
                  <a:pt x="4186312" y="1822727"/>
                </a:cubicBezTo>
                <a:cubicBezTo>
                  <a:pt x="4188222" y="1825183"/>
                  <a:pt x="4189823" y="1827378"/>
                  <a:pt x="4191112" y="1829312"/>
                </a:cubicBezTo>
                <a:cubicBezTo>
                  <a:pt x="4199346" y="1824649"/>
                  <a:pt x="4207320" y="1818956"/>
                  <a:pt x="4215035" y="1812234"/>
                </a:cubicBezTo>
                <a:cubicBezTo>
                  <a:pt x="4222749" y="1805512"/>
                  <a:pt x="4229805" y="1798158"/>
                  <a:pt x="4236206" y="1790171"/>
                </a:cubicBezTo>
                <a:lnTo>
                  <a:pt x="4236206" y="1834670"/>
                </a:lnTo>
                <a:lnTo>
                  <a:pt x="4259870" y="1834670"/>
                </a:lnTo>
                <a:lnTo>
                  <a:pt x="4259870" y="1788906"/>
                </a:lnTo>
                <a:cubicBezTo>
                  <a:pt x="4266269" y="1796893"/>
                  <a:pt x="4273326" y="1804297"/>
                  <a:pt x="4281040" y="1811118"/>
                </a:cubicBezTo>
                <a:cubicBezTo>
                  <a:pt x="4288754" y="1817939"/>
                  <a:pt x="4296729" y="1823657"/>
                  <a:pt x="4304964" y="1828271"/>
                </a:cubicBezTo>
                <a:cubicBezTo>
                  <a:pt x="4306255" y="1826237"/>
                  <a:pt x="4307854" y="1823967"/>
                  <a:pt x="4309764" y="1821462"/>
                </a:cubicBezTo>
                <a:cubicBezTo>
                  <a:pt x="4311674" y="1818956"/>
                  <a:pt x="4313684" y="1816538"/>
                  <a:pt x="4315791" y="1814206"/>
                </a:cubicBezTo>
                <a:cubicBezTo>
                  <a:pt x="4317900" y="1811875"/>
                  <a:pt x="4319873" y="1809940"/>
                  <a:pt x="4321707" y="1808402"/>
                </a:cubicBezTo>
                <a:cubicBezTo>
                  <a:pt x="4312331" y="1804384"/>
                  <a:pt x="4303203" y="1799138"/>
                  <a:pt x="4294322" y="1792663"/>
                </a:cubicBezTo>
                <a:cubicBezTo>
                  <a:pt x="4285443" y="1786190"/>
                  <a:pt x="4277802" y="1779257"/>
                  <a:pt x="4271403" y="1771865"/>
                </a:cubicBezTo>
                <a:lnTo>
                  <a:pt x="4309355" y="1771865"/>
                </a:lnTo>
                <a:lnTo>
                  <a:pt x="4309355" y="1750062"/>
                </a:lnTo>
                <a:lnTo>
                  <a:pt x="4259870" y="1750062"/>
                </a:lnTo>
                <a:lnTo>
                  <a:pt x="4259870" y="1733913"/>
                </a:lnTo>
                <a:lnTo>
                  <a:pt x="4315903" y="1733913"/>
                </a:lnTo>
                <a:lnTo>
                  <a:pt x="4315903" y="1711812"/>
                </a:lnTo>
                <a:lnTo>
                  <a:pt x="4259870" y="1711812"/>
                </a:lnTo>
                <a:lnTo>
                  <a:pt x="4259870" y="1689861"/>
                </a:lnTo>
                <a:close/>
                <a:moveTo>
                  <a:pt x="2934010" y="1689838"/>
                </a:moveTo>
                <a:lnTo>
                  <a:pt x="2934010" y="1711715"/>
                </a:lnTo>
                <a:lnTo>
                  <a:pt x="3025614" y="1711715"/>
                </a:lnTo>
                <a:lnTo>
                  <a:pt x="3025614" y="1739918"/>
                </a:lnTo>
                <a:lnTo>
                  <a:pt x="2962065" y="1739918"/>
                </a:lnTo>
                <a:lnTo>
                  <a:pt x="2962065" y="1721687"/>
                </a:lnTo>
                <a:lnTo>
                  <a:pt x="2939070" y="1721687"/>
                </a:lnTo>
                <a:lnTo>
                  <a:pt x="2939070" y="1789924"/>
                </a:lnTo>
                <a:cubicBezTo>
                  <a:pt x="2939070" y="1798507"/>
                  <a:pt x="2940323" y="1805130"/>
                  <a:pt x="2942829" y="1809793"/>
                </a:cubicBezTo>
                <a:cubicBezTo>
                  <a:pt x="2945334" y="1814456"/>
                  <a:pt x="2949625" y="1817693"/>
                  <a:pt x="2955702" y="1819504"/>
                </a:cubicBezTo>
                <a:cubicBezTo>
                  <a:pt x="2961779" y="1821314"/>
                  <a:pt x="2970200" y="1822220"/>
                  <a:pt x="2980966" y="1822220"/>
                </a:cubicBezTo>
                <a:lnTo>
                  <a:pt x="3028218" y="1822220"/>
                </a:lnTo>
                <a:cubicBezTo>
                  <a:pt x="3035561" y="1822220"/>
                  <a:pt x="3041663" y="1821625"/>
                  <a:pt x="3046524" y="1820434"/>
                </a:cubicBezTo>
                <a:cubicBezTo>
                  <a:pt x="3051386" y="1819244"/>
                  <a:pt x="3055318" y="1817221"/>
                  <a:pt x="3058319" y="1814369"/>
                </a:cubicBezTo>
                <a:cubicBezTo>
                  <a:pt x="3061321" y="1811517"/>
                  <a:pt x="3063652" y="1807659"/>
                  <a:pt x="3065314" y="1802798"/>
                </a:cubicBezTo>
                <a:cubicBezTo>
                  <a:pt x="3066976" y="1797936"/>
                  <a:pt x="3068278" y="1791809"/>
                  <a:pt x="3069221" y="1784418"/>
                </a:cubicBezTo>
                <a:cubicBezTo>
                  <a:pt x="3067088" y="1784021"/>
                  <a:pt x="3064632" y="1783376"/>
                  <a:pt x="3061854" y="1782483"/>
                </a:cubicBezTo>
                <a:cubicBezTo>
                  <a:pt x="3059076" y="1781590"/>
                  <a:pt x="3056347" y="1780560"/>
                  <a:pt x="3053668" y="1779394"/>
                </a:cubicBezTo>
                <a:cubicBezTo>
                  <a:pt x="3050989" y="1778229"/>
                  <a:pt x="3048707" y="1777076"/>
                  <a:pt x="3046822" y="1775935"/>
                </a:cubicBezTo>
                <a:cubicBezTo>
                  <a:pt x="3046227" y="1781193"/>
                  <a:pt x="3045570" y="1785422"/>
                  <a:pt x="3044850" y="1788622"/>
                </a:cubicBezTo>
                <a:cubicBezTo>
                  <a:pt x="3044131" y="1791822"/>
                  <a:pt x="3043102" y="1794253"/>
                  <a:pt x="3041762" y="1795915"/>
                </a:cubicBezTo>
                <a:cubicBezTo>
                  <a:pt x="3040423" y="1797576"/>
                  <a:pt x="3038575" y="1798693"/>
                  <a:pt x="3036218" y="1799263"/>
                </a:cubicBezTo>
                <a:cubicBezTo>
                  <a:pt x="3033861" y="1799834"/>
                  <a:pt x="3030799" y="1800119"/>
                  <a:pt x="3027028" y="1800119"/>
                </a:cubicBezTo>
                <a:lnTo>
                  <a:pt x="2981115" y="1800119"/>
                </a:lnTo>
                <a:cubicBezTo>
                  <a:pt x="2975459" y="1800119"/>
                  <a:pt x="2971280" y="1799921"/>
                  <a:pt x="2968576" y="1799524"/>
                </a:cubicBezTo>
                <a:cubicBezTo>
                  <a:pt x="2965872" y="1799127"/>
                  <a:pt x="2964111" y="1798185"/>
                  <a:pt x="2963292" y="1796696"/>
                </a:cubicBezTo>
                <a:cubicBezTo>
                  <a:pt x="2962474" y="1795208"/>
                  <a:pt x="2962065" y="1792901"/>
                  <a:pt x="2962065" y="1789775"/>
                </a:cubicBezTo>
                <a:lnTo>
                  <a:pt x="2962065" y="1761722"/>
                </a:lnTo>
                <a:lnTo>
                  <a:pt x="3025614" y="1761722"/>
                </a:lnTo>
                <a:lnTo>
                  <a:pt x="3025614" y="1768567"/>
                </a:lnTo>
                <a:lnTo>
                  <a:pt x="3048757" y="1768567"/>
                </a:lnTo>
                <a:lnTo>
                  <a:pt x="3048757" y="1689838"/>
                </a:lnTo>
                <a:close/>
                <a:moveTo>
                  <a:pt x="2037589" y="1683214"/>
                </a:moveTo>
                <a:lnTo>
                  <a:pt x="2022930" y="1696980"/>
                </a:lnTo>
                <a:cubicBezTo>
                  <a:pt x="2025906" y="1699659"/>
                  <a:pt x="2029081" y="1702623"/>
                  <a:pt x="2032455" y="1705873"/>
                </a:cubicBezTo>
                <a:cubicBezTo>
                  <a:pt x="2035828" y="1709122"/>
                  <a:pt x="2039003" y="1712346"/>
                  <a:pt x="2041980" y="1715546"/>
                </a:cubicBezTo>
                <a:cubicBezTo>
                  <a:pt x="2044956" y="1718746"/>
                  <a:pt x="2047288" y="1721586"/>
                  <a:pt x="2048975" y="1724067"/>
                </a:cubicBezTo>
                <a:lnTo>
                  <a:pt x="2064676" y="1708366"/>
                </a:lnTo>
                <a:cubicBezTo>
                  <a:pt x="2062692" y="1705984"/>
                  <a:pt x="2060137" y="1703305"/>
                  <a:pt x="2057011" y="1700329"/>
                </a:cubicBezTo>
                <a:cubicBezTo>
                  <a:pt x="2053886" y="1697352"/>
                  <a:pt x="2050587" y="1694375"/>
                  <a:pt x="2047114" y="1691399"/>
                </a:cubicBezTo>
                <a:cubicBezTo>
                  <a:pt x="2043642" y="1688422"/>
                  <a:pt x="2040467" y="1685694"/>
                  <a:pt x="2037589" y="1683214"/>
                </a:cubicBezTo>
                <a:close/>
                <a:moveTo>
                  <a:pt x="10527522" y="1654012"/>
                </a:moveTo>
                <a:lnTo>
                  <a:pt x="10527522" y="1675741"/>
                </a:lnTo>
                <a:lnTo>
                  <a:pt x="10663476" y="1675741"/>
                </a:lnTo>
                <a:lnTo>
                  <a:pt x="10663476" y="1654012"/>
                </a:lnTo>
                <a:close/>
                <a:moveTo>
                  <a:pt x="10147335" y="1635433"/>
                </a:moveTo>
                <a:cubicBezTo>
                  <a:pt x="10145698" y="1641138"/>
                  <a:pt x="10143676" y="1646781"/>
                  <a:pt x="10141270" y="1652362"/>
                </a:cubicBezTo>
                <a:cubicBezTo>
                  <a:pt x="10138864" y="1657943"/>
                  <a:pt x="10136533" y="1662817"/>
                  <a:pt x="10134275" y="1666984"/>
                </a:cubicBezTo>
                <a:cubicBezTo>
                  <a:pt x="10132018" y="1671152"/>
                  <a:pt x="10130319" y="1673980"/>
                  <a:pt x="10129178" y="1675468"/>
                </a:cubicBezTo>
                <a:cubicBezTo>
                  <a:pt x="10127591" y="1677899"/>
                  <a:pt x="10126065" y="1679846"/>
                  <a:pt x="10124602" y="1681309"/>
                </a:cubicBezTo>
                <a:cubicBezTo>
                  <a:pt x="10123138" y="1682772"/>
                  <a:pt x="10121513" y="1683778"/>
                  <a:pt x="10119727" y="1684323"/>
                </a:cubicBezTo>
                <a:cubicBezTo>
                  <a:pt x="10120620" y="1686208"/>
                  <a:pt x="10121551" y="1688477"/>
                  <a:pt x="10122518" y="1691132"/>
                </a:cubicBezTo>
                <a:cubicBezTo>
                  <a:pt x="10123485" y="1693786"/>
                  <a:pt x="10124378" y="1696354"/>
                  <a:pt x="10125197" y="1698834"/>
                </a:cubicBezTo>
                <a:cubicBezTo>
                  <a:pt x="10126015" y="1701314"/>
                  <a:pt x="10126598" y="1703224"/>
                  <a:pt x="10126946" y="1704564"/>
                </a:cubicBezTo>
                <a:cubicBezTo>
                  <a:pt x="10128235" y="1703968"/>
                  <a:pt x="10130046" y="1703398"/>
                  <a:pt x="10132378" y="1702852"/>
                </a:cubicBezTo>
                <a:cubicBezTo>
                  <a:pt x="10134709" y="1702306"/>
                  <a:pt x="10138579" y="1701711"/>
                  <a:pt x="10143986" y="1701066"/>
                </a:cubicBezTo>
                <a:cubicBezTo>
                  <a:pt x="10139819" y="1706325"/>
                  <a:pt x="10136570" y="1710045"/>
                  <a:pt x="10134238" y="1712228"/>
                </a:cubicBezTo>
                <a:cubicBezTo>
                  <a:pt x="10131659" y="1714907"/>
                  <a:pt x="10129389" y="1717003"/>
                  <a:pt x="10127429" y="1718516"/>
                </a:cubicBezTo>
                <a:cubicBezTo>
                  <a:pt x="10125470" y="1720030"/>
                  <a:pt x="10123324" y="1721084"/>
                  <a:pt x="10120992" y="1721679"/>
                </a:cubicBezTo>
                <a:cubicBezTo>
                  <a:pt x="10121836" y="1723614"/>
                  <a:pt x="10122741" y="1725908"/>
                  <a:pt x="10123709" y="1728562"/>
                </a:cubicBezTo>
                <a:cubicBezTo>
                  <a:pt x="10124676" y="1731216"/>
                  <a:pt x="10125569" y="1733783"/>
                  <a:pt x="10126388" y="1736264"/>
                </a:cubicBezTo>
                <a:cubicBezTo>
                  <a:pt x="10127206" y="1738744"/>
                  <a:pt x="10127789" y="1740679"/>
                  <a:pt x="10128136" y="1742068"/>
                </a:cubicBezTo>
                <a:cubicBezTo>
                  <a:pt x="10129277" y="1741423"/>
                  <a:pt x="10130753" y="1740778"/>
                  <a:pt x="10132564" y="1740133"/>
                </a:cubicBezTo>
                <a:cubicBezTo>
                  <a:pt x="10134375" y="1739489"/>
                  <a:pt x="10136979" y="1738744"/>
                  <a:pt x="10140377" y="1737901"/>
                </a:cubicBezTo>
                <a:cubicBezTo>
                  <a:pt x="10143776" y="1737058"/>
                  <a:pt x="10148402" y="1736028"/>
                  <a:pt x="10154256" y="1734813"/>
                </a:cubicBezTo>
                <a:cubicBezTo>
                  <a:pt x="10160109" y="1733598"/>
                  <a:pt x="10167650" y="1732121"/>
                  <a:pt x="10176877" y="1730385"/>
                </a:cubicBezTo>
                <a:cubicBezTo>
                  <a:pt x="10176729" y="1728004"/>
                  <a:pt x="10176741" y="1724916"/>
                  <a:pt x="10176915" y="1721121"/>
                </a:cubicBezTo>
                <a:cubicBezTo>
                  <a:pt x="10177088" y="1717326"/>
                  <a:pt x="10177398" y="1713940"/>
                  <a:pt x="10177845" y="1710963"/>
                </a:cubicBezTo>
                <a:lnTo>
                  <a:pt x="10159390" y="1713865"/>
                </a:lnTo>
                <a:cubicBezTo>
                  <a:pt x="10161821" y="1711137"/>
                  <a:pt x="10164239" y="1708334"/>
                  <a:pt x="10166646" y="1705457"/>
                </a:cubicBezTo>
                <a:cubicBezTo>
                  <a:pt x="10169052" y="1702579"/>
                  <a:pt x="10171346" y="1699652"/>
                  <a:pt x="10173529" y="1696676"/>
                </a:cubicBezTo>
                <a:cubicBezTo>
                  <a:pt x="10175662" y="1699057"/>
                  <a:pt x="10177907" y="1702009"/>
                  <a:pt x="10180263" y="1705531"/>
                </a:cubicBezTo>
                <a:cubicBezTo>
                  <a:pt x="10182620" y="1709053"/>
                  <a:pt x="10184443" y="1712154"/>
                  <a:pt x="10185733" y="1714833"/>
                </a:cubicBezTo>
                <a:cubicBezTo>
                  <a:pt x="10199028" y="1710318"/>
                  <a:pt x="10211232" y="1704415"/>
                  <a:pt x="10222344" y="1697122"/>
                </a:cubicBezTo>
                <a:cubicBezTo>
                  <a:pt x="10228198" y="1699950"/>
                  <a:pt x="10234089" y="1702964"/>
                  <a:pt x="10240018" y="1706164"/>
                </a:cubicBezTo>
                <a:cubicBezTo>
                  <a:pt x="10245946" y="1709363"/>
                  <a:pt x="10250771" y="1712303"/>
                  <a:pt x="10254491" y="1714982"/>
                </a:cubicBezTo>
                <a:lnTo>
                  <a:pt x="10184244" y="1714982"/>
                </a:lnTo>
                <a:lnTo>
                  <a:pt x="10184244" y="1734925"/>
                </a:lnTo>
                <a:lnTo>
                  <a:pt x="10210289" y="1734925"/>
                </a:lnTo>
                <a:lnTo>
                  <a:pt x="10210289" y="1757770"/>
                </a:lnTo>
                <a:lnTo>
                  <a:pt x="10176877" y="1757770"/>
                </a:lnTo>
                <a:lnTo>
                  <a:pt x="10174794" y="1741622"/>
                </a:lnTo>
                <a:cubicBezTo>
                  <a:pt x="10168394" y="1743159"/>
                  <a:pt x="10161995" y="1744685"/>
                  <a:pt x="10155595" y="1746198"/>
                </a:cubicBezTo>
                <a:cubicBezTo>
                  <a:pt x="10149195" y="1747711"/>
                  <a:pt x="10143131" y="1749101"/>
                  <a:pt x="10137401" y="1750366"/>
                </a:cubicBezTo>
                <a:cubicBezTo>
                  <a:pt x="10131671" y="1751630"/>
                  <a:pt x="10126598" y="1752685"/>
                  <a:pt x="10122183" y="1753528"/>
                </a:cubicBezTo>
                <a:lnTo>
                  <a:pt x="10126276" y="1775629"/>
                </a:lnTo>
                <a:cubicBezTo>
                  <a:pt x="10133469" y="1773545"/>
                  <a:pt x="10141332" y="1771276"/>
                  <a:pt x="10149865" y="1768820"/>
                </a:cubicBezTo>
                <a:cubicBezTo>
                  <a:pt x="10158398" y="1766365"/>
                  <a:pt x="10166856" y="1763847"/>
                  <a:pt x="10175240" y="1761267"/>
                </a:cubicBezTo>
                <a:lnTo>
                  <a:pt x="10175240" y="1778234"/>
                </a:lnTo>
                <a:lnTo>
                  <a:pt x="10266844" y="1778234"/>
                </a:lnTo>
                <a:lnTo>
                  <a:pt x="10266844" y="1757770"/>
                </a:lnTo>
                <a:lnTo>
                  <a:pt x="10232539" y="1757770"/>
                </a:lnTo>
                <a:lnTo>
                  <a:pt x="10232539" y="1734925"/>
                </a:lnTo>
                <a:lnTo>
                  <a:pt x="10258733" y="1734925"/>
                </a:lnTo>
                <a:lnTo>
                  <a:pt x="10258733" y="1714982"/>
                </a:lnTo>
                <a:lnTo>
                  <a:pt x="10256798" y="1714982"/>
                </a:lnTo>
                <a:lnTo>
                  <a:pt x="10269076" y="1698165"/>
                </a:lnTo>
                <a:cubicBezTo>
                  <a:pt x="10265653" y="1695981"/>
                  <a:pt x="10261251" y="1693538"/>
                  <a:pt x="10255868" y="1690834"/>
                </a:cubicBezTo>
                <a:cubicBezTo>
                  <a:pt x="10250485" y="1688130"/>
                  <a:pt x="10245041" y="1685563"/>
                  <a:pt x="10239534" y="1683132"/>
                </a:cubicBezTo>
                <a:cubicBezTo>
                  <a:pt x="10244197" y="1678518"/>
                  <a:pt x="10248402" y="1673533"/>
                  <a:pt x="10252147" y="1668175"/>
                </a:cubicBezTo>
                <a:cubicBezTo>
                  <a:pt x="10255893" y="1662817"/>
                  <a:pt x="10259105" y="1657013"/>
                  <a:pt x="10261784" y="1650762"/>
                </a:cubicBezTo>
                <a:lnTo>
                  <a:pt x="10246083" y="1642725"/>
                </a:lnTo>
                <a:lnTo>
                  <a:pt x="10242139" y="1643619"/>
                </a:lnTo>
                <a:lnTo>
                  <a:pt x="10182831" y="1643619"/>
                </a:lnTo>
                <a:lnTo>
                  <a:pt x="10182831" y="1663636"/>
                </a:lnTo>
                <a:lnTo>
                  <a:pt x="10227330" y="1663636"/>
                </a:lnTo>
                <a:cubicBezTo>
                  <a:pt x="10221079" y="1670780"/>
                  <a:pt x="10213340" y="1677080"/>
                  <a:pt x="10204113" y="1682537"/>
                </a:cubicBezTo>
                <a:cubicBezTo>
                  <a:pt x="10194886" y="1687994"/>
                  <a:pt x="10185063" y="1692236"/>
                  <a:pt x="10174645" y="1695262"/>
                </a:cubicBezTo>
                <a:cubicBezTo>
                  <a:pt x="10176629" y="1692633"/>
                  <a:pt x="10178527" y="1689954"/>
                  <a:pt x="10180338" y="1687225"/>
                </a:cubicBezTo>
                <a:cubicBezTo>
                  <a:pt x="10182148" y="1684496"/>
                  <a:pt x="10183897" y="1681793"/>
                  <a:pt x="10185584" y="1679114"/>
                </a:cubicBezTo>
                <a:lnTo>
                  <a:pt x="10166683" y="1666464"/>
                </a:lnTo>
                <a:cubicBezTo>
                  <a:pt x="10165343" y="1669093"/>
                  <a:pt x="10163942" y="1671660"/>
                  <a:pt x="10162478" y="1674166"/>
                </a:cubicBezTo>
                <a:cubicBezTo>
                  <a:pt x="10161015" y="1676671"/>
                  <a:pt x="10159465" y="1679139"/>
                  <a:pt x="10157827" y="1681570"/>
                </a:cubicBezTo>
                <a:lnTo>
                  <a:pt x="10147037" y="1682165"/>
                </a:lnTo>
                <a:cubicBezTo>
                  <a:pt x="10151056" y="1676559"/>
                  <a:pt x="10154913" y="1670557"/>
                  <a:pt x="10158609" y="1664157"/>
                </a:cubicBezTo>
                <a:cubicBezTo>
                  <a:pt x="10162305" y="1657757"/>
                  <a:pt x="10165467" y="1651482"/>
                  <a:pt x="10168097" y="1645330"/>
                </a:cubicBezTo>
                <a:close/>
                <a:moveTo>
                  <a:pt x="10566961" y="1603411"/>
                </a:moveTo>
                <a:lnTo>
                  <a:pt x="10622920" y="1603411"/>
                </a:lnTo>
                <a:lnTo>
                  <a:pt x="10622920" y="1619261"/>
                </a:lnTo>
                <a:lnTo>
                  <a:pt x="10566961" y="1619261"/>
                </a:lnTo>
                <a:close/>
                <a:moveTo>
                  <a:pt x="10566961" y="1566501"/>
                </a:moveTo>
                <a:lnTo>
                  <a:pt x="10622920" y="1566501"/>
                </a:lnTo>
                <a:lnTo>
                  <a:pt x="10622920" y="1581905"/>
                </a:lnTo>
                <a:lnTo>
                  <a:pt x="10566961" y="1581905"/>
                </a:lnTo>
                <a:close/>
                <a:moveTo>
                  <a:pt x="9184772" y="1561214"/>
                </a:moveTo>
                <a:lnTo>
                  <a:pt x="9166913" y="1572376"/>
                </a:lnTo>
                <a:cubicBezTo>
                  <a:pt x="9169740" y="1575700"/>
                  <a:pt x="9172680" y="1579420"/>
                  <a:pt x="9175731" y="1583538"/>
                </a:cubicBezTo>
                <a:cubicBezTo>
                  <a:pt x="9178782" y="1587655"/>
                  <a:pt x="9181027" y="1591178"/>
                  <a:pt x="9182465" y="1594105"/>
                </a:cubicBezTo>
                <a:lnTo>
                  <a:pt x="9201515" y="1581826"/>
                </a:lnTo>
                <a:cubicBezTo>
                  <a:pt x="9199779" y="1578850"/>
                  <a:pt x="9197274" y="1575439"/>
                  <a:pt x="9193999" y="1571595"/>
                </a:cubicBezTo>
                <a:cubicBezTo>
                  <a:pt x="9190725" y="1567750"/>
                  <a:pt x="9187649" y="1564289"/>
                  <a:pt x="9184772" y="1561214"/>
                </a:cubicBezTo>
                <a:close/>
                <a:moveTo>
                  <a:pt x="11747315" y="1548950"/>
                </a:moveTo>
                <a:cubicBezTo>
                  <a:pt x="11744140" y="1559220"/>
                  <a:pt x="11739700" y="1567629"/>
                  <a:pt x="11733995" y="1574177"/>
                </a:cubicBezTo>
                <a:cubicBezTo>
                  <a:pt x="11728290" y="1580725"/>
                  <a:pt x="11721258" y="1585885"/>
                  <a:pt x="11712899" y="1589655"/>
                </a:cubicBezTo>
                <a:cubicBezTo>
                  <a:pt x="11704540" y="1593425"/>
                  <a:pt x="11694729" y="1596303"/>
                  <a:pt x="11683468" y="1598287"/>
                </a:cubicBezTo>
                <a:cubicBezTo>
                  <a:pt x="11685849" y="1600867"/>
                  <a:pt x="11688181" y="1604054"/>
                  <a:pt x="11690463" y="1607850"/>
                </a:cubicBezTo>
                <a:cubicBezTo>
                  <a:pt x="11692745" y="1611645"/>
                  <a:pt x="11694432" y="1615179"/>
                  <a:pt x="11695523" y="1618453"/>
                </a:cubicBezTo>
                <a:cubicBezTo>
                  <a:pt x="11708372" y="1615031"/>
                  <a:pt x="11719522" y="1610727"/>
                  <a:pt x="11728972" y="1605543"/>
                </a:cubicBezTo>
                <a:cubicBezTo>
                  <a:pt x="11738423" y="1600358"/>
                  <a:pt x="11746373" y="1593649"/>
                  <a:pt x="11752822" y="1585413"/>
                </a:cubicBezTo>
                <a:cubicBezTo>
                  <a:pt x="11759271" y="1577178"/>
                  <a:pt x="11764406" y="1566785"/>
                  <a:pt x="11768226" y="1554234"/>
                </a:cubicBezTo>
                <a:close/>
                <a:moveTo>
                  <a:pt x="10545009" y="1545144"/>
                </a:moveTo>
                <a:lnTo>
                  <a:pt x="10545009" y="1640543"/>
                </a:lnTo>
                <a:lnTo>
                  <a:pt x="10646063" y="1640543"/>
                </a:lnTo>
                <a:lnTo>
                  <a:pt x="10646063" y="1545144"/>
                </a:lnTo>
                <a:close/>
                <a:moveTo>
                  <a:pt x="1087331" y="1524682"/>
                </a:moveTo>
                <a:lnTo>
                  <a:pt x="1110027" y="1524682"/>
                </a:lnTo>
                <a:lnTo>
                  <a:pt x="1110027" y="1530634"/>
                </a:lnTo>
                <a:lnTo>
                  <a:pt x="1087331" y="1530634"/>
                </a:lnTo>
                <a:close/>
                <a:moveTo>
                  <a:pt x="1042384" y="1524682"/>
                </a:moveTo>
                <a:lnTo>
                  <a:pt x="1064262" y="1524682"/>
                </a:lnTo>
                <a:lnTo>
                  <a:pt x="1064262" y="1530634"/>
                </a:lnTo>
                <a:lnTo>
                  <a:pt x="1042384" y="1530634"/>
                </a:lnTo>
                <a:close/>
                <a:moveTo>
                  <a:pt x="8770089" y="1521253"/>
                </a:moveTo>
                <a:lnTo>
                  <a:pt x="8770089" y="1533010"/>
                </a:lnTo>
                <a:lnTo>
                  <a:pt x="8739430" y="1533010"/>
                </a:lnTo>
                <a:lnTo>
                  <a:pt x="8739430" y="1552953"/>
                </a:lnTo>
                <a:lnTo>
                  <a:pt x="8764582" y="1552953"/>
                </a:lnTo>
                <a:cubicBezTo>
                  <a:pt x="8762349" y="1555880"/>
                  <a:pt x="8759237" y="1558646"/>
                  <a:pt x="8755243" y="1561250"/>
                </a:cubicBezTo>
                <a:cubicBezTo>
                  <a:pt x="8751249" y="1563855"/>
                  <a:pt x="8745978" y="1566174"/>
                  <a:pt x="8739430" y="1568208"/>
                </a:cubicBezTo>
                <a:cubicBezTo>
                  <a:pt x="8741017" y="1569547"/>
                  <a:pt x="8742741" y="1571259"/>
                  <a:pt x="8744602" y="1573342"/>
                </a:cubicBezTo>
                <a:cubicBezTo>
                  <a:pt x="8746462" y="1575426"/>
                  <a:pt x="8748223" y="1577584"/>
                  <a:pt x="8749885" y="1579817"/>
                </a:cubicBezTo>
                <a:cubicBezTo>
                  <a:pt x="8751547" y="1582049"/>
                  <a:pt x="8752824" y="1584033"/>
                  <a:pt x="8753717" y="1585770"/>
                </a:cubicBezTo>
                <a:cubicBezTo>
                  <a:pt x="8761308" y="1583091"/>
                  <a:pt x="8767521" y="1580002"/>
                  <a:pt x="8772358" y="1576505"/>
                </a:cubicBezTo>
                <a:cubicBezTo>
                  <a:pt x="8777195" y="1573007"/>
                  <a:pt x="8780978" y="1569250"/>
                  <a:pt x="8783706" y="1565231"/>
                </a:cubicBezTo>
                <a:cubicBezTo>
                  <a:pt x="8786435" y="1561213"/>
                  <a:pt x="8788444" y="1557120"/>
                  <a:pt x="8789734" y="1552953"/>
                </a:cubicBezTo>
                <a:lnTo>
                  <a:pt x="8827387" y="1552953"/>
                </a:lnTo>
                <a:lnTo>
                  <a:pt x="8827387" y="1585174"/>
                </a:lnTo>
                <a:lnTo>
                  <a:pt x="8849340" y="1585174"/>
                </a:lnTo>
                <a:lnTo>
                  <a:pt x="8849340" y="1552953"/>
                </a:lnTo>
                <a:lnTo>
                  <a:pt x="8880073" y="1552953"/>
                </a:lnTo>
                <a:lnTo>
                  <a:pt x="8880073" y="1533010"/>
                </a:lnTo>
                <a:lnTo>
                  <a:pt x="8849340" y="1533010"/>
                </a:lnTo>
                <a:lnTo>
                  <a:pt x="8849340" y="1521253"/>
                </a:lnTo>
                <a:lnTo>
                  <a:pt x="8827387" y="1521253"/>
                </a:lnTo>
                <a:lnTo>
                  <a:pt x="8827387" y="1533010"/>
                </a:lnTo>
                <a:lnTo>
                  <a:pt x="8791966" y="1533010"/>
                </a:lnTo>
                <a:lnTo>
                  <a:pt x="8791966" y="1521253"/>
                </a:lnTo>
                <a:close/>
                <a:moveTo>
                  <a:pt x="4217602" y="1519899"/>
                </a:moveTo>
                <a:lnTo>
                  <a:pt x="4277356" y="1519899"/>
                </a:lnTo>
                <a:lnTo>
                  <a:pt x="4277356" y="1538949"/>
                </a:lnTo>
                <a:lnTo>
                  <a:pt x="4217602" y="1538949"/>
                </a:lnTo>
                <a:close/>
                <a:moveTo>
                  <a:pt x="2995328" y="1517569"/>
                </a:moveTo>
                <a:lnTo>
                  <a:pt x="3035660" y="1517569"/>
                </a:lnTo>
                <a:lnTo>
                  <a:pt x="3035660" y="1522480"/>
                </a:lnTo>
                <a:lnTo>
                  <a:pt x="2995328" y="1522480"/>
                </a:lnTo>
                <a:close/>
                <a:moveTo>
                  <a:pt x="7281433" y="1511179"/>
                </a:moveTo>
                <a:lnTo>
                  <a:pt x="7296539" y="1511179"/>
                </a:lnTo>
                <a:lnTo>
                  <a:pt x="7296539" y="1535214"/>
                </a:lnTo>
                <a:lnTo>
                  <a:pt x="7281433" y="1535214"/>
                </a:lnTo>
                <a:lnTo>
                  <a:pt x="7281433" y="1533875"/>
                </a:lnTo>
                <a:close/>
                <a:moveTo>
                  <a:pt x="7191169" y="1507235"/>
                </a:moveTo>
                <a:lnTo>
                  <a:pt x="7191169" y="1528815"/>
                </a:lnTo>
                <a:lnTo>
                  <a:pt x="7207019" y="1528815"/>
                </a:lnTo>
                <a:lnTo>
                  <a:pt x="7207019" y="1568031"/>
                </a:lnTo>
                <a:cubicBezTo>
                  <a:pt x="7207019" y="1571603"/>
                  <a:pt x="7206089" y="1574815"/>
                  <a:pt x="7204228" y="1577667"/>
                </a:cubicBezTo>
                <a:cubicBezTo>
                  <a:pt x="7202368" y="1580520"/>
                  <a:pt x="7200520" y="1582591"/>
                  <a:pt x="7198684" y="1583881"/>
                </a:cubicBezTo>
                <a:cubicBezTo>
                  <a:pt x="7199875" y="1585419"/>
                  <a:pt x="7201239" y="1587440"/>
                  <a:pt x="7202777" y="1589946"/>
                </a:cubicBezTo>
                <a:cubicBezTo>
                  <a:pt x="7204315" y="1592451"/>
                  <a:pt x="7205741" y="1594993"/>
                  <a:pt x="7207056" y="1597573"/>
                </a:cubicBezTo>
                <a:cubicBezTo>
                  <a:pt x="7208371" y="1600153"/>
                  <a:pt x="7209326" y="1602385"/>
                  <a:pt x="7209921" y="1604270"/>
                </a:cubicBezTo>
                <a:cubicBezTo>
                  <a:pt x="7210616" y="1603229"/>
                  <a:pt x="7211583" y="1602038"/>
                  <a:pt x="7212823" y="1600699"/>
                </a:cubicBezTo>
                <a:cubicBezTo>
                  <a:pt x="7214063" y="1599359"/>
                  <a:pt x="7215874" y="1597573"/>
                  <a:pt x="7218255" y="1595341"/>
                </a:cubicBezTo>
                <a:cubicBezTo>
                  <a:pt x="7220637" y="1593109"/>
                  <a:pt x="7223886" y="1590182"/>
                  <a:pt x="7228004" y="1586560"/>
                </a:cubicBezTo>
                <a:cubicBezTo>
                  <a:pt x="7232121" y="1582938"/>
                  <a:pt x="7237429" y="1578325"/>
                  <a:pt x="7243928" y="1572719"/>
                </a:cubicBezTo>
                <a:cubicBezTo>
                  <a:pt x="7242638" y="1570536"/>
                  <a:pt x="7241175" y="1567497"/>
                  <a:pt x="7239538" y="1563603"/>
                </a:cubicBezTo>
                <a:cubicBezTo>
                  <a:pt x="7237901" y="1559709"/>
                  <a:pt x="7236660" y="1556199"/>
                  <a:pt x="7235817" y="1553074"/>
                </a:cubicBezTo>
                <a:lnTo>
                  <a:pt x="7228376" y="1559325"/>
                </a:lnTo>
                <a:lnTo>
                  <a:pt x="7228376" y="1507235"/>
                </a:lnTo>
                <a:close/>
                <a:moveTo>
                  <a:pt x="1087331" y="1505036"/>
                </a:moveTo>
                <a:lnTo>
                  <a:pt x="1110027" y="1505036"/>
                </a:lnTo>
                <a:lnTo>
                  <a:pt x="1110027" y="1510841"/>
                </a:lnTo>
                <a:lnTo>
                  <a:pt x="1087331" y="1510841"/>
                </a:lnTo>
                <a:close/>
                <a:moveTo>
                  <a:pt x="1042384" y="1505036"/>
                </a:moveTo>
                <a:lnTo>
                  <a:pt x="1064262" y="1505036"/>
                </a:lnTo>
                <a:lnTo>
                  <a:pt x="1064262" y="1510841"/>
                </a:lnTo>
                <a:lnTo>
                  <a:pt x="1042384" y="1510841"/>
                </a:lnTo>
                <a:close/>
                <a:moveTo>
                  <a:pt x="257651" y="1502939"/>
                </a:moveTo>
                <a:lnTo>
                  <a:pt x="268292" y="1502939"/>
                </a:lnTo>
                <a:lnTo>
                  <a:pt x="268292" y="1517673"/>
                </a:lnTo>
                <a:lnTo>
                  <a:pt x="257502" y="1517673"/>
                </a:lnTo>
                <a:cubicBezTo>
                  <a:pt x="257551" y="1515639"/>
                  <a:pt x="257588" y="1513643"/>
                  <a:pt x="257613" y="1511683"/>
                </a:cubicBezTo>
                <a:cubicBezTo>
                  <a:pt x="257638" y="1509723"/>
                  <a:pt x="257651" y="1507826"/>
                  <a:pt x="257651" y="1505990"/>
                </a:cubicBezTo>
                <a:close/>
                <a:moveTo>
                  <a:pt x="11693068" y="1499688"/>
                </a:moveTo>
                <a:cubicBezTo>
                  <a:pt x="11692571" y="1504848"/>
                  <a:pt x="11691877" y="1510081"/>
                  <a:pt x="11690984" y="1515390"/>
                </a:cubicBezTo>
                <a:cubicBezTo>
                  <a:pt x="11690091" y="1520698"/>
                  <a:pt x="11689049" y="1525746"/>
                  <a:pt x="11687859" y="1530533"/>
                </a:cubicBezTo>
                <a:cubicBezTo>
                  <a:pt x="11686668" y="1535320"/>
                  <a:pt x="11685353" y="1539475"/>
                  <a:pt x="11683915" y="1542998"/>
                </a:cubicBezTo>
                <a:cubicBezTo>
                  <a:pt x="11685601" y="1543642"/>
                  <a:pt x="11687635" y="1544473"/>
                  <a:pt x="11690017" y="1545490"/>
                </a:cubicBezTo>
                <a:cubicBezTo>
                  <a:pt x="11692398" y="1546507"/>
                  <a:pt x="11694729" y="1547562"/>
                  <a:pt x="11697011" y="1548653"/>
                </a:cubicBezTo>
                <a:cubicBezTo>
                  <a:pt x="11699293" y="1549744"/>
                  <a:pt x="11701129" y="1550761"/>
                  <a:pt x="11702518" y="1551704"/>
                </a:cubicBezTo>
                <a:cubicBezTo>
                  <a:pt x="11704006" y="1547735"/>
                  <a:pt x="11705445" y="1543097"/>
                  <a:pt x="11706834" y="1537789"/>
                </a:cubicBezTo>
                <a:cubicBezTo>
                  <a:pt x="11708223" y="1532480"/>
                  <a:pt x="11709476" y="1526874"/>
                  <a:pt x="11710592" y="1520971"/>
                </a:cubicBezTo>
                <a:cubicBezTo>
                  <a:pt x="11711708" y="1515067"/>
                  <a:pt x="11712638" y="1509238"/>
                  <a:pt x="11713383" y="1503483"/>
                </a:cubicBezTo>
                <a:close/>
                <a:moveTo>
                  <a:pt x="4194905" y="1498765"/>
                </a:moveTo>
                <a:lnTo>
                  <a:pt x="4194905" y="1567821"/>
                </a:lnTo>
                <a:lnTo>
                  <a:pt x="4217602" y="1567821"/>
                </a:lnTo>
                <a:lnTo>
                  <a:pt x="4217602" y="1560306"/>
                </a:lnTo>
                <a:lnTo>
                  <a:pt x="4277356" y="1560306"/>
                </a:lnTo>
                <a:lnTo>
                  <a:pt x="4277356" y="1567821"/>
                </a:lnTo>
                <a:lnTo>
                  <a:pt x="4301318" y="1567821"/>
                </a:lnTo>
                <a:lnTo>
                  <a:pt x="4301318" y="1498765"/>
                </a:lnTo>
                <a:close/>
                <a:moveTo>
                  <a:pt x="2995328" y="1498370"/>
                </a:moveTo>
                <a:lnTo>
                  <a:pt x="3035660" y="1498370"/>
                </a:lnTo>
                <a:lnTo>
                  <a:pt x="3035660" y="1502984"/>
                </a:lnTo>
                <a:lnTo>
                  <a:pt x="2995328" y="1502984"/>
                </a:lnTo>
                <a:close/>
                <a:moveTo>
                  <a:pt x="2950158" y="1495616"/>
                </a:moveTo>
                <a:cubicBezTo>
                  <a:pt x="2947926" y="1501520"/>
                  <a:pt x="2945545" y="1507387"/>
                  <a:pt x="2943015" y="1513216"/>
                </a:cubicBezTo>
                <a:cubicBezTo>
                  <a:pt x="2940484" y="1519044"/>
                  <a:pt x="2937992" y="1524539"/>
                  <a:pt x="2935536" y="1529698"/>
                </a:cubicBezTo>
                <a:cubicBezTo>
                  <a:pt x="2933080" y="1534858"/>
                  <a:pt x="2930811" y="1539347"/>
                  <a:pt x="2928727" y="1543167"/>
                </a:cubicBezTo>
                <a:lnTo>
                  <a:pt x="2948968" y="1555967"/>
                </a:lnTo>
                <a:cubicBezTo>
                  <a:pt x="2952391" y="1548426"/>
                  <a:pt x="2955740" y="1540650"/>
                  <a:pt x="2959013" y="1532638"/>
                </a:cubicBezTo>
                <a:cubicBezTo>
                  <a:pt x="2962288" y="1524625"/>
                  <a:pt x="2965339" y="1516601"/>
                  <a:pt x="2968167" y="1508565"/>
                </a:cubicBezTo>
                <a:close/>
                <a:moveTo>
                  <a:pt x="11757361" y="1495447"/>
                </a:moveTo>
                <a:lnTo>
                  <a:pt x="11738162" y="1501847"/>
                </a:lnTo>
                <a:cubicBezTo>
                  <a:pt x="11740048" y="1506311"/>
                  <a:pt x="11741883" y="1511135"/>
                  <a:pt x="11743669" y="1516320"/>
                </a:cubicBezTo>
                <a:cubicBezTo>
                  <a:pt x="11745455" y="1521504"/>
                  <a:pt x="11747005" y="1526589"/>
                  <a:pt x="11748320" y="1531575"/>
                </a:cubicBezTo>
                <a:cubicBezTo>
                  <a:pt x="11749635" y="1536560"/>
                  <a:pt x="11750590" y="1540963"/>
                  <a:pt x="11751185" y="1544783"/>
                </a:cubicBezTo>
                <a:lnTo>
                  <a:pt x="11771723" y="1537491"/>
                </a:lnTo>
                <a:cubicBezTo>
                  <a:pt x="11770929" y="1533621"/>
                  <a:pt x="11769801" y="1529280"/>
                  <a:pt x="11768337" y="1524468"/>
                </a:cubicBezTo>
                <a:cubicBezTo>
                  <a:pt x="11766874" y="1519656"/>
                  <a:pt x="11765200" y="1514732"/>
                  <a:pt x="11763314" y="1509697"/>
                </a:cubicBezTo>
                <a:cubicBezTo>
                  <a:pt x="11761429" y="1504661"/>
                  <a:pt x="11759445" y="1499912"/>
                  <a:pt x="11757361" y="1495447"/>
                </a:cubicBezTo>
                <a:close/>
                <a:moveTo>
                  <a:pt x="8774628" y="1491115"/>
                </a:moveTo>
                <a:lnTo>
                  <a:pt x="8858269" y="1491115"/>
                </a:lnTo>
                <a:cubicBezTo>
                  <a:pt x="8857723" y="1493496"/>
                  <a:pt x="8856930" y="1495270"/>
                  <a:pt x="8855888" y="1496436"/>
                </a:cubicBezTo>
                <a:cubicBezTo>
                  <a:pt x="8854846" y="1497601"/>
                  <a:pt x="8853283" y="1498371"/>
                  <a:pt x="8851200" y="1498742"/>
                </a:cubicBezTo>
                <a:cubicBezTo>
                  <a:pt x="8849116" y="1499114"/>
                  <a:pt x="8846239" y="1499300"/>
                  <a:pt x="8842568" y="1499300"/>
                </a:cubicBezTo>
                <a:lnTo>
                  <a:pt x="8794720" y="1499300"/>
                </a:lnTo>
                <a:cubicBezTo>
                  <a:pt x="8789015" y="1499300"/>
                  <a:pt x="8784723" y="1499139"/>
                  <a:pt x="8781846" y="1498817"/>
                </a:cubicBezTo>
                <a:cubicBezTo>
                  <a:pt x="8778969" y="1498494"/>
                  <a:pt x="8777046" y="1497800"/>
                  <a:pt x="8776079" y="1496733"/>
                </a:cubicBezTo>
                <a:cubicBezTo>
                  <a:pt x="8775111" y="1495667"/>
                  <a:pt x="8774628" y="1494042"/>
                  <a:pt x="8774628" y="1491859"/>
                </a:cubicBezTo>
                <a:close/>
                <a:moveTo>
                  <a:pt x="7477879" y="1488881"/>
                </a:moveTo>
                <a:lnTo>
                  <a:pt x="7477879" y="1509940"/>
                </a:lnTo>
                <a:lnTo>
                  <a:pt x="7532871" y="1509940"/>
                </a:lnTo>
                <a:lnTo>
                  <a:pt x="7532871" y="1546180"/>
                </a:lnTo>
                <a:cubicBezTo>
                  <a:pt x="7532871" y="1547320"/>
                  <a:pt x="7532573" y="1548065"/>
                  <a:pt x="7531978" y="1548412"/>
                </a:cubicBezTo>
                <a:cubicBezTo>
                  <a:pt x="7531382" y="1548759"/>
                  <a:pt x="7530316" y="1548933"/>
                  <a:pt x="7528778" y="1548933"/>
                </a:cubicBezTo>
                <a:cubicBezTo>
                  <a:pt x="7527686" y="1548933"/>
                  <a:pt x="7525752" y="1548933"/>
                  <a:pt x="7522974" y="1548933"/>
                </a:cubicBezTo>
                <a:cubicBezTo>
                  <a:pt x="7520195" y="1548933"/>
                  <a:pt x="7517120" y="1548896"/>
                  <a:pt x="7513746" y="1548821"/>
                </a:cubicBezTo>
                <a:cubicBezTo>
                  <a:pt x="7510373" y="1548747"/>
                  <a:pt x="7507198" y="1548635"/>
                  <a:pt x="7504221" y="1548487"/>
                </a:cubicBezTo>
                <a:cubicBezTo>
                  <a:pt x="7505313" y="1550620"/>
                  <a:pt x="7506392" y="1553088"/>
                  <a:pt x="7507458" y="1555891"/>
                </a:cubicBezTo>
                <a:cubicBezTo>
                  <a:pt x="7508525" y="1558694"/>
                  <a:pt x="7509480" y="1561509"/>
                  <a:pt x="7510323" y="1564337"/>
                </a:cubicBezTo>
                <a:cubicBezTo>
                  <a:pt x="7511167" y="1567164"/>
                  <a:pt x="7511737" y="1569719"/>
                  <a:pt x="7512035" y="1572001"/>
                </a:cubicBezTo>
                <a:cubicBezTo>
                  <a:pt x="7518980" y="1572051"/>
                  <a:pt x="7525218" y="1571865"/>
                  <a:pt x="7530750" y="1571443"/>
                </a:cubicBezTo>
                <a:cubicBezTo>
                  <a:pt x="7536281" y="1571022"/>
                  <a:pt x="7541106" y="1569967"/>
                  <a:pt x="7545223" y="1568281"/>
                </a:cubicBezTo>
                <a:cubicBezTo>
                  <a:pt x="7549490" y="1566644"/>
                  <a:pt x="7552367" y="1564126"/>
                  <a:pt x="7553855" y="1560728"/>
                </a:cubicBezTo>
                <a:cubicBezTo>
                  <a:pt x="7555344" y="1557329"/>
                  <a:pt x="7556088" y="1552703"/>
                  <a:pt x="7556088" y="1546849"/>
                </a:cubicBezTo>
                <a:lnTo>
                  <a:pt x="7556088" y="1509940"/>
                </a:lnTo>
                <a:lnTo>
                  <a:pt x="7611080" y="1509940"/>
                </a:lnTo>
                <a:lnTo>
                  <a:pt x="7611080" y="1488881"/>
                </a:lnTo>
                <a:close/>
                <a:moveTo>
                  <a:pt x="2974864" y="1482520"/>
                </a:moveTo>
                <a:lnTo>
                  <a:pt x="2974864" y="1560133"/>
                </a:lnTo>
                <a:lnTo>
                  <a:pt x="2995328" y="1560133"/>
                </a:lnTo>
                <a:lnTo>
                  <a:pt x="2995328" y="1537735"/>
                </a:lnTo>
                <a:lnTo>
                  <a:pt x="3035660" y="1537735"/>
                </a:lnTo>
                <a:lnTo>
                  <a:pt x="3035660" y="1539223"/>
                </a:lnTo>
                <a:cubicBezTo>
                  <a:pt x="3035660" y="1540860"/>
                  <a:pt x="3034742" y="1541679"/>
                  <a:pt x="3032907" y="1541679"/>
                </a:cubicBezTo>
                <a:cubicBezTo>
                  <a:pt x="3031914" y="1541679"/>
                  <a:pt x="3029906" y="1541679"/>
                  <a:pt x="3026879" y="1541679"/>
                </a:cubicBezTo>
                <a:cubicBezTo>
                  <a:pt x="3023853" y="1541679"/>
                  <a:pt x="3021001" y="1541579"/>
                  <a:pt x="3018322" y="1541381"/>
                </a:cubicBezTo>
                <a:cubicBezTo>
                  <a:pt x="3019512" y="1543961"/>
                  <a:pt x="3020678" y="1547037"/>
                  <a:pt x="3021819" y="1550609"/>
                </a:cubicBezTo>
                <a:cubicBezTo>
                  <a:pt x="3022960" y="1554180"/>
                  <a:pt x="3023729" y="1557356"/>
                  <a:pt x="3024126" y="1560133"/>
                </a:cubicBezTo>
                <a:cubicBezTo>
                  <a:pt x="3029385" y="1560133"/>
                  <a:pt x="3034023" y="1559972"/>
                  <a:pt x="3038041" y="1559650"/>
                </a:cubicBezTo>
                <a:cubicBezTo>
                  <a:pt x="3042059" y="1559328"/>
                  <a:pt x="3045582" y="1558422"/>
                  <a:pt x="3048608" y="1556934"/>
                </a:cubicBezTo>
                <a:cubicBezTo>
                  <a:pt x="3051733" y="1555445"/>
                  <a:pt x="3053842" y="1553337"/>
                  <a:pt x="3054933" y="1550609"/>
                </a:cubicBezTo>
                <a:cubicBezTo>
                  <a:pt x="3056025" y="1547880"/>
                  <a:pt x="3056570" y="1544234"/>
                  <a:pt x="3056570" y="1539670"/>
                </a:cubicBezTo>
                <a:lnTo>
                  <a:pt x="3056570" y="1482520"/>
                </a:lnTo>
                <a:close/>
                <a:moveTo>
                  <a:pt x="10183798" y="1478122"/>
                </a:moveTo>
                <a:cubicBezTo>
                  <a:pt x="10176357" y="1479312"/>
                  <a:pt x="10168878" y="1480478"/>
                  <a:pt x="10161362" y="1481619"/>
                </a:cubicBezTo>
                <a:cubicBezTo>
                  <a:pt x="10153846" y="1482760"/>
                  <a:pt x="10146690" y="1483814"/>
                  <a:pt x="10139894" y="1484782"/>
                </a:cubicBezTo>
                <a:cubicBezTo>
                  <a:pt x="10133097" y="1485749"/>
                  <a:pt x="10127045" y="1486530"/>
                  <a:pt x="10121737" y="1487126"/>
                </a:cubicBezTo>
                <a:lnTo>
                  <a:pt x="10124788" y="1507961"/>
                </a:lnTo>
                <a:cubicBezTo>
                  <a:pt x="10133420" y="1506473"/>
                  <a:pt x="10143031" y="1504823"/>
                  <a:pt x="10153623" y="1503013"/>
                </a:cubicBezTo>
                <a:cubicBezTo>
                  <a:pt x="10164215" y="1501202"/>
                  <a:pt x="10174719" y="1499305"/>
                  <a:pt x="10185137" y="1497320"/>
                </a:cubicBezTo>
                <a:close/>
                <a:moveTo>
                  <a:pt x="11646112" y="1473792"/>
                </a:moveTo>
                <a:cubicBezTo>
                  <a:pt x="11643830" y="1480341"/>
                  <a:pt x="11640779" y="1486579"/>
                  <a:pt x="11636959" y="1492507"/>
                </a:cubicBezTo>
                <a:cubicBezTo>
                  <a:pt x="11633139" y="1498436"/>
                  <a:pt x="11628997" y="1503434"/>
                  <a:pt x="11624532" y="1507502"/>
                </a:cubicBezTo>
                <a:cubicBezTo>
                  <a:pt x="11625574" y="1509287"/>
                  <a:pt x="11626777" y="1511594"/>
                  <a:pt x="11628141" y="1514423"/>
                </a:cubicBezTo>
                <a:cubicBezTo>
                  <a:pt x="11629506" y="1517250"/>
                  <a:pt x="11630771" y="1520053"/>
                  <a:pt x="11631936" y="1522831"/>
                </a:cubicBezTo>
                <a:cubicBezTo>
                  <a:pt x="11633102" y="1525609"/>
                  <a:pt x="11633933" y="1527817"/>
                  <a:pt x="11634429" y="1529453"/>
                </a:cubicBezTo>
                <a:cubicBezTo>
                  <a:pt x="11636265" y="1527718"/>
                  <a:pt x="11638026" y="1525932"/>
                  <a:pt x="11639713" y="1524096"/>
                </a:cubicBezTo>
                <a:lnTo>
                  <a:pt x="11639713" y="1535705"/>
                </a:lnTo>
                <a:lnTo>
                  <a:pt x="11648568" y="1535705"/>
                </a:lnTo>
                <a:lnTo>
                  <a:pt x="11648568" y="1547388"/>
                </a:lnTo>
                <a:lnTo>
                  <a:pt x="11629964" y="1547388"/>
                </a:lnTo>
                <a:lnTo>
                  <a:pt x="11629964" y="1567033"/>
                </a:lnTo>
                <a:lnTo>
                  <a:pt x="11648568" y="1567033"/>
                </a:lnTo>
                <a:lnTo>
                  <a:pt x="11648568" y="1584297"/>
                </a:lnTo>
                <a:cubicBezTo>
                  <a:pt x="11648568" y="1588613"/>
                  <a:pt x="11647439" y="1592384"/>
                  <a:pt x="11645182" y="1595608"/>
                </a:cubicBezTo>
                <a:cubicBezTo>
                  <a:pt x="11642925" y="1598833"/>
                  <a:pt x="11640754" y="1601264"/>
                  <a:pt x="11638671" y="1602901"/>
                </a:cubicBezTo>
                <a:cubicBezTo>
                  <a:pt x="11639861" y="1603943"/>
                  <a:pt x="11641201" y="1605418"/>
                  <a:pt x="11642689" y="1607329"/>
                </a:cubicBezTo>
                <a:cubicBezTo>
                  <a:pt x="11644177" y="1609238"/>
                  <a:pt x="11645591" y="1611210"/>
                  <a:pt x="11646931" y="1613244"/>
                </a:cubicBezTo>
                <a:cubicBezTo>
                  <a:pt x="11648270" y="1615278"/>
                  <a:pt x="11649287" y="1617064"/>
                  <a:pt x="11649982" y="1618602"/>
                </a:cubicBezTo>
                <a:cubicBezTo>
                  <a:pt x="11650825" y="1617709"/>
                  <a:pt x="11651979" y="1616705"/>
                  <a:pt x="11653442" y="1615589"/>
                </a:cubicBezTo>
                <a:cubicBezTo>
                  <a:pt x="11654906" y="1614471"/>
                  <a:pt x="11657113" y="1612984"/>
                  <a:pt x="11660065" y="1611124"/>
                </a:cubicBezTo>
                <a:cubicBezTo>
                  <a:pt x="11663017" y="1609264"/>
                  <a:pt x="11667072" y="1606795"/>
                  <a:pt x="11672232" y="1603719"/>
                </a:cubicBezTo>
                <a:cubicBezTo>
                  <a:pt x="11677391" y="1600643"/>
                  <a:pt x="11684039" y="1596699"/>
                  <a:pt x="11692175" y="1591887"/>
                </a:cubicBezTo>
                <a:cubicBezTo>
                  <a:pt x="11691331" y="1589704"/>
                  <a:pt x="11690463" y="1586703"/>
                  <a:pt x="11689570" y="1582883"/>
                </a:cubicBezTo>
                <a:cubicBezTo>
                  <a:pt x="11688677" y="1579063"/>
                  <a:pt x="11688082" y="1575665"/>
                  <a:pt x="11687784" y="1572689"/>
                </a:cubicBezTo>
                <a:lnTo>
                  <a:pt x="11670520" y="1582288"/>
                </a:lnTo>
                <a:lnTo>
                  <a:pt x="11670520" y="1567033"/>
                </a:lnTo>
                <a:lnTo>
                  <a:pt x="11688379" y="1567033"/>
                </a:lnTo>
                <a:lnTo>
                  <a:pt x="11688379" y="1547388"/>
                </a:lnTo>
                <a:lnTo>
                  <a:pt x="11670520" y="1547388"/>
                </a:lnTo>
                <a:lnTo>
                  <a:pt x="11670520" y="1535705"/>
                </a:lnTo>
                <a:lnTo>
                  <a:pt x="11683766" y="1535705"/>
                </a:lnTo>
                <a:lnTo>
                  <a:pt x="11683766" y="1515985"/>
                </a:lnTo>
                <a:lnTo>
                  <a:pt x="11646261" y="1515985"/>
                </a:lnTo>
                <a:cubicBezTo>
                  <a:pt x="11647253" y="1514645"/>
                  <a:pt x="11648221" y="1513281"/>
                  <a:pt x="11649163" y="1511892"/>
                </a:cubicBezTo>
                <a:cubicBezTo>
                  <a:pt x="11650106" y="1510503"/>
                  <a:pt x="11651024" y="1509089"/>
                  <a:pt x="11651917" y="1507651"/>
                </a:cubicBezTo>
                <a:lnTo>
                  <a:pt x="11687263" y="1507651"/>
                </a:lnTo>
                <a:lnTo>
                  <a:pt x="11687263" y="1486591"/>
                </a:lnTo>
                <a:lnTo>
                  <a:pt x="11662781" y="1486591"/>
                </a:lnTo>
                <a:cubicBezTo>
                  <a:pt x="11663823" y="1484309"/>
                  <a:pt x="11664741" y="1482027"/>
                  <a:pt x="11665534" y="1479746"/>
                </a:cubicBezTo>
                <a:close/>
                <a:moveTo>
                  <a:pt x="11715764" y="1473644"/>
                </a:moveTo>
                <a:lnTo>
                  <a:pt x="11715764" y="1568298"/>
                </a:lnTo>
                <a:lnTo>
                  <a:pt x="11736823" y="1568298"/>
                </a:lnTo>
                <a:lnTo>
                  <a:pt x="11736823" y="1473644"/>
                </a:lnTo>
                <a:close/>
                <a:moveTo>
                  <a:pt x="340994" y="1472429"/>
                </a:moveTo>
                <a:lnTo>
                  <a:pt x="348138" y="1472429"/>
                </a:lnTo>
                <a:lnTo>
                  <a:pt x="348138" y="1504428"/>
                </a:lnTo>
                <a:lnTo>
                  <a:pt x="340994" y="1504428"/>
                </a:lnTo>
                <a:close/>
                <a:moveTo>
                  <a:pt x="315545" y="1472429"/>
                </a:moveTo>
                <a:lnTo>
                  <a:pt x="322837" y="1472429"/>
                </a:lnTo>
                <a:lnTo>
                  <a:pt x="322837" y="1504428"/>
                </a:lnTo>
                <a:lnTo>
                  <a:pt x="315545" y="1504428"/>
                </a:lnTo>
                <a:close/>
                <a:moveTo>
                  <a:pt x="257651" y="1468932"/>
                </a:moveTo>
                <a:lnTo>
                  <a:pt x="268292" y="1468932"/>
                </a:lnTo>
                <a:lnTo>
                  <a:pt x="268292" y="1482996"/>
                </a:lnTo>
                <a:lnTo>
                  <a:pt x="257651" y="1482996"/>
                </a:lnTo>
                <a:close/>
                <a:moveTo>
                  <a:pt x="8774628" y="1465516"/>
                </a:moveTo>
                <a:lnTo>
                  <a:pt x="8839740" y="1465516"/>
                </a:lnTo>
                <a:lnTo>
                  <a:pt x="8839740" y="1472809"/>
                </a:lnTo>
                <a:lnTo>
                  <a:pt x="8774628" y="1472809"/>
                </a:lnTo>
                <a:close/>
                <a:moveTo>
                  <a:pt x="7211930" y="1461321"/>
                </a:moveTo>
                <a:lnTo>
                  <a:pt x="7196824" y="1473823"/>
                </a:lnTo>
                <a:cubicBezTo>
                  <a:pt x="7199404" y="1476601"/>
                  <a:pt x="7202157" y="1479652"/>
                  <a:pt x="7205084" y="1482975"/>
                </a:cubicBezTo>
                <a:cubicBezTo>
                  <a:pt x="7208011" y="1486299"/>
                  <a:pt x="7210764" y="1489586"/>
                  <a:pt x="7213344" y="1492836"/>
                </a:cubicBezTo>
                <a:cubicBezTo>
                  <a:pt x="7215924" y="1496085"/>
                  <a:pt x="7217933" y="1498950"/>
                  <a:pt x="7219372" y="1501430"/>
                </a:cubicBezTo>
                <a:lnTo>
                  <a:pt x="7235519" y="1487217"/>
                </a:lnTo>
                <a:cubicBezTo>
                  <a:pt x="7233882" y="1484786"/>
                  <a:pt x="7231700" y="1482046"/>
                  <a:pt x="7228971" y="1478994"/>
                </a:cubicBezTo>
                <a:cubicBezTo>
                  <a:pt x="7226243" y="1475943"/>
                  <a:pt x="7223365" y="1472868"/>
                  <a:pt x="7220339" y="1469767"/>
                </a:cubicBezTo>
                <a:cubicBezTo>
                  <a:pt x="7217313" y="1466666"/>
                  <a:pt x="7214510" y="1463851"/>
                  <a:pt x="7211930" y="1461321"/>
                </a:cubicBezTo>
                <a:close/>
                <a:moveTo>
                  <a:pt x="7296539" y="1460725"/>
                </a:moveTo>
                <a:lnTo>
                  <a:pt x="7296539" y="1489226"/>
                </a:lnTo>
                <a:lnTo>
                  <a:pt x="7281433" y="1489226"/>
                </a:lnTo>
                <a:lnTo>
                  <a:pt x="7281433" y="1461172"/>
                </a:lnTo>
                <a:lnTo>
                  <a:pt x="7259332" y="1461172"/>
                </a:lnTo>
                <a:lnTo>
                  <a:pt x="7259332" y="1489226"/>
                </a:lnTo>
                <a:lnTo>
                  <a:pt x="7241324" y="1489226"/>
                </a:lnTo>
                <a:lnTo>
                  <a:pt x="7241324" y="1511179"/>
                </a:lnTo>
                <a:lnTo>
                  <a:pt x="7259332" y="1511179"/>
                </a:lnTo>
                <a:lnTo>
                  <a:pt x="7259332" y="1533726"/>
                </a:lnTo>
                <a:lnTo>
                  <a:pt x="7259332" y="1535214"/>
                </a:lnTo>
                <a:lnTo>
                  <a:pt x="7238570" y="1535214"/>
                </a:lnTo>
                <a:lnTo>
                  <a:pt x="7238570" y="1557464"/>
                </a:lnTo>
                <a:lnTo>
                  <a:pt x="7257472" y="1557464"/>
                </a:lnTo>
                <a:cubicBezTo>
                  <a:pt x="7256331" y="1563864"/>
                  <a:pt x="7254346" y="1569953"/>
                  <a:pt x="7251518" y="1575732"/>
                </a:cubicBezTo>
                <a:cubicBezTo>
                  <a:pt x="7248691" y="1581512"/>
                  <a:pt x="7244524" y="1586361"/>
                  <a:pt x="7239017" y="1590281"/>
                </a:cubicBezTo>
                <a:cubicBezTo>
                  <a:pt x="7240704" y="1591322"/>
                  <a:pt x="7242638" y="1592711"/>
                  <a:pt x="7244821" y="1594447"/>
                </a:cubicBezTo>
                <a:cubicBezTo>
                  <a:pt x="7247004" y="1596184"/>
                  <a:pt x="7249100" y="1597970"/>
                  <a:pt x="7251109" y="1599806"/>
                </a:cubicBezTo>
                <a:cubicBezTo>
                  <a:pt x="7253118" y="1601641"/>
                  <a:pt x="7254743" y="1603229"/>
                  <a:pt x="7255983" y="1604568"/>
                </a:cubicBezTo>
                <a:cubicBezTo>
                  <a:pt x="7263673" y="1599309"/>
                  <a:pt x="7269303" y="1592513"/>
                  <a:pt x="7272875" y="1584179"/>
                </a:cubicBezTo>
                <a:cubicBezTo>
                  <a:pt x="7276447" y="1575844"/>
                  <a:pt x="7278828" y="1566939"/>
                  <a:pt x="7280019" y="1557464"/>
                </a:cubicBezTo>
                <a:lnTo>
                  <a:pt x="7296539" y="1557464"/>
                </a:lnTo>
                <a:lnTo>
                  <a:pt x="7296539" y="1605461"/>
                </a:lnTo>
                <a:lnTo>
                  <a:pt x="7319235" y="1605461"/>
                </a:lnTo>
                <a:lnTo>
                  <a:pt x="7319235" y="1557464"/>
                </a:lnTo>
                <a:lnTo>
                  <a:pt x="7334788" y="1557464"/>
                </a:lnTo>
                <a:lnTo>
                  <a:pt x="7334788" y="1535214"/>
                </a:lnTo>
                <a:lnTo>
                  <a:pt x="7319235" y="1535214"/>
                </a:lnTo>
                <a:lnTo>
                  <a:pt x="7319235" y="1511179"/>
                </a:lnTo>
                <a:lnTo>
                  <a:pt x="7332630" y="1511179"/>
                </a:lnTo>
                <a:lnTo>
                  <a:pt x="7332630" y="1489226"/>
                </a:lnTo>
                <a:lnTo>
                  <a:pt x="7319235" y="1489226"/>
                </a:lnTo>
                <a:lnTo>
                  <a:pt x="7319235" y="1460725"/>
                </a:lnTo>
                <a:close/>
                <a:moveTo>
                  <a:pt x="1063965" y="1458378"/>
                </a:moveTo>
                <a:lnTo>
                  <a:pt x="1087628" y="1458378"/>
                </a:lnTo>
                <a:lnTo>
                  <a:pt x="1087628" y="1464629"/>
                </a:lnTo>
                <a:lnTo>
                  <a:pt x="1063965" y="1464629"/>
                </a:lnTo>
                <a:close/>
                <a:moveTo>
                  <a:pt x="2936020" y="1456624"/>
                </a:moveTo>
                <a:lnTo>
                  <a:pt x="2923518" y="1472325"/>
                </a:lnTo>
                <a:cubicBezTo>
                  <a:pt x="2926445" y="1473962"/>
                  <a:pt x="2929608" y="1475822"/>
                  <a:pt x="2933006" y="1477906"/>
                </a:cubicBezTo>
                <a:cubicBezTo>
                  <a:pt x="2936404" y="1479989"/>
                  <a:pt x="2939591" y="1482111"/>
                  <a:pt x="2942568" y="1484269"/>
                </a:cubicBezTo>
                <a:cubicBezTo>
                  <a:pt x="2945545" y="1486426"/>
                  <a:pt x="2947926" y="1488399"/>
                  <a:pt x="2949712" y="1490184"/>
                </a:cubicBezTo>
                <a:lnTo>
                  <a:pt x="2963106" y="1472623"/>
                </a:lnTo>
                <a:cubicBezTo>
                  <a:pt x="2961073" y="1470936"/>
                  <a:pt x="2958492" y="1469113"/>
                  <a:pt x="2955367" y="1467153"/>
                </a:cubicBezTo>
                <a:cubicBezTo>
                  <a:pt x="2952242" y="1465193"/>
                  <a:pt x="2948955" y="1463296"/>
                  <a:pt x="2945508" y="1461461"/>
                </a:cubicBezTo>
                <a:cubicBezTo>
                  <a:pt x="2942060" y="1459625"/>
                  <a:pt x="2938897" y="1458012"/>
                  <a:pt x="2936020" y="1456624"/>
                </a:cubicBezTo>
                <a:close/>
                <a:moveTo>
                  <a:pt x="9184177" y="1455025"/>
                </a:moveTo>
                <a:cubicBezTo>
                  <a:pt x="9183929" y="1456811"/>
                  <a:pt x="9183681" y="1458597"/>
                  <a:pt x="9183433" y="1460382"/>
                </a:cubicBezTo>
                <a:cubicBezTo>
                  <a:pt x="9183185" y="1462168"/>
                  <a:pt x="9182912" y="1463930"/>
                  <a:pt x="9182614" y="1465666"/>
                </a:cubicBezTo>
                <a:lnTo>
                  <a:pt x="9136329" y="1465666"/>
                </a:lnTo>
                <a:lnTo>
                  <a:pt x="9136329" y="1484121"/>
                </a:lnTo>
                <a:lnTo>
                  <a:pt x="9179117" y="1484121"/>
                </a:lnTo>
                <a:cubicBezTo>
                  <a:pt x="9178869" y="1485113"/>
                  <a:pt x="9178633" y="1486093"/>
                  <a:pt x="9178410" y="1487060"/>
                </a:cubicBezTo>
                <a:cubicBezTo>
                  <a:pt x="9178186" y="1488027"/>
                  <a:pt x="9177976" y="1488982"/>
                  <a:pt x="9177777" y="1489925"/>
                </a:cubicBezTo>
                <a:lnTo>
                  <a:pt x="9142877" y="1489925"/>
                </a:lnTo>
                <a:lnTo>
                  <a:pt x="9142877" y="1507561"/>
                </a:lnTo>
                <a:lnTo>
                  <a:pt x="9172568" y="1507561"/>
                </a:lnTo>
                <a:cubicBezTo>
                  <a:pt x="9172171" y="1508653"/>
                  <a:pt x="9171787" y="1509695"/>
                  <a:pt x="9171415" y="1510687"/>
                </a:cubicBezTo>
                <a:cubicBezTo>
                  <a:pt x="9171043" y="1511678"/>
                  <a:pt x="9170658" y="1512671"/>
                  <a:pt x="9170261" y="1513663"/>
                </a:cubicBezTo>
                <a:lnTo>
                  <a:pt x="9128217" y="1513663"/>
                </a:lnTo>
                <a:lnTo>
                  <a:pt x="9128217" y="1532564"/>
                </a:lnTo>
                <a:lnTo>
                  <a:pt x="9161108" y="1532564"/>
                </a:lnTo>
                <a:cubicBezTo>
                  <a:pt x="9156644" y="1540353"/>
                  <a:pt x="9151360" y="1547348"/>
                  <a:pt x="9145258" y="1553549"/>
                </a:cubicBezTo>
                <a:cubicBezTo>
                  <a:pt x="9139156" y="1559750"/>
                  <a:pt x="9132112" y="1565108"/>
                  <a:pt x="9124125" y="1569623"/>
                </a:cubicBezTo>
                <a:cubicBezTo>
                  <a:pt x="9125911" y="1570863"/>
                  <a:pt x="9128007" y="1572537"/>
                  <a:pt x="9130413" y="1574645"/>
                </a:cubicBezTo>
                <a:cubicBezTo>
                  <a:pt x="9132819" y="1576754"/>
                  <a:pt x="9135113" y="1578862"/>
                  <a:pt x="9137296" y="1580971"/>
                </a:cubicBezTo>
                <a:cubicBezTo>
                  <a:pt x="9139479" y="1583079"/>
                  <a:pt x="9141116" y="1584828"/>
                  <a:pt x="9142207" y="1586217"/>
                </a:cubicBezTo>
                <a:cubicBezTo>
                  <a:pt x="9148706" y="1581950"/>
                  <a:pt x="9154634" y="1577126"/>
                  <a:pt x="9159992" y="1571743"/>
                </a:cubicBezTo>
                <a:cubicBezTo>
                  <a:pt x="9165350" y="1566361"/>
                  <a:pt x="9170212" y="1560470"/>
                  <a:pt x="9174577" y="1554070"/>
                </a:cubicBezTo>
                <a:lnTo>
                  <a:pt x="9174577" y="1560470"/>
                </a:lnTo>
                <a:lnTo>
                  <a:pt x="9220416" y="1560470"/>
                </a:lnTo>
                <a:lnTo>
                  <a:pt x="9220416" y="1577659"/>
                </a:lnTo>
                <a:cubicBezTo>
                  <a:pt x="9220416" y="1578502"/>
                  <a:pt x="9220218" y="1579073"/>
                  <a:pt x="9219821" y="1579371"/>
                </a:cubicBezTo>
                <a:cubicBezTo>
                  <a:pt x="9219424" y="1579668"/>
                  <a:pt x="9218655" y="1579817"/>
                  <a:pt x="9217514" y="1579817"/>
                </a:cubicBezTo>
                <a:cubicBezTo>
                  <a:pt x="9216473" y="1579817"/>
                  <a:pt x="9214327" y="1579805"/>
                  <a:pt x="9211077" y="1579780"/>
                </a:cubicBezTo>
                <a:cubicBezTo>
                  <a:pt x="9207828" y="1579755"/>
                  <a:pt x="9204790" y="1579718"/>
                  <a:pt x="9201962" y="1579668"/>
                </a:cubicBezTo>
                <a:cubicBezTo>
                  <a:pt x="9203400" y="1582546"/>
                  <a:pt x="9204864" y="1586043"/>
                  <a:pt x="9206352" y="1590161"/>
                </a:cubicBezTo>
                <a:cubicBezTo>
                  <a:pt x="9207840" y="1594278"/>
                  <a:pt x="9208833" y="1597900"/>
                  <a:pt x="9209329" y="1601025"/>
                </a:cubicBezTo>
                <a:cubicBezTo>
                  <a:pt x="9214439" y="1601025"/>
                  <a:pt x="9219065" y="1600827"/>
                  <a:pt x="9223207" y="1600430"/>
                </a:cubicBezTo>
                <a:cubicBezTo>
                  <a:pt x="9227349" y="1600033"/>
                  <a:pt x="9231157" y="1598991"/>
                  <a:pt x="9234630" y="1597305"/>
                </a:cubicBezTo>
                <a:cubicBezTo>
                  <a:pt x="9238053" y="1595717"/>
                  <a:pt x="9240322" y="1593410"/>
                  <a:pt x="9241438" y="1590384"/>
                </a:cubicBezTo>
                <a:cubicBezTo>
                  <a:pt x="9242555" y="1587358"/>
                  <a:pt x="9243113" y="1583315"/>
                  <a:pt x="9243113" y="1578255"/>
                </a:cubicBezTo>
                <a:lnTo>
                  <a:pt x="9243113" y="1560470"/>
                </a:lnTo>
                <a:lnTo>
                  <a:pt x="9263874" y="1560470"/>
                </a:lnTo>
                <a:lnTo>
                  <a:pt x="9263874" y="1541271"/>
                </a:lnTo>
                <a:lnTo>
                  <a:pt x="9243113" y="1541271"/>
                </a:lnTo>
                <a:lnTo>
                  <a:pt x="9243113" y="1534574"/>
                </a:lnTo>
                <a:lnTo>
                  <a:pt x="9220416" y="1534574"/>
                </a:lnTo>
                <a:lnTo>
                  <a:pt x="9220416" y="1541271"/>
                </a:lnTo>
                <a:lnTo>
                  <a:pt x="9182316" y="1541271"/>
                </a:lnTo>
                <a:cubicBezTo>
                  <a:pt x="9183011" y="1539882"/>
                  <a:pt x="9183730" y="1538468"/>
                  <a:pt x="9184474" y="1537029"/>
                </a:cubicBezTo>
                <a:cubicBezTo>
                  <a:pt x="9185219" y="1535590"/>
                  <a:pt x="9185913" y="1534102"/>
                  <a:pt x="9186558" y="1532564"/>
                </a:cubicBezTo>
                <a:lnTo>
                  <a:pt x="9267521" y="1532564"/>
                </a:lnTo>
                <a:lnTo>
                  <a:pt x="9267521" y="1513663"/>
                </a:lnTo>
                <a:lnTo>
                  <a:pt x="9194074" y="1513663"/>
                </a:lnTo>
                <a:cubicBezTo>
                  <a:pt x="9194421" y="1512671"/>
                  <a:pt x="9194756" y="1511678"/>
                  <a:pt x="9195078" y="1510687"/>
                </a:cubicBezTo>
                <a:cubicBezTo>
                  <a:pt x="9195401" y="1509695"/>
                  <a:pt x="9195711" y="1508653"/>
                  <a:pt x="9196009" y="1507561"/>
                </a:cubicBezTo>
                <a:lnTo>
                  <a:pt x="9253307" y="1507561"/>
                </a:lnTo>
                <a:lnTo>
                  <a:pt x="9253307" y="1489925"/>
                </a:lnTo>
                <a:lnTo>
                  <a:pt x="9200920" y="1489925"/>
                </a:lnTo>
                <a:lnTo>
                  <a:pt x="9202111" y="1484121"/>
                </a:lnTo>
                <a:lnTo>
                  <a:pt x="9258516" y="1484121"/>
                </a:lnTo>
                <a:lnTo>
                  <a:pt x="9258516" y="1465666"/>
                </a:lnTo>
                <a:lnTo>
                  <a:pt x="9205608" y="1465666"/>
                </a:lnTo>
                <a:cubicBezTo>
                  <a:pt x="9205856" y="1464376"/>
                  <a:pt x="9206067" y="1463074"/>
                  <a:pt x="9206241" y="1461759"/>
                </a:cubicBezTo>
                <a:cubicBezTo>
                  <a:pt x="9206414" y="1460445"/>
                  <a:pt x="9206625" y="1459093"/>
                  <a:pt x="9206873" y="1457704"/>
                </a:cubicBezTo>
                <a:close/>
                <a:moveTo>
                  <a:pt x="294411" y="1451594"/>
                </a:moveTo>
                <a:lnTo>
                  <a:pt x="294411" y="1556145"/>
                </a:lnTo>
                <a:cubicBezTo>
                  <a:pt x="294411" y="1564480"/>
                  <a:pt x="295230" y="1570892"/>
                  <a:pt x="296867" y="1575381"/>
                </a:cubicBezTo>
                <a:cubicBezTo>
                  <a:pt x="298504" y="1579871"/>
                  <a:pt x="301294" y="1582984"/>
                  <a:pt x="305238" y="1584720"/>
                </a:cubicBezTo>
                <a:cubicBezTo>
                  <a:pt x="309182" y="1586457"/>
                  <a:pt x="314552" y="1587325"/>
                  <a:pt x="321349" y="1587325"/>
                </a:cubicBezTo>
                <a:lnTo>
                  <a:pt x="347692" y="1587325"/>
                </a:lnTo>
                <a:cubicBezTo>
                  <a:pt x="353992" y="1587325"/>
                  <a:pt x="359015" y="1586097"/>
                  <a:pt x="362760" y="1583642"/>
                </a:cubicBezTo>
                <a:cubicBezTo>
                  <a:pt x="366506" y="1581186"/>
                  <a:pt x="369334" y="1577217"/>
                  <a:pt x="371244" y="1571735"/>
                </a:cubicBezTo>
                <a:cubicBezTo>
                  <a:pt x="373153" y="1566253"/>
                  <a:pt x="374505" y="1559023"/>
                  <a:pt x="375299" y="1550043"/>
                </a:cubicBezTo>
                <a:cubicBezTo>
                  <a:pt x="372322" y="1549398"/>
                  <a:pt x="368900" y="1548245"/>
                  <a:pt x="365030" y="1546583"/>
                </a:cubicBezTo>
                <a:cubicBezTo>
                  <a:pt x="361160" y="1544921"/>
                  <a:pt x="357985" y="1543222"/>
                  <a:pt x="355505" y="1541486"/>
                </a:cubicBezTo>
                <a:cubicBezTo>
                  <a:pt x="355058" y="1548233"/>
                  <a:pt x="354525" y="1553404"/>
                  <a:pt x="353905" y="1557001"/>
                </a:cubicBezTo>
                <a:cubicBezTo>
                  <a:pt x="353285" y="1560598"/>
                  <a:pt x="352355" y="1563078"/>
                  <a:pt x="351114" y="1564442"/>
                </a:cubicBezTo>
                <a:cubicBezTo>
                  <a:pt x="349874" y="1565806"/>
                  <a:pt x="348039" y="1566489"/>
                  <a:pt x="345608" y="1566489"/>
                </a:cubicBezTo>
                <a:lnTo>
                  <a:pt x="323953" y="1566489"/>
                </a:lnTo>
                <a:cubicBezTo>
                  <a:pt x="321423" y="1566489"/>
                  <a:pt x="319563" y="1566266"/>
                  <a:pt x="318372" y="1565819"/>
                </a:cubicBezTo>
                <a:cubicBezTo>
                  <a:pt x="317182" y="1565373"/>
                  <a:pt x="316413" y="1564430"/>
                  <a:pt x="316066" y="1562991"/>
                </a:cubicBezTo>
                <a:cubicBezTo>
                  <a:pt x="315718" y="1561553"/>
                  <a:pt x="315545" y="1559320"/>
                  <a:pt x="315545" y="1556294"/>
                </a:cubicBezTo>
                <a:lnTo>
                  <a:pt x="315545" y="1525338"/>
                </a:lnTo>
                <a:lnTo>
                  <a:pt x="348138" y="1525338"/>
                </a:lnTo>
                <a:lnTo>
                  <a:pt x="348138" y="1532481"/>
                </a:lnTo>
                <a:lnTo>
                  <a:pt x="369346" y="1532481"/>
                </a:lnTo>
                <a:lnTo>
                  <a:pt x="369346" y="1451594"/>
                </a:lnTo>
                <a:close/>
                <a:moveTo>
                  <a:pt x="237856" y="1448989"/>
                </a:moveTo>
                <a:lnTo>
                  <a:pt x="237856" y="1505990"/>
                </a:lnTo>
                <a:cubicBezTo>
                  <a:pt x="237856" y="1511695"/>
                  <a:pt x="237782" y="1517822"/>
                  <a:pt x="237633" y="1524370"/>
                </a:cubicBezTo>
                <a:cubicBezTo>
                  <a:pt x="237484" y="1530919"/>
                  <a:pt x="237112" y="1537567"/>
                  <a:pt x="236517" y="1544314"/>
                </a:cubicBezTo>
                <a:cubicBezTo>
                  <a:pt x="235922" y="1551061"/>
                  <a:pt x="235016" y="1557609"/>
                  <a:pt x="233801" y="1563959"/>
                </a:cubicBezTo>
                <a:cubicBezTo>
                  <a:pt x="232585" y="1570309"/>
                  <a:pt x="230886" y="1576138"/>
                  <a:pt x="228703" y="1581446"/>
                </a:cubicBezTo>
                <a:cubicBezTo>
                  <a:pt x="230390" y="1582041"/>
                  <a:pt x="232387" y="1582910"/>
                  <a:pt x="234694" y="1584051"/>
                </a:cubicBezTo>
                <a:cubicBezTo>
                  <a:pt x="237000" y="1585192"/>
                  <a:pt x="239245" y="1586419"/>
                  <a:pt x="241428" y="1587734"/>
                </a:cubicBezTo>
                <a:cubicBezTo>
                  <a:pt x="243611" y="1589049"/>
                  <a:pt x="245347" y="1590252"/>
                  <a:pt x="246637" y="1591343"/>
                </a:cubicBezTo>
                <a:cubicBezTo>
                  <a:pt x="249614" y="1584100"/>
                  <a:pt x="251883" y="1575778"/>
                  <a:pt x="253446" y="1566377"/>
                </a:cubicBezTo>
                <a:cubicBezTo>
                  <a:pt x="255009" y="1556976"/>
                  <a:pt x="256113" y="1547563"/>
                  <a:pt x="256757" y="1538137"/>
                </a:cubicBezTo>
                <a:lnTo>
                  <a:pt x="268292" y="1538137"/>
                </a:lnTo>
                <a:lnTo>
                  <a:pt x="268292" y="1565373"/>
                </a:lnTo>
                <a:cubicBezTo>
                  <a:pt x="268292" y="1567208"/>
                  <a:pt x="267547" y="1568126"/>
                  <a:pt x="266059" y="1568126"/>
                </a:cubicBezTo>
                <a:cubicBezTo>
                  <a:pt x="265117" y="1568126"/>
                  <a:pt x="263492" y="1568114"/>
                  <a:pt x="261185" y="1568089"/>
                </a:cubicBezTo>
                <a:cubicBezTo>
                  <a:pt x="258878" y="1568064"/>
                  <a:pt x="256584" y="1567977"/>
                  <a:pt x="254302" y="1567829"/>
                </a:cubicBezTo>
                <a:cubicBezTo>
                  <a:pt x="255195" y="1569714"/>
                  <a:pt x="256063" y="1571958"/>
                  <a:pt x="256906" y="1574563"/>
                </a:cubicBezTo>
                <a:cubicBezTo>
                  <a:pt x="257750" y="1577167"/>
                  <a:pt x="258457" y="1579784"/>
                  <a:pt x="259027" y="1582414"/>
                </a:cubicBezTo>
                <a:cubicBezTo>
                  <a:pt x="259598" y="1585043"/>
                  <a:pt x="259957" y="1587350"/>
                  <a:pt x="260106" y="1589334"/>
                </a:cubicBezTo>
                <a:cubicBezTo>
                  <a:pt x="264968" y="1589334"/>
                  <a:pt x="269172" y="1589086"/>
                  <a:pt x="272719" y="1588590"/>
                </a:cubicBezTo>
                <a:cubicBezTo>
                  <a:pt x="276266" y="1588094"/>
                  <a:pt x="279379" y="1586928"/>
                  <a:pt x="282058" y="1585092"/>
                </a:cubicBezTo>
                <a:cubicBezTo>
                  <a:pt x="284787" y="1583306"/>
                  <a:pt x="286585" y="1580838"/>
                  <a:pt x="287453" y="1577688"/>
                </a:cubicBezTo>
                <a:cubicBezTo>
                  <a:pt x="288321" y="1574538"/>
                  <a:pt x="288755" y="1570607"/>
                  <a:pt x="288755" y="1565894"/>
                </a:cubicBezTo>
                <a:lnTo>
                  <a:pt x="288755" y="1448989"/>
                </a:lnTo>
                <a:close/>
                <a:moveTo>
                  <a:pt x="8752676" y="1447210"/>
                </a:moveTo>
                <a:lnTo>
                  <a:pt x="8752676" y="1492454"/>
                </a:lnTo>
                <a:cubicBezTo>
                  <a:pt x="8752676" y="1499350"/>
                  <a:pt x="8753891" y="1504671"/>
                  <a:pt x="8756322" y="1508416"/>
                </a:cubicBezTo>
                <a:cubicBezTo>
                  <a:pt x="8758753" y="1512161"/>
                  <a:pt x="8763019" y="1514753"/>
                  <a:pt x="8769121" y="1516192"/>
                </a:cubicBezTo>
                <a:cubicBezTo>
                  <a:pt x="8775223" y="1517631"/>
                  <a:pt x="8783756" y="1518350"/>
                  <a:pt x="8794720" y="1518350"/>
                </a:cubicBezTo>
                <a:lnTo>
                  <a:pt x="8844131" y="1518350"/>
                </a:lnTo>
                <a:cubicBezTo>
                  <a:pt x="8852415" y="1518350"/>
                  <a:pt x="8858939" y="1517718"/>
                  <a:pt x="8863701" y="1516453"/>
                </a:cubicBezTo>
                <a:cubicBezTo>
                  <a:pt x="8868464" y="1515188"/>
                  <a:pt x="8872036" y="1512869"/>
                  <a:pt x="8874417" y="1509495"/>
                </a:cubicBezTo>
                <a:cubicBezTo>
                  <a:pt x="8876798" y="1506122"/>
                  <a:pt x="8878535" y="1501260"/>
                  <a:pt x="8879626" y="1494910"/>
                </a:cubicBezTo>
                <a:cubicBezTo>
                  <a:pt x="8876947" y="1494513"/>
                  <a:pt x="8873921" y="1493831"/>
                  <a:pt x="8870548" y="1492863"/>
                </a:cubicBezTo>
                <a:cubicBezTo>
                  <a:pt x="8867174" y="1491897"/>
                  <a:pt x="8864148" y="1490792"/>
                  <a:pt x="8861469" y="1489552"/>
                </a:cubicBezTo>
                <a:lnTo>
                  <a:pt x="8861469" y="1447210"/>
                </a:lnTo>
                <a:close/>
                <a:moveTo>
                  <a:pt x="2047933" y="1446428"/>
                </a:moveTo>
                <a:lnTo>
                  <a:pt x="2128747" y="1446428"/>
                </a:lnTo>
                <a:lnTo>
                  <a:pt x="2128747" y="1454167"/>
                </a:lnTo>
                <a:lnTo>
                  <a:pt x="2047933" y="1454167"/>
                </a:lnTo>
                <a:close/>
                <a:moveTo>
                  <a:pt x="10204039" y="1431613"/>
                </a:moveTo>
                <a:lnTo>
                  <a:pt x="10189081" y="1444114"/>
                </a:lnTo>
                <a:cubicBezTo>
                  <a:pt x="10192604" y="1447190"/>
                  <a:pt x="10196200" y="1450576"/>
                  <a:pt x="10199871" y="1454272"/>
                </a:cubicBezTo>
                <a:cubicBezTo>
                  <a:pt x="10203542" y="1457968"/>
                  <a:pt x="10206916" y="1461664"/>
                  <a:pt x="10209992" y="1465360"/>
                </a:cubicBezTo>
                <a:cubicBezTo>
                  <a:pt x="10213067" y="1469055"/>
                  <a:pt x="10215449" y="1472392"/>
                  <a:pt x="10217135" y="1475368"/>
                </a:cubicBezTo>
                <a:lnTo>
                  <a:pt x="10233283" y="1461229"/>
                </a:lnTo>
                <a:cubicBezTo>
                  <a:pt x="10231398" y="1458154"/>
                  <a:pt x="10228831" y="1454867"/>
                  <a:pt x="10225581" y="1451370"/>
                </a:cubicBezTo>
                <a:cubicBezTo>
                  <a:pt x="10222332" y="1447872"/>
                  <a:pt x="10218810" y="1444412"/>
                  <a:pt x="10215015" y="1440988"/>
                </a:cubicBezTo>
                <a:cubicBezTo>
                  <a:pt x="10211220" y="1437566"/>
                  <a:pt x="10207561" y="1434441"/>
                  <a:pt x="10204039" y="1431613"/>
                </a:cubicBezTo>
                <a:close/>
                <a:moveTo>
                  <a:pt x="1041417" y="1429134"/>
                </a:moveTo>
                <a:lnTo>
                  <a:pt x="1041417" y="1439031"/>
                </a:lnTo>
                <a:lnTo>
                  <a:pt x="1017233" y="1439031"/>
                </a:lnTo>
                <a:lnTo>
                  <a:pt x="1017233" y="1458378"/>
                </a:lnTo>
                <a:lnTo>
                  <a:pt x="1041417" y="1458378"/>
                </a:lnTo>
                <a:lnTo>
                  <a:pt x="1041417" y="1464629"/>
                </a:lnTo>
                <a:lnTo>
                  <a:pt x="1006666" y="1464629"/>
                </a:lnTo>
                <a:lnTo>
                  <a:pt x="1006666" y="1484572"/>
                </a:lnTo>
                <a:lnTo>
                  <a:pt x="1064262" y="1484572"/>
                </a:lnTo>
                <a:lnTo>
                  <a:pt x="1064262" y="1490079"/>
                </a:lnTo>
                <a:lnTo>
                  <a:pt x="1021028" y="1490079"/>
                </a:lnTo>
                <a:lnTo>
                  <a:pt x="1021028" y="1545592"/>
                </a:lnTo>
                <a:lnTo>
                  <a:pt x="1044171" y="1545592"/>
                </a:lnTo>
                <a:cubicBezTo>
                  <a:pt x="1039011" y="1548171"/>
                  <a:pt x="1032922" y="1550689"/>
                  <a:pt x="1025902" y="1553145"/>
                </a:cubicBezTo>
                <a:cubicBezTo>
                  <a:pt x="1018882" y="1555600"/>
                  <a:pt x="1012123" y="1557548"/>
                  <a:pt x="1005624" y="1558987"/>
                </a:cubicBezTo>
                <a:cubicBezTo>
                  <a:pt x="1008055" y="1561020"/>
                  <a:pt x="1010771" y="1563538"/>
                  <a:pt x="1013772" y="1566540"/>
                </a:cubicBezTo>
                <a:cubicBezTo>
                  <a:pt x="1016774" y="1569541"/>
                  <a:pt x="1019192" y="1572157"/>
                  <a:pt x="1021028" y="1574390"/>
                </a:cubicBezTo>
                <a:cubicBezTo>
                  <a:pt x="1026286" y="1573100"/>
                  <a:pt x="1031843" y="1571438"/>
                  <a:pt x="1037697" y="1569405"/>
                </a:cubicBezTo>
                <a:cubicBezTo>
                  <a:pt x="1043550" y="1567370"/>
                  <a:pt x="1049206" y="1565138"/>
                  <a:pt x="1054663" y="1562707"/>
                </a:cubicBezTo>
                <a:cubicBezTo>
                  <a:pt x="1060120" y="1560276"/>
                  <a:pt x="1064907" y="1557821"/>
                  <a:pt x="1069025" y="1555340"/>
                </a:cubicBezTo>
                <a:lnTo>
                  <a:pt x="1055481" y="1545592"/>
                </a:lnTo>
                <a:lnTo>
                  <a:pt x="1093284" y="1545592"/>
                </a:lnTo>
                <a:lnTo>
                  <a:pt x="1084875" y="1555191"/>
                </a:lnTo>
                <a:cubicBezTo>
                  <a:pt x="1090233" y="1557126"/>
                  <a:pt x="1095628" y="1559210"/>
                  <a:pt x="1101060" y="1561442"/>
                </a:cubicBezTo>
                <a:cubicBezTo>
                  <a:pt x="1106492" y="1563674"/>
                  <a:pt x="1111577" y="1565857"/>
                  <a:pt x="1116315" y="1567990"/>
                </a:cubicBezTo>
                <a:cubicBezTo>
                  <a:pt x="1121053" y="1570124"/>
                  <a:pt x="1125108" y="1571984"/>
                  <a:pt x="1128482" y="1573571"/>
                </a:cubicBezTo>
                <a:lnTo>
                  <a:pt x="1144034" y="1558838"/>
                </a:lnTo>
                <a:cubicBezTo>
                  <a:pt x="1139768" y="1557052"/>
                  <a:pt x="1134546" y="1554968"/>
                  <a:pt x="1128370" y="1552587"/>
                </a:cubicBezTo>
                <a:cubicBezTo>
                  <a:pt x="1122194" y="1550206"/>
                  <a:pt x="1115881" y="1547874"/>
                  <a:pt x="1109432" y="1545592"/>
                </a:cubicBezTo>
                <a:lnTo>
                  <a:pt x="1132426" y="1545592"/>
                </a:lnTo>
                <a:lnTo>
                  <a:pt x="1132426" y="1490079"/>
                </a:lnTo>
                <a:lnTo>
                  <a:pt x="1087331" y="1490079"/>
                </a:lnTo>
                <a:lnTo>
                  <a:pt x="1087331" y="1484572"/>
                </a:lnTo>
                <a:lnTo>
                  <a:pt x="1145374" y="1484572"/>
                </a:lnTo>
                <a:lnTo>
                  <a:pt x="1145374" y="1464629"/>
                </a:lnTo>
                <a:lnTo>
                  <a:pt x="1110622" y="1464629"/>
                </a:lnTo>
                <a:lnTo>
                  <a:pt x="1110622" y="1458378"/>
                </a:lnTo>
                <a:lnTo>
                  <a:pt x="1134584" y="1458378"/>
                </a:lnTo>
                <a:lnTo>
                  <a:pt x="1134584" y="1439031"/>
                </a:lnTo>
                <a:lnTo>
                  <a:pt x="1110622" y="1439031"/>
                </a:lnTo>
                <a:lnTo>
                  <a:pt x="1110622" y="1429134"/>
                </a:lnTo>
                <a:lnTo>
                  <a:pt x="1087628" y="1429134"/>
                </a:lnTo>
                <a:lnTo>
                  <a:pt x="1087628" y="1439031"/>
                </a:lnTo>
                <a:lnTo>
                  <a:pt x="1063965" y="1439031"/>
                </a:lnTo>
                <a:lnTo>
                  <a:pt x="1063965" y="1429134"/>
                </a:lnTo>
                <a:close/>
                <a:moveTo>
                  <a:pt x="7552590" y="1425629"/>
                </a:moveTo>
                <a:lnTo>
                  <a:pt x="7530489" y="1430689"/>
                </a:lnTo>
                <a:cubicBezTo>
                  <a:pt x="7531531" y="1433070"/>
                  <a:pt x="7532573" y="1435687"/>
                  <a:pt x="7533615" y="1438540"/>
                </a:cubicBezTo>
                <a:cubicBezTo>
                  <a:pt x="7534657" y="1441392"/>
                  <a:pt x="7535426" y="1444009"/>
                  <a:pt x="7535922" y="1446390"/>
                </a:cubicBezTo>
                <a:lnTo>
                  <a:pt x="7480632" y="1446390"/>
                </a:lnTo>
                <a:lnTo>
                  <a:pt x="7480632" y="1481737"/>
                </a:lnTo>
                <a:lnTo>
                  <a:pt x="7502733" y="1481737"/>
                </a:lnTo>
                <a:lnTo>
                  <a:pt x="7502733" y="1468045"/>
                </a:lnTo>
                <a:lnTo>
                  <a:pt x="7585333" y="1468045"/>
                </a:lnTo>
                <a:lnTo>
                  <a:pt x="7585333" y="1481737"/>
                </a:lnTo>
                <a:lnTo>
                  <a:pt x="7608475" y="1481737"/>
                </a:lnTo>
                <a:lnTo>
                  <a:pt x="7608475" y="1446390"/>
                </a:lnTo>
                <a:lnTo>
                  <a:pt x="7550135" y="1446390"/>
                </a:lnTo>
                <a:lnTo>
                  <a:pt x="7559883" y="1444084"/>
                </a:lnTo>
                <a:cubicBezTo>
                  <a:pt x="7559337" y="1441504"/>
                  <a:pt x="7558357" y="1438490"/>
                  <a:pt x="7556944" y="1435042"/>
                </a:cubicBezTo>
                <a:cubicBezTo>
                  <a:pt x="7555530" y="1431594"/>
                  <a:pt x="7554079" y="1428457"/>
                  <a:pt x="7552590" y="1425629"/>
                </a:cubicBezTo>
                <a:close/>
                <a:moveTo>
                  <a:pt x="4228169" y="1419514"/>
                </a:moveTo>
                <a:cubicBezTo>
                  <a:pt x="4225737" y="1423979"/>
                  <a:pt x="4223035" y="1428394"/>
                  <a:pt x="4220058" y="1432759"/>
                </a:cubicBezTo>
                <a:cubicBezTo>
                  <a:pt x="4217081" y="1437125"/>
                  <a:pt x="4214092" y="1441169"/>
                  <a:pt x="4211090" y="1444889"/>
                </a:cubicBezTo>
                <a:cubicBezTo>
                  <a:pt x="4208089" y="1448610"/>
                  <a:pt x="4205373" y="1451822"/>
                  <a:pt x="4202942" y="1454526"/>
                </a:cubicBezTo>
                <a:cubicBezTo>
                  <a:pt x="4200511" y="1457229"/>
                  <a:pt x="4198652" y="1459177"/>
                  <a:pt x="4197361" y="1460368"/>
                </a:cubicBezTo>
                <a:cubicBezTo>
                  <a:pt x="4194831" y="1462699"/>
                  <a:pt x="4192613" y="1464572"/>
                  <a:pt x="4190703" y="1465986"/>
                </a:cubicBezTo>
                <a:cubicBezTo>
                  <a:pt x="4188793" y="1467400"/>
                  <a:pt x="4186697" y="1468354"/>
                  <a:pt x="4184415" y="1468851"/>
                </a:cubicBezTo>
                <a:cubicBezTo>
                  <a:pt x="4185258" y="1470835"/>
                  <a:pt x="4186188" y="1473216"/>
                  <a:pt x="4187205" y="1475995"/>
                </a:cubicBezTo>
                <a:cubicBezTo>
                  <a:pt x="4188222" y="1478772"/>
                  <a:pt x="4189140" y="1481451"/>
                  <a:pt x="4189959" y="1484031"/>
                </a:cubicBezTo>
                <a:cubicBezTo>
                  <a:pt x="4190777" y="1486611"/>
                  <a:pt x="4191361" y="1488620"/>
                  <a:pt x="4191708" y="1490059"/>
                </a:cubicBezTo>
                <a:cubicBezTo>
                  <a:pt x="4193543" y="1489463"/>
                  <a:pt x="4195687" y="1488954"/>
                  <a:pt x="4198143" y="1488533"/>
                </a:cubicBezTo>
                <a:cubicBezTo>
                  <a:pt x="4200599" y="1488111"/>
                  <a:pt x="4203923" y="1487727"/>
                  <a:pt x="4208114" y="1487380"/>
                </a:cubicBezTo>
                <a:cubicBezTo>
                  <a:pt x="4212306" y="1487032"/>
                  <a:pt x="4217875" y="1486673"/>
                  <a:pt x="4224821" y="1486300"/>
                </a:cubicBezTo>
                <a:cubicBezTo>
                  <a:pt x="4231765" y="1485929"/>
                  <a:pt x="4240584" y="1485506"/>
                  <a:pt x="4251274" y="1485035"/>
                </a:cubicBezTo>
                <a:cubicBezTo>
                  <a:pt x="4261966" y="1484565"/>
                  <a:pt x="4275075" y="1484006"/>
                  <a:pt x="4290603" y="1483361"/>
                </a:cubicBezTo>
                <a:cubicBezTo>
                  <a:pt x="4292090" y="1485246"/>
                  <a:pt x="4293430" y="1487120"/>
                  <a:pt x="4294621" y="1488980"/>
                </a:cubicBezTo>
                <a:cubicBezTo>
                  <a:pt x="4295811" y="1490840"/>
                  <a:pt x="4296878" y="1492564"/>
                  <a:pt x="4297821" y="1494151"/>
                </a:cubicBezTo>
                <a:lnTo>
                  <a:pt x="4316573" y="1480459"/>
                </a:lnTo>
                <a:cubicBezTo>
                  <a:pt x="4313795" y="1476143"/>
                  <a:pt x="4310111" y="1471331"/>
                  <a:pt x="4305523" y="1466023"/>
                </a:cubicBezTo>
                <a:cubicBezTo>
                  <a:pt x="4300934" y="1460715"/>
                  <a:pt x="4296059" y="1455382"/>
                  <a:pt x="4290899" y="1450024"/>
                </a:cubicBezTo>
                <a:cubicBezTo>
                  <a:pt x="4285740" y="1444666"/>
                  <a:pt x="4280928" y="1439780"/>
                  <a:pt x="4276463" y="1435364"/>
                </a:cubicBezTo>
                <a:lnTo>
                  <a:pt x="4259274" y="1446899"/>
                </a:lnTo>
                <a:cubicBezTo>
                  <a:pt x="4264235" y="1452108"/>
                  <a:pt x="4269295" y="1457663"/>
                  <a:pt x="4274454" y="1463567"/>
                </a:cubicBezTo>
                <a:lnTo>
                  <a:pt x="4220355" y="1464907"/>
                </a:lnTo>
                <a:cubicBezTo>
                  <a:pt x="4225762" y="1459598"/>
                  <a:pt x="4231058" y="1453880"/>
                  <a:pt x="4236243" y="1447755"/>
                </a:cubicBezTo>
                <a:cubicBezTo>
                  <a:pt x="4241427" y="1441627"/>
                  <a:pt x="4246202" y="1435414"/>
                  <a:pt x="4250567" y="1429113"/>
                </a:cubicBezTo>
                <a:close/>
                <a:moveTo>
                  <a:pt x="2943759" y="1418523"/>
                </a:moveTo>
                <a:lnTo>
                  <a:pt x="2930662" y="1433778"/>
                </a:lnTo>
                <a:cubicBezTo>
                  <a:pt x="2933341" y="1435366"/>
                  <a:pt x="2936230" y="1437177"/>
                  <a:pt x="2939331" y="1439211"/>
                </a:cubicBezTo>
                <a:cubicBezTo>
                  <a:pt x="2942432" y="1441245"/>
                  <a:pt x="2945359" y="1443291"/>
                  <a:pt x="2948112" y="1445350"/>
                </a:cubicBezTo>
                <a:cubicBezTo>
                  <a:pt x="2950865" y="1447409"/>
                  <a:pt x="2953085" y="1449282"/>
                  <a:pt x="2954772" y="1450968"/>
                </a:cubicBezTo>
                <a:lnTo>
                  <a:pt x="2968613" y="1434076"/>
                </a:lnTo>
                <a:cubicBezTo>
                  <a:pt x="2966728" y="1432439"/>
                  <a:pt x="2964346" y="1430665"/>
                  <a:pt x="2961469" y="1428755"/>
                </a:cubicBezTo>
                <a:cubicBezTo>
                  <a:pt x="2958592" y="1426845"/>
                  <a:pt x="2955591" y="1424998"/>
                  <a:pt x="2952465" y="1423212"/>
                </a:cubicBezTo>
                <a:cubicBezTo>
                  <a:pt x="2949340" y="1421426"/>
                  <a:pt x="2946438" y="1419863"/>
                  <a:pt x="2943759" y="1418523"/>
                </a:cubicBezTo>
                <a:close/>
                <a:moveTo>
                  <a:pt x="3003960" y="1415026"/>
                </a:moveTo>
                <a:lnTo>
                  <a:pt x="3003960" y="1424626"/>
                </a:lnTo>
                <a:lnTo>
                  <a:pt x="2969878" y="1424626"/>
                </a:lnTo>
                <a:lnTo>
                  <a:pt x="2969878" y="1440030"/>
                </a:lnTo>
                <a:lnTo>
                  <a:pt x="3003960" y="1440030"/>
                </a:lnTo>
                <a:lnTo>
                  <a:pt x="3003960" y="1444122"/>
                </a:lnTo>
                <a:lnTo>
                  <a:pt x="2974269" y="1444122"/>
                </a:lnTo>
                <a:lnTo>
                  <a:pt x="2974269" y="1458633"/>
                </a:lnTo>
                <a:lnTo>
                  <a:pt x="3003960" y="1458633"/>
                </a:lnTo>
                <a:lnTo>
                  <a:pt x="3003960" y="1462725"/>
                </a:lnTo>
                <a:lnTo>
                  <a:pt x="2964371" y="1462725"/>
                </a:lnTo>
                <a:lnTo>
                  <a:pt x="2964371" y="1478278"/>
                </a:lnTo>
                <a:lnTo>
                  <a:pt x="3067956" y="1478278"/>
                </a:lnTo>
                <a:lnTo>
                  <a:pt x="3067956" y="1462725"/>
                </a:lnTo>
                <a:lnTo>
                  <a:pt x="3025912" y="1462725"/>
                </a:lnTo>
                <a:lnTo>
                  <a:pt x="3025912" y="1458633"/>
                </a:lnTo>
                <a:lnTo>
                  <a:pt x="3056719" y="1458633"/>
                </a:lnTo>
                <a:lnTo>
                  <a:pt x="3056719" y="1444122"/>
                </a:lnTo>
                <a:lnTo>
                  <a:pt x="3025912" y="1444122"/>
                </a:lnTo>
                <a:lnTo>
                  <a:pt x="3025912" y="1440030"/>
                </a:lnTo>
                <a:lnTo>
                  <a:pt x="3061109" y="1440030"/>
                </a:lnTo>
                <a:lnTo>
                  <a:pt x="3061109" y="1424626"/>
                </a:lnTo>
                <a:lnTo>
                  <a:pt x="3025912" y="1424626"/>
                </a:lnTo>
                <a:lnTo>
                  <a:pt x="3025912" y="1415026"/>
                </a:lnTo>
                <a:close/>
                <a:moveTo>
                  <a:pt x="2096748" y="1414728"/>
                </a:moveTo>
                <a:lnTo>
                  <a:pt x="2074647" y="1419713"/>
                </a:lnTo>
                <a:cubicBezTo>
                  <a:pt x="2075094" y="1421053"/>
                  <a:pt x="2075540" y="1422429"/>
                  <a:pt x="2075987" y="1423844"/>
                </a:cubicBezTo>
                <a:cubicBezTo>
                  <a:pt x="2076433" y="1425257"/>
                  <a:pt x="2076880" y="1426683"/>
                  <a:pt x="2077326" y="1428122"/>
                </a:cubicBezTo>
                <a:lnTo>
                  <a:pt x="2025534" y="1428122"/>
                </a:lnTo>
                <a:lnTo>
                  <a:pt x="2025534" y="1462278"/>
                </a:lnTo>
                <a:cubicBezTo>
                  <a:pt x="2025534" y="1468529"/>
                  <a:pt x="2025410" y="1475462"/>
                  <a:pt x="2025162" y="1483077"/>
                </a:cubicBezTo>
                <a:cubicBezTo>
                  <a:pt x="2024914" y="1490692"/>
                  <a:pt x="2024368" y="1498543"/>
                  <a:pt x="2023525" y="1506629"/>
                </a:cubicBezTo>
                <a:cubicBezTo>
                  <a:pt x="2022682" y="1514715"/>
                  <a:pt x="2021354" y="1522615"/>
                  <a:pt x="2019544" y="1530330"/>
                </a:cubicBezTo>
                <a:cubicBezTo>
                  <a:pt x="2017733" y="1538044"/>
                  <a:pt x="2015265" y="1545126"/>
                  <a:pt x="2012140" y="1551575"/>
                </a:cubicBezTo>
                <a:cubicBezTo>
                  <a:pt x="2014074" y="1552170"/>
                  <a:pt x="2016356" y="1553063"/>
                  <a:pt x="2018986" y="1554254"/>
                </a:cubicBezTo>
                <a:cubicBezTo>
                  <a:pt x="2021615" y="1555444"/>
                  <a:pt x="2024182" y="1556722"/>
                  <a:pt x="2026688" y="1558086"/>
                </a:cubicBezTo>
                <a:cubicBezTo>
                  <a:pt x="2029193" y="1559451"/>
                  <a:pt x="2031190" y="1560679"/>
                  <a:pt x="2032678" y="1561770"/>
                </a:cubicBezTo>
                <a:cubicBezTo>
                  <a:pt x="2035555" y="1555568"/>
                  <a:pt x="2037936" y="1548722"/>
                  <a:pt x="2039822" y="1541231"/>
                </a:cubicBezTo>
                <a:cubicBezTo>
                  <a:pt x="2041707" y="1533740"/>
                  <a:pt x="2043220" y="1525989"/>
                  <a:pt x="2044361" y="1517977"/>
                </a:cubicBezTo>
                <a:cubicBezTo>
                  <a:pt x="2045502" y="1509965"/>
                  <a:pt x="2046333" y="1502052"/>
                  <a:pt x="2046854" y="1494239"/>
                </a:cubicBezTo>
                <a:cubicBezTo>
                  <a:pt x="2047375" y="1486426"/>
                  <a:pt x="2047685" y="1479121"/>
                  <a:pt x="2047784" y="1472324"/>
                </a:cubicBezTo>
                <a:lnTo>
                  <a:pt x="2097791" y="1472324"/>
                </a:lnTo>
                <a:lnTo>
                  <a:pt x="2085438" y="1475822"/>
                </a:lnTo>
                <a:cubicBezTo>
                  <a:pt x="2086182" y="1477657"/>
                  <a:pt x="2086951" y="1479703"/>
                  <a:pt x="2087744" y="1481961"/>
                </a:cubicBezTo>
                <a:cubicBezTo>
                  <a:pt x="2088538" y="1484218"/>
                  <a:pt x="2089183" y="1486289"/>
                  <a:pt x="2089679" y="1488174"/>
                </a:cubicBezTo>
                <a:lnTo>
                  <a:pt x="2050984" y="1488174"/>
                </a:lnTo>
                <a:lnTo>
                  <a:pt x="2050984" y="1505513"/>
                </a:lnTo>
                <a:lnTo>
                  <a:pt x="2072043" y="1505513"/>
                </a:lnTo>
                <a:cubicBezTo>
                  <a:pt x="2071448" y="1511069"/>
                  <a:pt x="2070369" y="1516166"/>
                  <a:pt x="2068806" y="1520805"/>
                </a:cubicBezTo>
                <a:cubicBezTo>
                  <a:pt x="2067243" y="1525443"/>
                  <a:pt x="2064552" y="1529611"/>
                  <a:pt x="2060732" y="1533306"/>
                </a:cubicBezTo>
                <a:cubicBezTo>
                  <a:pt x="2056912" y="1537002"/>
                  <a:pt x="2051381" y="1540190"/>
                  <a:pt x="2044138" y="1542868"/>
                </a:cubicBezTo>
                <a:cubicBezTo>
                  <a:pt x="2046420" y="1544803"/>
                  <a:pt x="2048764" y="1547432"/>
                  <a:pt x="2051170" y="1550756"/>
                </a:cubicBezTo>
                <a:cubicBezTo>
                  <a:pt x="2053576" y="1554080"/>
                  <a:pt x="2055349" y="1557057"/>
                  <a:pt x="2056490" y="1559686"/>
                </a:cubicBezTo>
                <a:cubicBezTo>
                  <a:pt x="2065420" y="1556015"/>
                  <a:pt x="2072353" y="1551674"/>
                  <a:pt x="2077289" y="1546664"/>
                </a:cubicBezTo>
                <a:cubicBezTo>
                  <a:pt x="2082225" y="1541653"/>
                  <a:pt x="2085958" y="1535973"/>
                  <a:pt x="2088489" y="1529623"/>
                </a:cubicBezTo>
                <a:lnTo>
                  <a:pt x="2121975" y="1529623"/>
                </a:lnTo>
                <a:cubicBezTo>
                  <a:pt x="2121281" y="1535576"/>
                  <a:pt x="2120214" y="1539172"/>
                  <a:pt x="2118776" y="1540413"/>
                </a:cubicBezTo>
                <a:cubicBezTo>
                  <a:pt x="2117535" y="1541455"/>
                  <a:pt x="2115675" y="1541976"/>
                  <a:pt x="2113194" y="1541976"/>
                </a:cubicBezTo>
                <a:cubicBezTo>
                  <a:pt x="2111557" y="1541976"/>
                  <a:pt x="2109127" y="1541926"/>
                  <a:pt x="2105902" y="1541827"/>
                </a:cubicBezTo>
                <a:cubicBezTo>
                  <a:pt x="2102677" y="1541728"/>
                  <a:pt x="2099304" y="1541529"/>
                  <a:pt x="2095781" y="1541231"/>
                </a:cubicBezTo>
                <a:cubicBezTo>
                  <a:pt x="2097319" y="1543563"/>
                  <a:pt x="2098634" y="1546366"/>
                  <a:pt x="2099726" y="1549640"/>
                </a:cubicBezTo>
                <a:cubicBezTo>
                  <a:pt x="2100817" y="1552914"/>
                  <a:pt x="2101437" y="1555891"/>
                  <a:pt x="2101586" y="1558570"/>
                </a:cubicBezTo>
                <a:cubicBezTo>
                  <a:pt x="2105852" y="1558719"/>
                  <a:pt x="2109908" y="1558781"/>
                  <a:pt x="2113753" y="1558756"/>
                </a:cubicBezTo>
                <a:cubicBezTo>
                  <a:pt x="2117597" y="1558731"/>
                  <a:pt x="2120710" y="1558570"/>
                  <a:pt x="2123092" y="1558272"/>
                </a:cubicBezTo>
                <a:cubicBezTo>
                  <a:pt x="2125919" y="1558024"/>
                  <a:pt x="2128511" y="1557528"/>
                  <a:pt x="2130868" y="1556784"/>
                </a:cubicBezTo>
                <a:cubicBezTo>
                  <a:pt x="2133224" y="1556040"/>
                  <a:pt x="2135345" y="1554700"/>
                  <a:pt x="2137230" y="1552765"/>
                </a:cubicBezTo>
                <a:cubicBezTo>
                  <a:pt x="2139314" y="1550731"/>
                  <a:pt x="2140914" y="1547209"/>
                  <a:pt x="2142030" y="1542199"/>
                </a:cubicBezTo>
                <a:cubicBezTo>
                  <a:pt x="2143146" y="1537188"/>
                  <a:pt x="2144052" y="1529945"/>
                  <a:pt x="2144746" y="1520470"/>
                </a:cubicBezTo>
                <a:cubicBezTo>
                  <a:pt x="2144894" y="1519279"/>
                  <a:pt x="2145006" y="1517766"/>
                  <a:pt x="2145081" y="1515930"/>
                </a:cubicBezTo>
                <a:cubicBezTo>
                  <a:pt x="2145155" y="1514095"/>
                  <a:pt x="2145193" y="1513177"/>
                  <a:pt x="2145193" y="1513177"/>
                </a:cubicBezTo>
                <a:lnTo>
                  <a:pt x="2128375" y="1513177"/>
                </a:lnTo>
                <a:lnTo>
                  <a:pt x="2128375" y="1513028"/>
                </a:lnTo>
                <a:lnTo>
                  <a:pt x="2092730" y="1513028"/>
                </a:lnTo>
                <a:cubicBezTo>
                  <a:pt x="2092879" y="1511788"/>
                  <a:pt x="2093028" y="1510560"/>
                  <a:pt x="2093177" y="1509345"/>
                </a:cubicBezTo>
                <a:cubicBezTo>
                  <a:pt x="2093325" y="1508129"/>
                  <a:pt x="2093499" y="1506852"/>
                  <a:pt x="2093697" y="1505513"/>
                </a:cubicBezTo>
                <a:lnTo>
                  <a:pt x="2154048" y="1505513"/>
                </a:lnTo>
                <a:lnTo>
                  <a:pt x="2154048" y="1488174"/>
                </a:lnTo>
                <a:lnTo>
                  <a:pt x="2101139" y="1488174"/>
                </a:lnTo>
                <a:lnTo>
                  <a:pt x="2111185" y="1484974"/>
                </a:lnTo>
                <a:cubicBezTo>
                  <a:pt x="2110640" y="1483238"/>
                  <a:pt x="2109932" y="1481229"/>
                  <a:pt x="2109065" y="1478947"/>
                </a:cubicBezTo>
                <a:cubicBezTo>
                  <a:pt x="2108196" y="1476665"/>
                  <a:pt x="2107291" y="1474457"/>
                  <a:pt x="2106348" y="1472324"/>
                </a:cubicBezTo>
                <a:lnTo>
                  <a:pt x="2150625" y="1472324"/>
                </a:lnTo>
                <a:lnTo>
                  <a:pt x="2150625" y="1428122"/>
                </a:lnTo>
                <a:lnTo>
                  <a:pt x="2101586" y="1428122"/>
                </a:lnTo>
                <a:cubicBezTo>
                  <a:pt x="2100891" y="1425939"/>
                  <a:pt x="2100110" y="1423669"/>
                  <a:pt x="2099242" y="1421313"/>
                </a:cubicBezTo>
                <a:cubicBezTo>
                  <a:pt x="2098374" y="1418957"/>
                  <a:pt x="2097542" y="1416761"/>
                  <a:pt x="2096748" y="1414728"/>
                </a:cubicBezTo>
                <a:close/>
                <a:moveTo>
                  <a:pt x="10148898" y="1369923"/>
                </a:moveTo>
                <a:cubicBezTo>
                  <a:pt x="10147062" y="1375629"/>
                  <a:pt x="10144892" y="1381209"/>
                  <a:pt x="10142387" y="1386667"/>
                </a:cubicBezTo>
                <a:cubicBezTo>
                  <a:pt x="10139881" y="1392124"/>
                  <a:pt x="10137488" y="1396899"/>
                  <a:pt x="10135206" y="1400991"/>
                </a:cubicBezTo>
                <a:cubicBezTo>
                  <a:pt x="10132924" y="1405084"/>
                  <a:pt x="10131237" y="1407875"/>
                  <a:pt x="10130145" y="1409363"/>
                </a:cubicBezTo>
                <a:cubicBezTo>
                  <a:pt x="10128459" y="1411844"/>
                  <a:pt x="10126871" y="1413779"/>
                  <a:pt x="10125383" y="1415168"/>
                </a:cubicBezTo>
                <a:cubicBezTo>
                  <a:pt x="10123895" y="1416557"/>
                  <a:pt x="10122282" y="1417524"/>
                  <a:pt x="10120546" y="1418068"/>
                </a:cubicBezTo>
                <a:cubicBezTo>
                  <a:pt x="10121340" y="1419905"/>
                  <a:pt x="10122208" y="1422112"/>
                  <a:pt x="10123151" y="1424692"/>
                </a:cubicBezTo>
                <a:cubicBezTo>
                  <a:pt x="10124093" y="1427272"/>
                  <a:pt x="10124974" y="1429778"/>
                  <a:pt x="10125792" y="1432208"/>
                </a:cubicBezTo>
                <a:cubicBezTo>
                  <a:pt x="10126611" y="1434639"/>
                  <a:pt x="10127194" y="1436524"/>
                  <a:pt x="10127541" y="1437864"/>
                </a:cubicBezTo>
                <a:cubicBezTo>
                  <a:pt x="10128732" y="1437367"/>
                  <a:pt x="10130505" y="1436847"/>
                  <a:pt x="10132862" y="1436301"/>
                </a:cubicBezTo>
                <a:cubicBezTo>
                  <a:pt x="10135218" y="1435755"/>
                  <a:pt x="10139174" y="1435160"/>
                  <a:pt x="10144731" y="1434515"/>
                </a:cubicBezTo>
                <a:cubicBezTo>
                  <a:pt x="10142597" y="1437442"/>
                  <a:pt x="10140663" y="1439972"/>
                  <a:pt x="10138926" y="1442105"/>
                </a:cubicBezTo>
                <a:cubicBezTo>
                  <a:pt x="10137190" y="1444239"/>
                  <a:pt x="10135826" y="1445826"/>
                  <a:pt x="10134834" y="1446867"/>
                </a:cubicBezTo>
                <a:cubicBezTo>
                  <a:pt x="10132403" y="1449646"/>
                  <a:pt x="10130245" y="1451817"/>
                  <a:pt x="10128359" y="1453379"/>
                </a:cubicBezTo>
                <a:cubicBezTo>
                  <a:pt x="10126474" y="1454942"/>
                  <a:pt x="10124465" y="1455971"/>
                  <a:pt x="10122332" y="1456467"/>
                </a:cubicBezTo>
                <a:cubicBezTo>
                  <a:pt x="10123126" y="1458253"/>
                  <a:pt x="10123957" y="1460373"/>
                  <a:pt x="10124825" y="1462830"/>
                </a:cubicBezTo>
                <a:cubicBezTo>
                  <a:pt x="10125693" y="1465285"/>
                  <a:pt x="10126499" y="1467666"/>
                  <a:pt x="10127243" y="1469974"/>
                </a:cubicBezTo>
                <a:cubicBezTo>
                  <a:pt x="10127987" y="1472280"/>
                  <a:pt x="10128533" y="1474078"/>
                  <a:pt x="10128880" y="1475368"/>
                </a:cubicBezTo>
                <a:cubicBezTo>
                  <a:pt x="10130121" y="1474723"/>
                  <a:pt x="10131683" y="1474103"/>
                  <a:pt x="10133568" y="1473508"/>
                </a:cubicBezTo>
                <a:cubicBezTo>
                  <a:pt x="10135454" y="1472912"/>
                  <a:pt x="10138232" y="1472230"/>
                  <a:pt x="10141903" y="1471462"/>
                </a:cubicBezTo>
                <a:cubicBezTo>
                  <a:pt x="10145574" y="1470693"/>
                  <a:pt x="10150597" y="1469750"/>
                  <a:pt x="10156972" y="1468634"/>
                </a:cubicBezTo>
                <a:cubicBezTo>
                  <a:pt x="10163347" y="1467518"/>
                  <a:pt x="10171619" y="1466116"/>
                  <a:pt x="10181789" y="1464429"/>
                </a:cubicBezTo>
                <a:cubicBezTo>
                  <a:pt x="10181392" y="1462147"/>
                  <a:pt x="10181107" y="1459195"/>
                  <a:pt x="10180933" y="1455574"/>
                </a:cubicBezTo>
                <a:cubicBezTo>
                  <a:pt x="10180759" y="1451953"/>
                  <a:pt x="10180747" y="1448703"/>
                  <a:pt x="10180896" y="1445826"/>
                </a:cubicBezTo>
                <a:lnTo>
                  <a:pt x="10156488" y="1449174"/>
                </a:lnTo>
                <a:cubicBezTo>
                  <a:pt x="10161350" y="1443370"/>
                  <a:pt x="10166038" y="1437293"/>
                  <a:pt x="10170552" y="1430943"/>
                </a:cubicBezTo>
                <a:cubicBezTo>
                  <a:pt x="10175067" y="1424593"/>
                  <a:pt x="10179110" y="1418218"/>
                  <a:pt x="10182682" y="1411819"/>
                </a:cubicBezTo>
                <a:lnTo>
                  <a:pt x="10165194" y="1400582"/>
                </a:lnTo>
                <a:cubicBezTo>
                  <a:pt x="10163954" y="1403211"/>
                  <a:pt x="10162602" y="1405853"/>
                  <a:pt x="10161139" y="1408507"/>
                </a:cubicBezTo>
                <a:cubicBezTo>
                  <a:pt x="10159675" y="1411161"/>
                  <a:pt x="10158224" y="1413754"/>
                  <a:pt x="10156786" y="1416283"/>
                </a:cubicBezTo>
                <a:lnTo>
                  <a:pt x="10147782" y="1416879"/>
                </a:lnTo>
                <a:cubicBezTo>
                  <a:pt x="10151899" y="1411174"/>
                  <a:pt x="10155880" y="1404985"/>
                  <a:pt x="10159725" y="1398313"/>
                </a:cubicBezTo>
                <a:cubicBezTo>
                  <a:pt x="10163570" y="1391640"/>
                  <a:pt x="10166906" y="1385030"/>
                  <a:pt x="10169734" y="1378481"/>
                </a:cubicBezTo>
                <a:close/>
                <a:moveTo>
                  <a:pt x="10198978" y="1369775"/>
                </a:moveTo>
                <a:cubicBezTo>
                  <a:pt x="10197689" y="1376670"/>
                  <a:pt x="10195965" y="1383504"/>
                  <a:pt x="10193807" y="1390276"/>
                </a:cubicBezTo>
                <a:cubicBezTo>
                  <a:pt x="10191649" y="1397047"/>
                  <a:pt x="10189143" y="1403360"/>
                  <a:pt x="10186291" y="1409214"/>
                </a:cubicBezTo>
                <a:cubicBezTo>
                  <a:pt x="10183438" y="1415068"/>
                  <a:pt x="10180301" y="1420103"/>
                  <a:pt x="10176877" y="1424320"/>
                </a:cubicBezTo>
                <a:cubicBezTo>
                  <a:pt x="10178564" y="1425263"/>
                  <a:pt x="10180573" y="1426478"/>
                  <a:pt x="10182905" y="1427966"/>
                </a:cubicBezTo>
                <a:cubicBezTo>
                  <a:pt x="10185237" y="1429455"/>
                  <a:pt x="10187531" y="1430968"/>
                  <a:pt x="10189788" y="1432505"/>
                </a:cubicBezTo>
                <a:cubicBezTo>
                  <a:pt x="10192046" y="1434043"/>
                  <a:pt x="10193844" y="1435382"/>
                  <a:pt x="10195183" y="1436524"/>
                </a:cubicBezTo>
                <a:cubicBezTo>
                  <a:pt x="10197118" y="1433795"/>
                  <a:pt x="10199016" y="1430770"/>
                  <a:pt x="10200876" y="1427446"/>
                </a:cubicBezTo>
                <a:cubicBezTo>
                  <a:pt x="10202736" y="1424122"/>
                  <a:pt x="10204510" y="1420599"/>
                  <a:pt x="10206197" y="1416879"/>
                </a:cubicBezTo>
                <a:lnTo>
                  <a:pt x="10240576" y="1416879"/>
                </a:lnTo>
                <a:cubicBezTo>
                  <a:pt x="10240179" y="1433002"/>
                  <a:pt x="10239720" y="1446273"/>
                  <a:pt x="10239199" y="1456690"/>
                </a:cubicBezTo>
                <a:cubicBezTo>
                  <a:pt x="10238678" y="1467108"/>
                  <a:pt x="10237984" y="1475070"/>
                  <a:pt x="10237116" y="1480577"/>
                </a:cubicBezTo>
                <a:cubicBezTo>
                  <a:pt x="10236247" y="1486084"/>
                  <a:pt x="10235119" y="1489581"/>
                  <a:pt x="10233730" y="1491069"/>
                </a:cubicBezTo>
                <a:cubicBezTo>
                  <a:pt x="10232837" y="1492161"/>
                  <a:pt x="10231919" y="1492893"/>
                  <a:pt x="10230976" y="1493265"/>
                </a:cubicBezTo>
                <a:cubicBezTo>
                  <a:pt x="10230034" y="1493637"/>
                  <a:pt x="10228818" y="1493823"/>
                  <a:pt x="10227330" y="1493823"/>
                </a:cubicBezTo>
                <a:cubicBezTo>
                  <a:pt x="10225296" y="1493823"/>
                  <a:pt x="10222357" y="1493786"/>
                  <a:pt x="10218512" y="1493711"/>
                </a:cubicBezTo>
                <a:cubicBezTo>
                  <a:pt x="10214667" y="1493637"/>
                  <a:pt x="10210463" y="1493426"/>
                  <a:pt x="10205899" y="1493079"/>
                </a:cubicBezTo>
                <a:cubicBezTo>
                  <a:pt x="10207784" y="1495956"/>
                  <a:pt x="10209384" y="1499404"/>
                  <a:pt x="10210699" y="1503422"/>
                </a:cubicBezTo>
                <a:cubicBezTo>
                  <a:pt x="10212013" y="1507441"/>
                  <a:pt x="10212745" y="1510889"/>
                  <a:pt x="10212894" y="1513766"/>
                </a:cubicBezTo>
                <a:cubicBezTo>
                  <a:pt x="10217309" y="1513915"/>
                  <a:pt x="10221700" y="1513989"/>
                  <a:pt x="10226065" y="1513989"/>
                </a:cubicBezTo>
                <a:cubicBezTo>
                  <a:pt x="10230431" y="1513989"/>
                  <a:pt x="10234102" y="1513716"/>
                  <a:pt x="10237078" y="1513171"/>
                </a:cubicBezTo>
                <a:cubicBezTo>
                  <a:pt x="10240353" y="1512575"/>
                  <a:pt x="10243218" y="1511632"/>
                  <a:pt x="10245673" y="1510343"/>
                </a:cubicBezTo>
                <a:cubicBezTo>
                  <a:pt x="10248129" y="1509053"/>
                  <a:pt x="10250498" y="1506796"/>
                  <a:pt x="10252780" y="1503571"/>
                </a:cubicBezTo>
                <a:cubicBezTo>
                  <a:pt x="10254268" y="1501537"/>
                  <a:pt x="10255521" y="1498374"/>
                  <a:pt x="10256538" y="1494084"/>
                </a:cubicBezTo>
                <a:cubicBezTo>
                  <a:pt x="10257555" y="1489792"/>
                  <a:pt x="10258386" y="1483901"/>
                  <a:pt x="10259031" y="1476410"/>
                </a:cubicBezTo>
                <a:cubicBezTo>
                  <a:pt x="10259675" y="1468919"/>
                  <a:pt x="10260234" y="1459444"/>
                  <a:pt x="10260705" y="1447983"/>
                </a:cubicBezTo>
                <a:cubicBezTo>
                  <a:pt x="10261176" y="1436524"/>
                  <a:pt x="10261585" y="1422584"/>
                  <a:pt x="10261933" y="1406164"/>
                </a:cubicBezTo>
                <a:cubicBezTo>
                  <a:pt x="10261933" y="1405320"/>
                  <a:pt x="10261945" y="1404117"/>
                  <a:pt x="10261970" y="1402554"/>
                </a:cubicBezTo>
                <a:cubicBezTo>
                  <a:pt x="10261995" y="1400991"/>
                  <a:pt x="10262020" y="1399578"/>
                  <a:pt x="10262044" y="1398313"/>
                </a:cubicBezTo>
                <a:cubicBezTo>
                  <a:pt x="10262069" y="1397047"/>
                  <a:pt x="10262082" y="1396415"/>
                  <a:pt x="10262082" y="1396415"/>
                </a:cubicBezTo>
                <a:lnTo>
                  <a:pt x="10214084" y="1396415"/>
                </a:lnTo>
                <a:cubicBezTo>
                  <a:pt x="10215225" y="1392794"/>
                  <a:pt x="10216317" y="1389110"/>
                  <a:pt x="10217359" y="1385365"/>
                </a:cubicBezTo>
                <a:cubicBezTo>
                  <a:pt x="10218401" y="1381619"/>
                  <a:pt x="10219343" y="1377836"/>
                  <a:pt x="10220186" y="1374016"/>
                </a:cubicBezTo>
                <a:close/>
                <a:moveTo>
                  <a:pt x="7269824" y="1291359"/>
                </a:moveTo>
                <a:lnTo>
                  <a:pt x="7299367" y="1291359"/>
                </a:lnTo>
                <a:lnTo>
                  <a:pt x="7299367" y="1306093"/>
                </a:lnTo>
                <a:lnTo>
                  <a:pt x="7269824" y="1306093"/>
                </a:lnTo>
                <a:close/>
                <a:moveTo>
                  <a:pt x="9168624" y="1288635"/>
                </a:moveTo>
                <a:lnTo>
                  <a:pt x="9226667" y="1288635"/>
                </a:lnTo>
                <a:lnTo>
                  <a:pt x="9226667" y="1300988"/>
                </a:lnTo>
                <a:lnTo>
                  <a:pt x="9168624" y="1300988"/>
                </a:lnTo>
                <a:close/>
                <a:moveTo>
                  <a:pt x="8742630" y="1278291"/>
                </a:moveTo>
                <a:lnTo>
                  <a:pt x="8742630" y="1300987"/>
                </a:lnTo>
                <a:lnTo>
                  <a:pt x="8875831" y="1300987"/>
                </a:lnTo>
                <a:lnTo>
                  <a:pt x="8875831" y="1278291"/>
                </a:lnTo>
                <a:close/>
                <a:moveTo>
                  <a:pt x="10586606" y="1269068"/>
                </a:moveTo>
                <a:lnTo>
                  <a:pt x="10586606" y="1290127"/>
                </a:lnTo>
                <a:lnTo>
                  <a:pt x="10614363" y="1290127"/>
                </a:lnTo>
                <a:lnTo>
                  <a:pt x="10614363" y="1317140"/>
                </a:lnTo>
                <a:lnTo>
                  <a:pt x="10580802" y="1317140"/>
                </a:lnTo>
                <a:lnTo>
                  <a:pt x="10580802" y="1338124"/>
                </a:lnTo>
                <a:lnTo>
                  <a:pt x="10614363" y="1338124"/>
                </a:lnTo>
                <a:lnTo>
                  <a:pt x="10614363" y="1381433"/>
                </a:lnTo>
                <a:cubicBezTo>
                  <a:pt x="10614363" y="1383368"/>
                  <a:pt x="10613346" y="1384336"/>
                  <a:pt x="10611312" y="1384336"/>
                </a:cubicBezTo>
                <a:cubicBezTo>
                  <a:pt x="10610171" y="1384336"/>
                  <a:pt x="10608038" y="1384336"/>
                  <a:pt x="10604912" y="1384336"/>
                </a:cubicBezTo>
                <a:cubicBezTo>
                  <a:pt x="10601787" y="1384336"/>
                  <a:pt x="10598736" y="1384236"/>
                  <a:pt x="10595759" y="1384038"/>
                </a:cubicBezTo>
                <a:cubicBezTo>
                  <a:pt x="10597198" y="1386815"/>
                  <a:pt x="10598612" y="1390326"/>
                  <a:pt x="10600001" y="1394567"/>
                </a:cubicBezTo>
                <a:cubicBezTo>
                  <a:pt x="10601390" y="1398809"/>
                  <a:pt x="10602308" y="1402443"/>
                  <a:pt x="10602754" y="1405469"/>
                </a:cubicBezTo>
                <a:cubicBezTo>
                  <a:pt x="10608261" y="1405469"/>
                  <a:pt x="10613073" y="1405246"/>
                  <a:pt x="10617191" y="1404799"/>
                </a:cubicBezTo>
                <a:cubicBezTo>
                  <a:pt x="10621308" y="1404353"/>
                  <a:pt x="10624930" y="1403211"/>
                  <a:pt x="10628055" y="1401376"/>
                </a:cubicBezTo>
                <a:cubicBezTo>
                  <a:pt x="10631180" y="1399640"/>
                  <a:pt x="10633314" y="1397209"/>
                  <a:pt x="10634455" y="1394084"/>
                </a:cubicBezTo>
                <a:cubicBezTo>
                  <a:pt x="10635596" y="1390958"/>
                  <a:pt x="10636166" y="1386890"/>
                  <a:pt x="10636166" y="1381880"/>
                </a:cubicBezTo>
                <a:lnTo>
                  <a:pt x="10636166" y="1338124"/>
                </a:lnTo>
                <a:lnTo>
                  <a:pt x="10667420" y="1338124"/>
                </a:lnTo>
                <a:lnTo>
                  <a:pt x="10667420" y="1317140"/>
                </a:lnTo>
                <a:lnTo>
                  <a:pt x="10636166" y="1317140"/>
                </a:lnTo>
                <a:lnTo>
                  <a:pt x="10636166" y="1290127"/>
                </a:lnTo>
                <a:lnTo>
                  <a:pt x="10662806" y="1290127"/>
                </a:lnTo>
                <a:lnTo>
                  <a:pt x="10662806" y="1269068"/>
                </a:lnTo>
                <a:close/>
                <a:moveTo>
                  <a:pt x="7221827" y="1265240"/>
                </a:moveTo>
                <a:cubicBezTo>
                  <a:pt x="7218950" y="1271292"/>
                  <a:pt x="7215887" y="1277307"/>
                  <a:pt x="7212637" y="1283285"/>
                </a:cubicBezTo>
                <a:cubicBezTo>
                  <a:pt x="7209388" y="1289263"/>
                  <a:pt x="7206200" y="1294869"/>
                  <a:pt x="7203075" y="1300103"/>
                </a:cubicBezTo>
                <a:cubicBezTo>
                  <a:pt x="7199950" y="1305337"/>
                  <a:pt x="7197097" y="1309888"/>
                  <a:pt x="7194517" y="1313758"/>
                </a:cubicBezTo>
                <a:lnTo>
                  <a:pt x="7213939" y="1327599"/>
                </a:lnTo>
                <a:cubicBezTo>
                  <a:pt x="7218255" y="1319910"/>
                  <a:pt x="7222522" y="1311947"/>
                  <a:pt x="7226739" y="1303712"/>
                </a:cubicBezTo>
                <a:cubicBezTo>
                  <a:pt x="7230955" y="1295477"/>
                  <a:pt x="7234949" y="1287291"/>
                  <a:pt x="7238719" y="1279155"/>
                </a:cubicBezTo>
                <a:close/>
                <a:moveTo>
                  <a:pt x="10541214" y="1263636"/>
                </a:moveTo>
                <a:lnTo>
                  <a:pt x="10541214" y="1295931"/>
                </a:lnTo>
                <a:lnTo>
                  <a:pt x="10523875" y="1295931"/>
                </a:lnTo>
                <a:lnTo>
                  <a:pt x="10523875" y="1316768"/>
                </a:lnTo>
                <a:lnTo>
                  <a:pt x="10541214" y="1316768"/>
                </a:lnTo>
                <a:lnTo>
                  <a:pt x="10541214" y="1358588"/>
                </a:lnTo>
                <a:cubicBezTo>
                  <a:pt x="10537543" y="1359779"/>
                  <a:pt x="10534058" y="1360895"/>
                  <a:pt x="10530759" y="1361937"/>
                </a:cubicBezTo>
                <a:cubicBezTo>
                  <a:pt x="10527460" y="1362978"/>
                  <a:pt x="10524446" y="1363896"/>
                  <a:pt x="10521717" y="1364690"/>
                </a:cubicBezTo>
                <a:lnTo>
                  <a:pt x="10530126" y="1387237"/>
                </a:lnTo>
                <a:cubicBezTo>
                  <a:pt x="10537865" y="1384112"/>
                  <a:pt x="10546324" y="1380677"/>
                  <a:pt x="10555501" y="1376931"/>
                </a:cubicBezTo>
                <a:cubicBezTo>
                  <a:pt x="10564679" y="1373185"/>
                  <a:pt x="10573733" y="1369403"/>
                  <a:pt x="10582662" y="1365583"/>
                </a:cubicBezTo>
                <a:lnTo>
                  <a:pt x="10578421" y="1345937"/>
                </a:lnTo>
                <a:lnTo>
                  <a:pt x="10562124" y="1351519"/>
                </a:lnTo>
                <a:lnTo>
                  <a:pt x="10562124" y="1316768"/>
                </a:lnTo>
                <a:lnTo>
                  <a:pt x="10578867" y="1316768"/>
                </a:lnTo>
                <a:lnTo>
                  <a:pt x="10578867" y="1295931"/>
                </a:lnTo>
                <a:lnTo>
                  <a:pt x="10562124" y="1295931"/>
                </a:lnTo>
                <a:lnTo>
                  <a:pt x="10562124" y="1263636"/>
                </a:lnTo>
                <a:close/>
                <a:moveTo>
                  <a:pt x="7284186" y="1262635"/>
                </a:moveTo>
                <a:cubicBezTo>
                  <a:pt x="7289544" y="1266406"/>
                  <a:pt x="7295522" y="1269829"/>
                  <a:pt x="7302120" y="1272905"/>
                </a:cubicBezTo>
                <a:lnTo>
                  <a:pt x="7266773" y="1272905"/>
                </a:lnTo>
                <a:cubicBezTo>
                  <a:pt x="7269849" y="1271367"/>
                  <a:pt x="7272826" y="1269754"/>
                  <a:pt x="7275703" y="1268067"/>
                </a:cubicBezTo>
                <a:cubicBezTo>
                  <a:pt x="7278580" y="1266381"/>
                  <a:pt x="7281408" y="1264570"/>
                  <a:pt x="7284186" y="1262635"/>
                </a:cubicBezTo>
                <a:close/>
                <a:moveTo>
                  <a:pt x="7526173" y="1255518"/>
                </a:moveTo>
                <a:lnTo>
                  <a:pt x="7564125" y="1255518"/>
                </a:lnTo>
                <a:cubicBezTo>
                  <a:pt x="7561297" y="1257254"/>
                  <a:pt x="7558233" y="1258892"/>
                  <a:pt x="7554934" y="1260430"/>
                </a:cubicBezTo>
                <a:cubicBezTo>
                  <a:pt x="7551635" y="1261967"/>
                  <a:pt x="7548150" y="1263381"/>
                  <a:pt x="7544479" y="1264671"/>
                </a:cubicBezTo>
                <a:cubicBezTo>
                  <a:pt x="7537484" y="1262240"/>
                  <a:pt x="7531382" y="1259189"/>
                  <a:pt x="7526173" y="1255518"/>
                </a:cubicBezTo>
                <a:close/>
                <a:moveTo>
                  <a:pt x="11710480" y="1248765"/>
                </a:moveTo>
                <a:cubicBezTo>
                  <a:pt x="11713457" y="1257247"/>
                  <a:pt x="11716793" y="1265420"/>
                  <a:pt x="11720489" y="1273283"/>
                </a:cubicBezTo>
                <a:cubicBezTo>
                  <a:pt x="11724185" y="1281146"/>
                  <a:pt x="11728315" y="1288476"/>
                  <a:pt x="11732879" y="1295272"/>
                </a:cubicBezTo>
                <a:lnTo>
                  <a:pt x="11710480" y="1295272"/>
                </a:lnTo>
                <a:close/>
                <a:moveTo>
                  <a:pt x="11686668" y="1248020"/>
                </a:moveTo>
                <a:lnTo>
                  <a:pt x="11686817" y="1248020"/>
                </a:lnTo>
                <a:lnTo>
                  <a:pt x="11686817" y="1295272"/>
                </a:lnTo>
                <a:lnTo>
                  <a:pt x="11663525" y="1295272"/>
                </a:lnTo>
                <a:cubicBezTo>
                  <a:pt x="11668238" y="1288427"/>
                  <a:pt x="11672529" y="1281010"/>
                  <a:pt x="11676399" y="1273023"/>
                </a:cubicBezTo>
                <a:cubicBezTo>
                  <a:pt x="11680268" y="1265036"/>
                  <a:pt x="11683691" y="1256701"/>
                  <a:pt x="11686668" y="1248020"/>
                </a:cubicBezTo>
                <a:close/>
                <a:moveTo>
                  <a:pt x="2096228" y="1228841"/>
                </a:moveTo>
                <a:lnTo>
                  <a:pt x="2116989" y="1228841"/>
                </a:lnTo>
                <a:lnTo>
                  <a:pt x="2116989" y="1232339"/>
                </a:lnTo>
                <a:lnTo>
                  <a:pt x="2096228" y="1232339"/>
                </a:lnTo>
                <a:close/>
                <a:moveTo>
                  <a:pt x="2053291" y="1228841"/>
                </a:moveTo>
                <a:lnTo>
                  <a:pt x="2074796" y="1228841"/>
                </a:lnTo>
                <a:lnTo>
                  <a:pt x="2074796" y="1232339"/>
                </a:lnTo>
                <a:lnTo>
                  <a:pt x="2053291" y="1232339"/>
                </a:lnTo>
                <a:close/>
                <a:moveTo>
                  <a:pt x="8762126" y="1227391"/>
                </a:moveTo>
                <a:lnTo>
                  <a:pt x="8762126" y="1249939"/>
                </a:lnTo>
                <a:lnTo>
                  <a:pt x="8855516" y="1249939"/>
                </a:lnTo>
                <a:lnTo>
                  <a:pt x="8855516" y="1227391"/>
                </a:lnTo>
                <a:close/>
                <a:moveTo>
                  <a:pt x="7202033" y="1226396"/>
                </a:moveTo>
                <a:lnTo>
                  <a:pt x="7190127" y="1243139"/>
                </a:lnTo>
                <a:cubicBezTo>
                  <a:pt x="7193351" y="1244478"/>
                  <a:pt x="7196737" y="1246054"/>
                  <a:pt x="7200284" y="1247864"/>
                </a:cubicBezTo>
                <a:cubicBezTo>
                  <a:pt x="7203831" y="1249675"/>
                  <a:pt x="7207155" y="1251560"/>
                  <a:pt x="7210256" y="1253520"/>
                </a:cubicBezTo>
                <a:cubicBezTo>
                  <a:pt x="7213356" y="1255479"/>
                  <a:pt x="7215849" y="1257302"/>
                  <a:pt x="7217734" y="1258989"/>
                </a:cubicBezTo>
                <a:lnTo>
                  <a:pt x="7230534" y="1240609"/>
                </a:lnTo>
                <a:cubicBezTo>
                  <a:pt x="7228401" y="1238922"/>
                  <a:pt x="7225697" y="1237186"/>
                  <a:pt x="7222423" y="1235400"/>
                </a:cubicBezTo>
                <a:cubicBezTo>
                  <a:pt x="7219148" y="1233614"/>
                  <a:pt x="7215701" y="1231940"/>
                  <a:pt x="7212079" y="1230377"/>
                </a:cubicBezTo>
                <a:cubicBezTo>
                  <a:pt x="7208458" y="1228815"/>
                  <a:pt x="7205109" y="1227487"/>
                  <a:pt x="7202033" y="1226396"/>
                </a:cubicBezTo>
                <a:close/>
                <a:moveTo>
                  <a:pt x="7270271" y="1219699"/>
                </a:moveTo>
                <a:lnTo>
                  <a:pt x="7296018" y="1219699"/>
                </a:lnTo>
                <a:cubicBezTo>
                  <a:pt x="7292545" y="1225652"/>
                  <a:pt x="7288329" y="1231084"/>
                  <a:pt x="7283368" y="1235996"/>
                </a:cubicBezTo>
                <a:cubicBezTo>
                  <a:pt x="7280590" y="1233614"/>
                  <a:pt x="7278047" y="1231146"/>
                  <a:pt x="7275740" y="1228591"/>
                </a:cubicBezTo>
                <a:cubicBezTo>
                  <a:pt x="7273433" y="1226036"/>
                  <a:pt x="7271412" y="1223419"/>
                  <a:pt x="7269676" y="1220740"/>
                </a:cubicBezTo>
                <a:close/>
                <a:moveTo>
                  <a:pt x="2962362" y="1219540"/>
                </a:moveTo>
                <a:lnTo>
                  <a:pt x="2984910" y="1219540"/>
                </a:lnTo>
                <a:cubicBezTo>
                  <a:pt x="2984562" y="1223162"/>
                  <a:pt x="2983917" y="1226598"/>
                  <a:pt x="2982975" y="1229847"/>
                </a:cubicBezTo>
                <a:cubicBezTo>
                  <a:pt x="2982033" y="1233096"/>
                  <a:pt x="2980594" y="1236185"/>
                  <a:pt x="2978659" y="1239111"/>
                </a:cubicBezTo>
                <a:cubicBezTo>
                  <a:pt x="2975633" y="1236582"/>
                  <a:pt x="2972755" y="1233704"/>
                  <a:pt x="2970027" y="1230480"/>
                </a:cubicBezTo>
                <a:cubicBezTo>
                  <a:pt x="2967299" y="1227255"/>
                  <a:pt x="2964743" y="1223608"/>
                  <a:pt x="2962362" y="1219540"/>
                </a:cubicBezTo>
                <a:close/>
                <a:moveTo>
                  <a:pt x="7519327" y="1217121"/>
                </a:moveTo>
                <a:lnTo>
                  <a:pt x="7577221" y="1217121"/>
                </a:lnTo>
                <a:lnTo>
                  <a:pt x="7577221" y="1221213"/>
                </a:lnTo>
                <a:lnTo>
                  <a:pt x="7519327" y="1221213"/>
                </a:lnTo>
                <a:close/>
                <a:moveTo>
                  <a:pt x="2096228" y="1215000"/>
                </a:moveTo>
                <a:lnTo>
                  <a:pt x="2116989" y="1215000"/>
                </a:lnTo>
                <a:lnTo>
                  <a:pt x="2116989" y="1218498"/>
                </a:lnTo>
                <a:lnTo>
                  <a:pt x="2096228" y="1218498"/>
                </a:lnTo>
                <a:close/>
                <a:moveTo>
                  <a:pt x="2053291" y="1215000"/>
                </a:moveTo>
                <a:lnTo>
                  <a:pt x="2074796" y="1215000"/>
                </a:lnTo>
                <a:lnTo>
                  <a:pt x="2074796" y="1218498"/>
                </a:lnTo>
                <a:lnTo>
                  <a:pt x="2053291" y="1218498"/>
                </a:lnTo>
                <a:close/>
                <a:moveTo>
                  <a:pt x="2032529" y="1203838"/>
                </a:moveTo>
                <a:lnTo>
                  <a:pt x="2032529" y="1243501"/>
                </a:lnTo>
                <a:lnTo>
                  <a:pt x="2074796" y="1243501"/>
                </a:lnTo>
                <a:lnTo>
                  <a:pt x="2074796" y="1246701"/>
                </a:lnTo>
                <a:lnTo>
                  <a:pt x="2030148" y="1246701"/>
                </a:lnTo>
                <a:lnTo>
                  <a:pt x="2030148" y="1260393"/>
                </a:lnTo>
                <a:lnTo>
                  <a:pt x="2074796" y="1260393"/>
                </a:lnTo>
                <a:lnTo>
                  <a:pt x="2074796" y="1264039"/>
                </a:lnTo>
                <a:lnTo>
                  <a:pt x="2015786" y="1264039"/>
                </a:lnTo>
                <a:lnTo>
                  <a:pt x="2015786" y="1279889"/>
                </a:lnTo>
                <a:lnTo>
                  <a:pt x="2155834" y="1279889"/>
                </a:lnTo>
                <a:lnTo>
                  <a:pt x="2155834" y="1264039"/>
                </a:lnTo>
                <a:lnTo>
                  <a:pt x="2096228" y="1264039"/>
                </a:lnTo>
                <a:lnTo>
                  <a:pt x="2096228" y="1260393"/>
                </a:lnTo>
                <a:lnTo>
                  <a:pt x="2141397" y="1260393"/>
                </a:lnTo>
                <a:lnTo>
                  <a:pt x="2141397" y="1246701"/>
                </a:lnTo>
                <a:lnTo>
                  <a:pt x="2096228" y="1246701"/>
                </a:lnTo>
                <a:lnTo>
                  <a:pt x="2096228" y="1243501"/>
                </a:lnTo>
                <a:lnTo>
                  <a:pt x="2138793" y="1243501"/>
                </a:lnTo>
                <a:lnTo>
                  <a:pt x="2138793" y="1203838"/>
                </a:lnTo>
                <a:close/>
                <a:moveTo>
                  <a:pt x="255046" y="1202753"/>
                </a:moveTo>
                <a:lnTo>
                  <a:pt x="263306" y="1202753"/>
                </a:lnTo>
                <a:lnTo>
                  <a:pt x="263306" y="1254917"/>
                </a:lnTo>
                <a:lnTo>
                  <a:pt x="255046" y="1254917"/>
                </a:lnTo>
                <a:close/>
                <a:moveTo>
                  <a:pt x="7519327" y="1199857"/>
                </a:moveTo>
                <a:lnTo>
                  <a:pt x="7577221" y="1199857"/>
                </a:lnTo>
                <a:lnTo>
                  <a:pt x="7577221" y="1204024"/>
                </a:lnTo>
                <a:lnTo>
                  <a:pt x="7519327" y="1204024"/>
                </a:lnTo>
                <a:close/>
                <a:moveTo>
                  <a:pt x="339952" y="1198958"/>
                </a:moveTo>
                <a:lnTo>
                  <a:pt x="348138" y="1198958"/>
                </a:lnTo>
                <a:lnTo>
                  <a:pt x="348138" y="1236909"/>
                </a:lnTo>
                <a:lnTo>
                  <a:pt x="339952" y="1236909"/>
                </a:lnTo>
                <a:close/>
                <a:moveTo>
                  <a:pt x="312642" y="1198958"/>
                </a:moveTo>
                <a:lnTo>
                  <a:pt x="320009" y="1198958"/>
                </a:lnTo>
                <a:lnTo>
                  <a:pt x="320009" y="1236909"/>
                </a:lnTo>
                <a:lnTo>
                  <a:pt x="312642" y="1236909"/>
                </a:lnTo>
                <a:close/>
                <a:moveTo>
                  <a:pt x="11686817" y="1197269"/>
                </a:moveTo>
                <a:lnTo>
                  <a:pt x="11686817" y="1225473"/>
                </a:lnTo>
                <a:lnTo>
                  <a:pt x="11630932" y="1225473"/>
                </a:lnTo>
                <a:lnTo>
                  <a:pt x="11630932" y="1248020"/>
                </a:lnTo>
                <a:lnTo>
                  <a:pt x="11663972" y="1248020"/>
                </a:lnTo>
                <a:cubicBezTo>
                  <a:pt x="11659656" y="1258834"/>
                  <a:pt x="11654137" y="1269054"/>
                  <a:pt x="11647415" y="1278679"/>
                </a:cubicBezTo>
                <a:cubicBezTo>
                  <a:pt x="11640692" y="1288303"/>
                  <a:pt x="11633214" y="1296116"/>
                  <a:pt x="11624979" y="1302119"/>
                </a:cubicBezTo>
                <a:cubicBezTo>
                  <a:pt x="11626715" y="1303558"/>
                  <a:pt x="11628600" y="1305331"/>
                  <a:pt x="11630634" y="1307440"/>
                </a:cubicBezTo>
                <a:cubicBezTo>
                  <a:pt x="11632668" y="1309548"/>
                  <a:pt x="11634628" y="1311731"/>
                  <a:pt x="11636513" y="1313988"/>
                </a:cubicBezTo>
                <a:cubicBezTo>
                  <a:pt x="11638398" y="1316245"/>
                  <a:pt x="11639985" y="1318292"/>
                  <a:pt x="11641275" y="1320127"/>
                </a:cubicBezTo>
                <a:cubicBezTo>
                  <a:pt x="11646782" y="1315613"/>
                  <a:pt x="11651966" y="1310329"/>
                  <a:pt x="11656828" y="1304277"/>
                </a:cubicBezTo>
                <a:lnTo>
                  <a:pt x="11656828" y="1317820"/>
                </a:lnTo>
                <a:lnTo>
                  <a:pt x="11686817" y="1317820"/>
                </a:lnTo>
                <a:lnTo>
                  <a:pt x="11686817" y="1342080"/>
                </a:lnTo>
                <a:lnTo>
                  <a:pt x="11710480" y="1342080"/>
                </a:lnTo>
                <a:lnTo>
                  <a:pt x="11710480" y="1317820"/>
                </a:lnTo>
                <a:lnTo>
                  <a:pt x="11739874" y="1317820"/>
                </a:lnTo>
                <a:lnTo>
                  <a:pt x="11739874" y="1305022"/>
                </a:lnTo>
                <a:cubicBezTo>
                  <a:pt x="11743992" y="1310181"/>
                  <a:pt x="11748556" y="1314943"/>
                  <a:pt x="11753566" y="1319309"/>
                </a:cubicBezTo>
                <a:cubicBezTo>
                  <a:pt x="11754906" y="1317225"/>
                  <a:pt x="11756605" y="1314956"/>
                  <a:pt x="11758664" y="1312500"/>
                </a:cubicBezTo>
                <a:cubicBezTo>
                  <a:pt x="11760722" y="1310044"/>
                  <a:pt x="11762868" y="1307675"/>
                  <a:pt x="11765100" y="1305393"/>
                </a:cubicBezTo>
                <a:cubicBezTo>
                  <a:pt x="11767333" y="1303111"/>
                  <a:pt x="11769392" y="1301201"/>
                  <a:pt x="11771277" y="1299663"/>
                </a:cubicBezTo>
                <a:cubicBezTo>
                  <a:pt x="11763190" y="1293710"/>
                  <a:pt x="11755873" y="1286170"/>
                  <a:pt x="11749325" y="1277042"/>
                </a:cubicBezTo>
                <a:cubicBezTo>
                  <a:pt x="11742776" y="1267913"/>
                  <a:pt x="11737294" y="1258239"/>
                  <a:pt x="11732879" y="1248020"/>
                </a:cubicBezTo>
                <a:lnTo>
                  <a:pt x="11766812" y="1248020"/>
                </a:lnTo>
                <a:lnTo>
                  <a:pt x="11766812" y="1225473"/>
                </a:lnTo>
                <a:lnTo>
                  <a:pt x="11710480" y="1225473"/>
                </a:lnTo>
                <a:lnTo>
                  <a:pt x="11710480" y="1197269"/>
                </a:lnTo>
                <a:close/>
                <a:moveTo>
                  <a:pt x="7211335" y="1185245"/>
                </a:moveTo>
                <a:lnTo>
                  <a:pt x="7199429" y="1201542"/>
                </a:lnTo>
                <a:cubicBezTo>
                  <a:pt x="7202554" y="1202931"/>
                  <a:pt x="7205865" y="1204555"/>
                  <a:pt x="7209363" y="1206416"/>
                </a:cubicBezTo>
                <a:cubicBezTo>
                  <a:pt x="7212860" y="1208276"/>
                  <a:pt x="7216147" y="1210211"/>
                  <a:pt x="7219223" y="1212220"/>
                </a:cubicBezTo>
                <a:cubicBezTo>
                  <a:pt x="7222299" y="1214229"/>
                  <a:pt x="7224754" y="1216102"/>
                  <a:pt x="7226590" y="1217838"/>
                </a:cubicBezTo>
                <a:lnTo>
                  <a:pt x="7239389" y="1199756"/>
                </a:lnTo>
                <a:cubicBezTo>
                  <a:pt x="7237305" y="1198069"/>
                  <a:pt x="7234651" y="1196320"/>
                  <a:pt x="7231427" y="1194510"/>
                </a:cubicBezTo>
                <a:cubicBezTo>
                  <a:pt x="7228202" y="1192698"/>
                  <a:pt x="7224816" y="1190987"/>
                  <a:pt x="7221269" y="1189375"/>
                </a:cubicBezTo>
                <a:cubicBezTo>
                  <a:pt x="7217722" y="1187763"/>
                  <a:pt x="7214411" y="1186386"/>
                  <a:pt x="7211335" y="1185245"/>
                </a:cubicBezTo>
                <a:close/>
                <a:moveTo>
                  <a:pt x="2015786" y="1185160"/>
                </a:moveTo>
                <a:lnTo>
                  <a:pt x="2015786" y="1200490"/>
                </a:lnTo>
                <a:lnTo>
                  <a:pt x="2155834" y="1200490"/>
                </a:lnTo>
                <a:lnTo>
                  <a:pt x="2155834" y="1185160"/>
                </a:lnTo>
                <a:close/>
                <a:moveTo>
                  <a:pt x="7264467" y="1184650"/>
                </a:moveTo>
                <a:cubicBezTo>
                  <a:pt x="7260895" y="1194224"/>
                  <a:pt x="7256008" y="1203377"/>
                  <a:pt x="7249807" y="1212108"/>
                </a:cubicBezTo>
                <a:cubicBezTo>
                  <a:pt x="7243606" y="1220840"/>
                  <a:pt x="7236809" y="1227984"/>
                  <a:pt x="7229418" y="1233539"/>
                </a:cubicBezTo>
                <a:cubicBezTo>
                  <a:pt x="7231055" y="1234631"/>
                  <a:pt x="7232989" y="1236070"/>
                  <a:pt x="7235222" y="1237855"/>
                </a:cubicBezTo>
                <a:cubicBezTo>
                  <a:pt x="7237454" y="1239642"/>
                  <a:pt x="7239612" y="1241465"/>
                  <a:pt x="7241696" y="1243325"/>
                </a:cubicBezTo>
                <a:cubicBezTo>
                  <a:pt x="7243779" y="1245186"/>
                  <a:pt x="7245441" y="1246760"/>
                  <a:pt x="7246682" y="1248051"/>
                </a:cubicBezTo>
                <a:cubicBezTo>
                  <a:pt x="7248517" y="1246463"/>
                  <a:pt x="7250340" y="1244714"/>
                  <a:pt x="7252151" y="1242804"/>
                </a:cubicBezTo>
                <a:cubicBezTo>
                  <a:pt x="7253962" y="1240894"/>
                  <a:pt x="7255785" y="1238872"/>
                  <a:pt x="7257620" y="1236739"/>
                </a:cubicBezTo>
                <a:cubicBezTo>
                  <a:pt x="7259109" y="1238823"/>
                  <a:pt x="7260684" y="1240857"/>
                  <a:pt x="7262346" y="1242841"/>
                </a:cubicBezTo>
                <a:cubicBezTo>
                  <a:pt x="7264008" y="1244826"/>
                  <a:pt x="7265781" y="1246810"/>
                  <a:pt x="7267666" y="1248795"/>
                </a:cubicBezTo>
                <a:cubicBezTo>
                  <a:pt x="7256603" y="1256087"/>
                  <a:pt x="7244077" y="1261519"/>
                  <a:pt x="7230087" y="1265091"/>
                </a:cubicBezTo>
                <a:cubicBezTo>
                  <a:pt x="7232121" y="1267225"/>
                  <a:pt x="7234279" y="1270040"/>
                  <a:pt x="7236561" y="1273537"/>
                </a:cubicBezTo>
                <a:cubicBezTo>
                  <a:pt x="7238843" y="1277034"/>
                  <a:pt x="7240580" y="1280123"/>
                  <a:pt x="7241770" y="1282801"/>
                </a:cubicBezTo>
                <a:cubicBezTo>
                  <a:pt x="7243010" y="1282405"/>
                  <a:pt x="7244238" y="1282008"/>
                  <a:pt x="7245454" y="1281611"/>
                </a:cubicBezTo>
                <a:cubicBezTo>
                  <a:pt x="7246669" y="1281214"/>
                  <a:pt x="7247847" y="1280793"/>
                  <a:pt x="7248988" y="1280346"/>
                </a:cubicBezTo>
                <a:lnTo>
                  <a:pt x="7248988" y="1329608"/>
                </a:lnTo>
                <a:lnTo>
                  <a:pt x="7269824" y="1329608"/>
                </a:lnTo>
                <a:lnTo>
                  <a:pt x="7269824" y="1324994"/>
                </a:lnTo>
                <a:lnTo>
                  <a:pt x="7299367" y="1324994"/>
                </a:lnTo>
                <a:lnTo>
                  <a:pt x="7299367" y="1328938"/>
                </a:lnTo>
                <a:lnTo>
                  <a:pt x="7321170" y="1328938"/>
                </a:lnTo>
                <a:lnTo>
                  <a:pt x="7321170" y="1279751"/>
                </a:lnTo>
                <a:lnTo>
                  <a:pt x="7323923" y="1280495"/>
                </a:lnTo>
                <a:cubicBezTo>
                  <a:pt x="7324916" y="1278510"/>
                  <a:pt x="7326205" y="1276266"/>
                  <a:pt x="7327793" y="1273760"/>
                </a:cubicBezTo>
                <a:cubicBezTo>
                  <a:pt x="7329380" y="1271255"/>
                  <a:pt x="7331067" y="1268824"/>
                  <a:pt x="7332853" y="1266468"/>
                </a:cubicBezTo>
                <a:cubicBezTo>
                  <a:pt x="7334639" y="1264111"/>
                  <a:pt x="7336301" y="1262139"/>
                  <a:pt x="7337839" y="1260552"/>
                </a:cubicBezTo>
                <a:cubicBezTo>
                  <a:pt x="7330745" y="1259311"/>
                  <a:pt x="7324134" y="1257625"/>
                  <a:pt x="7318007" y="1255492"/>
                </a:cubicBezTo>
                <a:cubicBezTo>
                  <a:pt x="7311881" y="1253359"/>
                  <a:pt x="7306238" y="1250928"/>
                  <a:pt x="7301078" y="1248199"/>
                </a:cubicBezTo>
                <a:cubicBezTo>
                  <a:pt x="7306337" y="1242643"/>
                  <a:pt x="7311025" y="1236454"/>
                  <a:pt x="7315143" y="1229633"/>
                </a:cubicBezTo>
                <a:cubicBezTo>
                  <a:pt x="7319260" y="1222812"/>
                  <a:pt x="7322708" y="1215283"/>
                  <a:pt x="7325486" y="1207048"/>
                </a:cubicBezTo>
                <a:lnTo>
                  <a:pt x="7310678" y="1200053"/>
                </a:lnTo>
                <a:lnTo>
                  <a:pt x="7307031" y="1200946"/>
                </a:lnTo>
                <a:lnTo>
                  <a:pt x="7280986" y="1200946"/>
                </a:lnTo>
                <a:cubicBezTo>
                  <a:pt x="7281830" y="1199210"/>
                  <a:pt x="7282648" y="1197461"/>
                  <a:pt x="7283442" y="1195700"/>
                </a:cubicBezTo>
                <a:cubicBezTo>
                  <a:pt x="7284236" y="1193939"/>
                  <a:pt x="7284980" y="1192190"/>
                  <a:pt x="7285675" y="1190454"/>
                </a:cubicBezTo>
                <a:close/>
                <a:moveTo>
                  <a:pt x="235103" y="1182512"/>
                </a:moveTo>
                <a:lnTo>
                  <a:pt x="235103" y="1288106"/>
                </a:lnTo>
                <a:lnTo>
                  <a:pt x="255046" y="1288106"/>
                </a:lnTo>
                <a:lnTo>
                  <a:pt x="255046" y="1275158"/>
                </a:lnTo>
                <a:lnTo>
                  <a:pt x="283547" y="1275158"/>
                </a:lnTo>
                <a:lnTo>
                  <a:pt x="283547" y="1182512"/>
                </a:lnTo>
                <a:close/>
                <a:moveTo>
                  <a:pt x="3008424" y="1180846"/>
                </a:moveTo>
                <a:lnTo>
                  <a:pt x="3035065" y="1180846"/>
                </a:lnTo>
                <a:lnTo>
                  <a:pt x="3035065" y="1198407"/>
                </a:lnTo>
                <a:lnTo>
                  <a:pt x="3008424" y="1198407"/>
                </a:lnTo>
                <a:close/>
                <a:moveTo>
                  <a:pt x="2957674" y="1180846"/>
                </a:moveTo>
                <a:lnTo>
                  <a:pt x="2985356" y="1180846"/>
                </a:lnTo>
                <a:lnTo>
                  <a:pt x="2985356" y="1198407"/>
                </a:lnTo>
                <a:lnTo>
                  <a:pt x="2957674" y="1198407"/>
                </a:lnTo>
                <a:close/>
                <a:moveTo>
                  <a:pt x="8751187" y="1178799"/>
                </a:moveTo>
                <a:lnTo>
                  <a:pt x="8751187" y="1201496"/>
                </a:lnTo>
                <a:lnTo>
                  <a:pt x="8867869" y="1201496"/>
                </a:lnTo>
                <a:lnTo>
                  <a:pt x="8867869" y="1178799"/>
                </a:lnTo>
                <a:close/>
                <a:moveTo>
                  <a:pt x="290988" y="1178717"/>
                </a:moveTo>
                <a:lnTo>
                  <a:pt x="290988" y="1281558"/>
                </a:lnTo>
                <a:cubicBezTo>
                  <a:pt x="290988" y="1289892"/>
                  <a:pt x="291856" y="1296304"/>
                  <a:pt x="293592" y="1300794"/>
                </a:cubicBezTo>
                <a:cubicBezTo>
                  <a:pt x="295329" y="1305283"/>
                  <a:pt x="298268" y="1308384"/>
                  <a:pt x="302411" y="1310095"/>
                </a:cubicBezTo>
                <a:cubicBezTo>
                  <a:pt x="306553" y="1311807"/>
                  <a:pt x="312246" y="1312662"/>
                  <a:pt x="319489" y="1312662"/>
                </a:cubicBezTo>
                <a:lnTo>
                  <a:pt x="348287" y="1312662"/>
                </a:lnTo>
                <a:cubicBezTo>
                  <a:pt x="354538" y="1312662"/>
                  <a:pt x="359536" y="1311708"/>
                  <a:pt x="363281" y="1309798"/>
                </a:cubicBezTo>
                <a:cubicBezTo>
                  <a:pt x="367027" y="1307887"/>
                  <a:pt x="369892" y="1304762"/>
                  <a:pt x="371876" y="1300421"/>
                </a:cubicBezTo>
                <a:cubicBezTo>
                  <a:pt x="373860" y="1296081"/>
                  <a:pt x="375299" y="1290264"/>
                  <a:pt x="376192" y="1282971"/>
                </a:cubicBezTo>
                <a:cubicBezTo>
                  <a:pt x="373166" y="1282326"/>
                  <a:pt x="369718" y="1281198"/>
                  <a:pt x="365849" y="1279585"/>
                </a:cubicBezTo>
                <a:cubicBezTo>
                  <a:pt x="361979" y="1277973"/>
                  <a:pt x="358829" y="1276299"/>
                  <a:pt x="356398" y="1274563"/>
                </a:cubicBezTo>
                <a:cubicBezTo>
                  <a:pt x="355951" y="1279424"/>
                  <a:pt x="355406" y="1283145"/>
                  <a:pt x="354761" y="1285724"/>
                </a:cubicBezTo>
                <a:cubicBezTo>
                  <a:pt x="354116" y="1288304"/>
                  <a:pt x="353124" y="1290065"/>
                  <a:pt x="351784" y="1291008"/>
                </a:cubicBezTo>
                <a:cubicBezTo>
                  <a:pt x="350445" y="1291950"/>
                  <a:pt x="348535" y="1292422"/>
                  <a:pt x="346054" y="1292422"/>
                </a:cubicBezTo>
                <a:lnTo>
                  <a:pt x="322093" y="1292422"/>
                </a:lnTo>
                <a:cubicBezTo>
                  <a:pt x="319265" y="1292422"/>
                  <a:pt x="317182" y="1292186"/>
                  <a:pt x="315842" y="1291715"/>
                </a:cubicBezTo>
                <a:cubicBezTo>
                  <a:pt x="314503" y="1291244"/>
                  <a:pt x="313635" y="1290251"/>
                  <a:pt x="313238" y="1288738"/>
                </a:cubicBezTo>
                <a:cubicBezTo>
                  <a:pt x="312841" y="1287225"/>
                  <a:pt x="312642" y="1284832"/>
                  <a:pt x="312642" y="1281558"/>
                </a:cubicBezTo>
                <a:lnTo>
                  <a:pt x="312642" y="1256852"/>
                </a:lnTo>
                <a:lnTo>
                  <a:pt x="348138" y="1256852"/>
                </a:lnTo>
                <a:lnTo>
                  <a:pt x="348138" y="1265410"/>
                </a:lnTo>
                <a:lnTo>
                  <a:pt x="369644" y="1265410"/>
                </a:lnTo>
                <a:lnTo>
                  <a:pt x="369644" y="1178717"/>
                </a:lnTo>
                <a:close/>
                <a:moveTo>
                  <a:pt x="9148012" y="1178279"/>
                </a:moveTo>
                <a:cubicBezTo>
                  <a:pt x="9145531" y="1185671"/>
                  <a:pt x="9142096" y="1192976"/>
                  <a:pt x="9137705" y="1200194"/>
                </a:cubicBezTo>
                <a:cubicBezTo>
                  <a:pt x="9133315" y="1207412"/>
                  <a:pt x="9128590" y="1213377"/>
                  <a:pt x="9123529" y="1218090"/>
                </a:cubicBezTo>
                <a:cubicBezTo>
                  <a:pt x="9125216" y="1218934"/>
                  <a:pt x="9127250" y="1220062"/>
                  <a:pt x="9129631" y="1221476"/>
                </a:cubicBezTo>
                <a:cubicBezTo>
                  <a:pt x="9132013" y="1222890"/>
                  <a:pt x="9134332" y="1224329"/>
                  <a:pt x="9136589" y="1225793"/>
                </a:cubicBezTo>
                <a:cubicBezTo>
                  <a:pt x="9138846" y="1227256"/>
                  <a:pt x="9140669" y="1228558"/>
                  <a:pt x="9142058" y="1229699"/>
                </a:cubicBezTo>
                <a:cubicBezTo>
                  <a:pt x="9144440" y="1227020"/>
                  <a:pt x="9146858" y="1223994"/>
                  <a:pt x="9149314" y="1220621"/>
                </a:cubicBezTo>
                <a:cubicBezTo>
                  <a:pt x="9151769" y="1217247"/>
                  <a:pt x="9154138" y="1213650"/>
                  <a:pt x="9156420" y="1209831"/>
                </a:cubicBezTo>
                <a:lnTo>
                  <a:pt x="9158057" y="1209831"/>
                </a:lnTo>
                <a:cubicBezTo>
                  <a:pt x="9159992" y="1213055"/>
                  <a:pt x="9161828" y="1216441"/>
                  <a:pt x="9163564" y="1219988"/>
                </a:cubicBezTo>
                <a:cubicBezTo>
                  <a:pt x="9165300" y="1223535"/>
                  <a:pt x="9166565" y="1226549"/>
                  <a:pt x="9167359" y="1229029"/>
                </a:cubicBezTo>
                <a:lnTo>
                  <a:pt x="9185963" y="1220992"/>
                </a:lnTo>
                <a:cubicBezTo>
                  <a:pt x="9185367" y="1219405"/>
                  <a:pt x="9184599" y="1217644"/>
                  <a:pt x="9183656" y="1215709"/>
                </a:cubicBezTo>
                <a:cubicBezTo>
                  <a:pt x="9182713" y="1213774"/>
                  <a:pt x="9181672" y="1211815"/>
                  <a:pt x="9180531" y="1209831"/>
                </a:cubicBezTo>
                <a:lnTo>
                  <a:pt x="9196381" y="1209831"/>
                </a:lnTo>
                <a:cubicBezTo>
                  <a:pt x="9195289" y="1211319"/>
                  <a:pt x="9194173" y="1212683"/>
                  <a:pt x="9193032" y="1213923"/>
                </a:cubicBezTo>
                <a:cubicBezTo>
                  <a:pt x="9191891" y="1215163"/>
                  <a:pt x="9190750" y="1216354"/>
                  <a:pt x="9189609" y="1217495"/>
                </a:cubicBezTo>
                <a:cubicBezTo>
                  <a:pt x="9191742" y="1218487"/>
                  <a:pt x="9194310" y="1219889"/>
                  <a:pt x="9197311" y="1221700"/>
                </a:cubicBezTo>
                <a:cubicBezTo>
                  <a:pt x="9200312" y="1223510"/>
                  <a:pt x="9202979" y="1225259"/>
                  <a:pt x="9205310" y="1226945"/>
                </a:cubicBezTo>
                <a:lnTo>
                  <a:pt x="9185367" y="1226945"/>
                </a:lnTo>
                <a:lnTo>
                  <a:pt x="9185367" y="1237289"/>
                </a:lnTo>
                <a:lnTo>
                  <a:pt x="9128069" y="1237289"/>
                </a:lnTo>
                <a:lnTo>
                  <a:pt x="9128069" y="1257679"/>
                </a:lnTo>
                <a:lnTo>
                  <a:pt x="9185367" y="1257679"/>
                </a:lnTo>
                <a:lnTo>
                  <a:pt x="9185367" y="1269139"/>
                </a:lnTo>
                <a:lnTo>
                  <a:pt x="9146374" y="1269139"/>
                </a:lnTo>
                <a:lnTo>
                  <a:pt x="9146374" y="1324503"/>
                </a:lnTo>
                <a:lnTo>
                  <a:pt x="9168624" y="1324503"/>
                </a:lnTo>
                <a:lnTo>
                  <a:pt x="9168624" y="1320484"/>
                </a:lnTo>
                <a:lnTo>
                  <a:pt x="9226667" y="1320484"/>
                </a:lnTo>
                <a:lnTo>
                  <a:pt x="9226667" y="1324503"/>
                </a:lnTo>
                <a:lnTo>
                  <a:pt x="9250108" y="1324503"/>
                </a:lnTo>
                <a:lnTo>
                  <a:pt x="9250108" y="1269139"/>
                </a:lnTo>
                <a:lnTo>
                  <a:pt x="9208808" y="1269139"/>
                </a:lnTo>
                <a:lnTo>
                  <a:pt x="9208808" y="1257679"/>
                </a:lnTo>
                <a:lnTo>
                  <a:pt x="9268116" y="1257679"/>
                </a:lnTo>
                <a:lnTo>
                  <a:pt x="9268116" y="1237289"/>
                </a:lnTo>
                <a:lnTo>
                  <a:pt x="9208808" y="1237289"/>
                </a:lnTo>
                <a:lnTo>
                  <a:pt x="9208808" y="1229029"/>
                </a:lnTo>
                <a:cubicBezTo>
                  <a:pt x="9211139" y="1226450"/>
                  <a:pt x="9213397" y="1223522"/>
                  <a:pt x="9215580" y="1220248"/>
                </a:cubicBezTo>
                <a:cubicBezTo>
                  <a:pt x="9217762" y="1216974"/>
                  <a:pt x="9219896" y="1213501"/>
                  <a:pt x="9221979" y="1209831"/>
                </a:cubicBezTo>
                <a:lnTo>
                  <a:pt x="9225923" y="1209831"/>
                </a:lnTo>
                <a:cubicBezTo>
                  <a:pt x="9228255" y="1213204"/>
                  <a:pt x="9230524" y="1216763"/>
                  <a:pt x="9232732" y="1220509"/>
                </a:cubicBezTo>
                <a:cubicBezTo>
                  <a:pt x="9234940" y="1224254"/>
                  <a:pt x="9236515" y="1227466"/>
                  <a:pt x="9237457" y="1230146"/>
                </a:cubicBezTo>
                <a:lnTo>
                  <a:pt x="9256507" y="1221439"/>
                </a:lnTo>
                <a:cubicBezTo>
                  <a:pt x="9254920" y="1218115"/>
                  <a:pt x="9252588" y="1214246"/>
                  <a:pt x="9249512" y="1209831"/>
                </a:cubicBezTo>
                <a:lnTo>
                  <a:pt x="9267967" y="1209831"/>
                </a:lnTo>
                <a:lnTo>
                  <a:pt x="9267967" y="1192343"/>
                </a:lnTo>
                <a:lnTo>
                  <a:pt x="9230165" y="1192343"/>
                </a:lnTo>
                <a:cubicBezTo>
                  <a:pt x="9231405" y="1189267"/>
                  <a:pt x="9232472" y="1186216"/>
                  <a:pt x="9233365" y="1183190"/>
                </a:cubicBezTo>
                <a:lnTo>
                  <a:pt x="9211710" y="1178279"/>
                </a:lnTo>
                <a:cubicBezTo>
                  <a:pt x="9210271" y="1183388"/>
                  <a:pt x="9208374" y="1188461"/>
                  <a:pt x="9206017" y="1193497"/>
                </a:cubicBezTo>
                <a:cubicBezTo>
                  <a:pt x="9203661" y="1198532"/>
                  <a:pt x="9201044" y="1203183"/>
                  <a:pt x="9198167" y="1207449"/>
                </a:cubicBezTo>
                <a:lnTo>
                  <a:pt x="9198167" y="1192343"/>
                </a:lnTo>
                <a:lnTo>
                  <a:pt x="9165573" y="1192343"/>
                </a:lnTo>
                <a:cubicBezTo>
                  <a:pt x="9166913" y="1189466"/>
                  <a:pt x="9168128" y="1186564"/>
                  <a:pt x="9169220" y="1183637"/>
                </a:cubicBezTo>
                <a:close/>
                <a:moveTo>
                  <a:pt x="2056639" y="1167449"/>
                </a:moveTo>
                <a:lnTo>
                  <a:pt x="2113045" y="1167449"/>
                </a:lnTo>
                <a:lnTo>
                  <a:pt x="2113045" y="1170798"/>
                </a:lnTo>
                <a:lnTo>
                  <a:pt x="2056639" y="1170798"/>
                </a:lnTo>
                <a:close/>
                <a:moveTo>
                  <a:pt x="1088521" y="1167196"/>
                </a:moveTo>
                <a:lnTo>
                  <a:pt x="1088521" y="1262670"/>
                </a:lnTo>
                <a:lnTo>
                  <a:pt x="1109729" y="1262670"/>
                </a:lnTo>
                <a:lnTo>
                  <a:pt x="1109729" y="1167196"/>
                </a:lnTo>
                <a:close/>
                <a:moveTo>
                  <a:pt x="1121561" y="1156109"/>
                </a:moveTo>
                <a:lnTo>
                  <a:pt x="1121561" y="1271599"/>
                </a:lnTo>
                <a:cubicBezTo>
                  <a:pt x="1121561" y="1274080"/>
                  <a:pt x="1120247" y="1275320"/>
                  <a:pt x="1117617" y="1275320"/>
                </a:cubicBezTo>
                <a:cubicBezTo>
                  <a:pt x="1116030" y="1275320"/>
                  <a:pt x="1113127" y="1275295"/>
                  <a:pt x="1108911" y="1275245"/>
                </a:cubicBezTo>
                <a:cubicBezTo>
                  <a:pt x="1104694" y="1275196"/>
                  <a:pt x="1100328" y="1275047"/>
                  <a:pt x="1095814" y="1274799"/>
                </a:cubicBezTo>
                <a:cubicBezTo>
                  <a:pt x="1097352" y="1278024"/>
                  <a:pt x="1098840" y="1281868"/>
                  <a:pt x="1100279" y="1286333"/>
                </a:cubicBezTo>
                <a:cubicBezTo>
                  <a:pt x="1101717" y="1290798"/>
                  <a:pt x="1102685" y="1294643"/>
                  <a:pt x="1103181" y="1297867"/>
                </a:cubicBezTo>
                <a:cubicBezTo>
                  <a:pt x="1110027" y="1297867"/>
                  <a:pt x="1116067" y="1297582"/>
                  <a:pt x="1121301" y="1297011"/>
                </a:cubicBezTo>
                <a:cubicBezTo>
                  <a:pt x="1126534" y="1296441"/>
                  <a:pt x="1130913" y="1295239"/>
                  <a:pt x="1134435" y="1293403"/>
                </a:cubicBezTo>
                <a:cubicBezTo>
                  <a:pt x="1137907" y="1291666"/>
                  <a:pt x="1140289" y="1289136"/>
                  <a:pt x="1141578" y="1285813"/>
                </a:cubicBezTo>
                <a:cubicBezTo>
                  <a:pt x="1142868" y="1282488"/>
                  <a:pt x="1143513" y="1277800"/>
                  <a:pt x="1143513" y="1271748"/>
                </a:cubicBezTo>
                <a:lnTo>
                  <a:pt x="1143513" y="1156109"/>
                </a:lnTo>
                <a:close/>
                <a:moveTo>
                  <a:pt x="2056639" y="1154055"/>
                </a:moveTo>
                <a:lnTo>
                  <a:pt x="2113045" y="1154055"/>
                </a:lnTo>
                <a:lnTo>
                  <a:pt x="2113045" y="1157404"/>
                </a:lnTo>
                <a:lnTo>
                  <a:pt x="2056639" y="1157404"/>
                </a:lnTo>
                <a:close/>
                <a:moveTo>
                  <a:pt x="1024376" y="1153207"/>
                </a:moveTo>
                <a:cubicBezTo>
                  <a:pt x="1021846" y="1159755"/>
                  <a:pt x="1018498" y="1166018"/>
                  <a:pt x="1014330" y="1171996"/>
                </a:cubicBezTo>
                <a:cubicBezTo>
                  <a:pt x="1010163" y="1177974"/>
                  <a:pt x="1005624" y="1182947"/>
                  <a:pt x="1000713" y="1186917"/>
                </a:cubicBezTo>
                <a:cubicBezTo>
                  <a:pt x="1001854" y="1188801"/>
                  <a:pt x="1003131" y="1191245"/>
                  <a:pt x="1004545" y="1194246"/>
                </a:cubicBezTo>
                <a:cubicBezTo>
                  <a:pt x="1005959" y="1197247"/>
                  <a:pt x="1007274" y="1200224"/>
                  <a:pt x="1008489" y="1203175"/>
                </a:cubicBezTo>
                <a:cubicBezTo>
                  <a:pt x="1009704" y="1206127"/>
                  <a:pt x="1010585" y="1208471"/>
                  <a:pt x="1011131" y="1210208"/>
                </a:cubicBezTo>
                <a:cubicBezTo>
                  <a:pt x="1011974" y="1209513"/>
                  <a:pt x="1012805" y="1208757"/>
                  <a:pt x="1013624" y="1207938"/>
                </a:cubicBezTo>
                <a:cubicBezTo>
                  <a:pt x="1014442" y="1207120"/>
                  <a:pt x="1015273" y="1206313"/>
                  <a:pt x="1016116" y="1205520"/>
                </a:cubicBezTo>
                <a:lnTo>
                  <a:pt x="1016116" y="1216756"/>
                </a:lnTo>
                <a:lnTo>
                  <a:pt x="1033529" y="1216756"/>
                </a:lnTo>
                <a:lnTo>
                  <a:pt x="1033529" y="1226802"/>
                </a:lnTo>
                <a:lnTo>
                  <a:pt x="1007484" y="1226802"/>
                </a:lnTo>
                <a:lnTo>
                  <a:pt x="1007484" y="1248159"/>
                </a:lnTo>
                <a:lnTo>
                  <a:pt x="1033529" y="1248159"/>
                </a:lnTo>
                <a:lnTo>
                  <a:pt x="1033529" y="1263712"/>
                </a:lnTo>
                <a:cubicBezTo>
                  <a:pt x="1033529" y="1266687"/>
                  <a:pt x="1032760" y="1269057"/>
                  <a:pt x="1031223" y="1270818"/>
                </a:cubicBezTo>
                <a:cubicBezTo>
                  <a:pt x="1029684" y="1272579"/>
                  <a:pt x="1027948" y="1273907"/>
                  <a:pt x="1026013" y="1274799"/>
                </a:cubicBezTo>
                <a:cubicBezTo>
                  <a:pt x="1027254" y="1276784"/>
                  <a:pt x="1028457" y="1279264"/>
                  <a:pt x="1029623" y="1282241"/>
                </a:cubicBezTo>
                <a:cubicBezTo>
                  <a:pt x="1030788" y="1285217"/>
                  <a:pt x="1031830" y="1288218"/>
                  <a:pt x="1032748" y="1291245"/>
                </a:cubicBezTo>
                <a:cubicBezTo>
                  <a:pt x="1033666" y="1294270"/>
                  <a:pt x="1034323" y="1296875"/>
                  <a:pt x="1034720" y="1299058"/>
                </a:cubicBezTo>
                <a:cubicBezTo>
                  <a:pt x="1035762" y="1298314"/>
                  <a:pt x="1037138" y="1297483"/>
                  <a:pt x="1038850" y="1296566"/>
                </a:cubicBezTo>
                <a:cubicBezTo>
                  <a:pt x="1040561" y="1295648"/>
                  <a:pt x="1043054" y="1294457"/>
                  <a:pt x="1046328" y="1292994"/>
                </a:cubicBezTo>
                <a:cubicBezTo>
                  <a:pt x="1049603" y="1291530"/>
                  <a:pt x="1054068" y="1289645"/>
                  <a:pt x="1059723" y="1287338"/>
                </a:cubicBezTo>
                <a:cubicBezTo>
                  <a:pt x="1065379" y="1285031"/>
                  <a:pt x="1072696" y="1282092"/>
                  <a:pt x="1081675" y="1278520"/>
                </a:cubicBezTo>
                <a:cubicBezTo>
                  <a:pt x="1081328" y="1276883"/>
                  <a:pt x="1081005" y="1274811"/>
                  <a:pt x="1080708" y="1272306"/>
                </a:cubicBezTo>
                <a:cubicBezTo>
                  <a:pt x="1080410" y="1269801"/>
                  <a:pt x="1080175" y="1267197"/>
                  <a:pt x="1080001" y="1264493"/>
                </a:cubicBezTo>
                <a:cubicBezTo>
                  <a:pt x="1079827" y="1261789"/>
                  <a:pt x="1079765" y="1259345"/>
                  <a:pt x="1079815" y="1257163"/>
                </a:cubicBezTo>
                <a:lnTo>
                  <a:pt x="1056077" y="1266019"/>
                </a:lnTo>
                <a:lnTo>
                  <a:pt x="1056077" y="1248159"/>
                </a:lnTo>
                <a:lnTo>
                  <a:pt x="1080931" y="1248159"/>
                </a:lnTo>
                <a:lnTo>
                  <a:pt x="1080931" y="1226802"/>
                </a:lnTo>
                <a:lnTo>
                  <a:pt x="1056077" y="1226802"/>
                </a:lnTo>
                <a:lnTo>
                  <a:pt x="1056077" y="1216756"/>
                </a:lnTo>
                <a:lnTo>
                  <a:pt x="1075871" y="1216756"/>
                </a:lnTo>
                <a:lnTo>
                  <a:pt x="1075871" y="1195399"/>
                </a:lnTo>
                <a:lnTo>
                  <a:pt x="1024972" y="1195399"/>
                </a:lnTo>
                <a:cubicBezTo>
                  <a:pt x="1026063" y="1194060"/>
                  <a:pt x="1027105" y="1192658"/>
                  <a:pt x="1028097" y="1191195"/>
                </a:cubicBezTo>
                <a:cubicBezTo>
                  <a:pt x="1029089" y="1189731"/>
                  <a:pt x="1030081" y="1188255"/>
                  <a:pt x="1031074" y="1186767"/>
                </a:cubicBezTo>
                <a:lnTo>
                  <a:pt x="1077731" y="1186767"/>
                </a:lnTo>
                <a:lnTo>
                  <a:pt x="1077731" y="1165857"/>
                </a:lnTo>
                <a:lnTo>
                  <a:pt x="1042384" y="1165857"/>
                </a:lnTo>
                <a:cubicBezTo>
                  <a:pt x="1043327" y="1163724"/>
                  <a:pt x="1044171" y="1161690"/>
                  <a:pt x="1044915" y="1159755"/>
                </a:cubicBezTo>
                <a:close/>
                <a:moveTo>
                  <a:pt x="7503775" y="1151115"/>
                </a:moveTo>
                <a:cubicBezTo>
                  <a:pt x="7500649" y="1158061"/>
                  <a:pt x="7496346" y="1164634"/>
                  <a:pt x="7490864" y="1170835"/>
                </a:cubicBezTo>
                <a:cubicBezTo>
                  <a:pt x="7485382" y="1177036"/>
                  <a:pt x="7479491" y="1182146"/>
                  <a:pt x="7473191" y="1186164"/>
                </a:cubicBezTo>
                <a:cubicBezTo>
                  <a:pt x="7474530" y="1187454"/>
                  <a:pt x="7476130" y="1189129"/>
                  <a:pt x="7477990" y="1191187"/>
                </a:cubicBezTo>
                <a:cubicBezTo>
                  <a:pt x="7479851" y="1193246"/>
                  <a:pt x="7481637" y="1195330"/>
                  <a:pt x="7483348" y="1197438"/>
                </a:cubicBezTo>
                <a:cubicBezTo>
                  <a:pt x="7485060" y="1199546"/>
                  <a:pt x="7486387" y="1201271"/>
                  <a:pt x="7487329" y="1202610"/>
                </a:cubicBezTo>
                <a:cubicBezTo>
                  <a:pt x="7490703" y="1200179"/>
                  <a:pt x="7493952" y="1197401"/>
                  <a:pt x="7497077" y="1194275"/>
                </a:cubicBezTo>
                <a:lnTo>
                  <a:pt x="7497077" y="1235426"/>
                </a:lnTo>
                <a:lnTo>
                  <a:pt x="7512779" y="1235426"/>
                </a:lnTo>
                <a:cubicBezTo>
                  <a:pt x="7508364" y="1239594"/>
                  <a:pt x="7503229" y="1243525"/>
                  <a:pt x="7497375" y="1247221"/>
                </a:cubicBezTo>
                <a:cubicBezTo>
                  <a:pt x="7491521" y="1250917"/>
                  <a:pt x="7485593" y="1254030"/>
                  <a:pt x="7479590" y="1256560"/>
                </a:cubicBezTo>
                <a:cubicBezTo>
                  <a:pt x="7481029" y="1257652"/>
                  <a:pt x="7482716" y="1259041"/>
                  <a:pt x="7484650" y="1260727"/>
                </a:cubicBezTo>
                <a:cubicBezTo>
                  <a:pt x="7486585" y="1262414"/>
                  <a:pt x="7488470" y="1264138"/>
                  <a:pt x="7490306" y="1265899"/>
                </a:cubicBezTo>
                <a:cubicBezTo>
                  <a:pt x="7492141" y="1267660"/>
                  <a:pt x="7493630" y="1269186"/>
                  <a:pt x="7494771" y="1270476"/>
                </a:cubicBezTo>
                <a:cubicBezTo>
                  <a:pt x="7497152" y="1269136"/>
                  <a:pt x="7499583" y="1267710"/>
                  <a:pt x="7502063" y="1266197"/>
                </a:cubicBezTo>
                <a:cubicBezTo>
                  <a:pt x="7504544" y="1264684"/>
                  <a:pt x="7507049" y="1263059"/>
                  <a:pt x="7509579" y="1261323"/>
                </a:cubicBezTo>
                <a:cubicBezTo>
                  <a:pt x="7511315" y="1263059"/>
                  <a:pt x="7513163" y="1264733"/>
                  <a:pt x="7515123" y="1266346"/>
                </a:cubicBezTo>
                <a:cubicBezTo>
                  <a:pt x="7517082" y="1267958"/>
                  <a:pt x="7519104" y="1269483"/>
                  <a:pt x="7521188" y="1270922"/>
                </a:cubicBezTo>
                <a:cubicBezTo>
                  <a:pt x="7513548" y="1272410"/>
                  <a:pt x="7505499" y="1273626"/>
                  <a:pt x="7497040" y="1274568"/>
                </a:cubicBezTo>
                <a:cubicBezTo>
                  <a:pt x="7488582" y="1275511"/>
                  <a:pt x="7479962" y="1276230"/>
                  <a:pt x="7471181" y="1276726"/>
                </a:cubicBezTo>
                <a:cubicBezTo>
                  <a:pt x="7472769" y="1279157"/>
                  <a:pt x="7474332" y="1282270"/>
                  <a:pt x="7475869" y="1286065"/>
                </a:cubicBezTo>
                <a:cubicBezTo>
                  <a:pt x="7477407" y="1289860"/>
                  <a:pt x="7478474" y="1293147"/>
                  <a:pt x="7479069" y="1295925"/>
                </a:cubicBezTo>
                <a:cubicBezTo>
                  <a:pt x="7491075" y="1294933"/>
                  <a:pt x="7502770" y="1293457"/>
                  <a:pt x="7514156" y="1291498"/>
                </a:cubicBezTo>
                <a:cubicBezTo>
                  <a:pt x="7525541" y="1289538"/>
                  <a:pt x="7536269" y="1286896"/>
                  <a:pt x="7546340" y="1283573"/>
                </a:cubicBezTo>
                <a:cubicBezTo>
                  <a:pt x="7554872" y="1286599"/>
                  <a:pt x="7564125" y="1288955"/>
                  <a:pt x="7574096" y="1290642"/>
                </a:cubicBezTo>
                <a:cubicBezTo>
                  <a:pt x="7584068" y="1292328"/>
                  <a:pt x="7594709" y="1293519"/>
                  <a:pt x="7606020" y="1294214"/>
                </a:cubicBezTo>
                <a:cubicBezTo>
                  <a:pt x="7607260" y="1291386"/>
                  <a:pt x="7608996" y="1288099"/>
                  <a:pt x="7611229" y="1284354"/>
                </a:cubicBezTo>
                <a:cubicBezTo>
                  <a:pt x="7613461" y="1280608"/>
                  <a:pt x="7615644" y="1277595"/>
                  <a:pt x="7617777" y="1275312"/>
                </a:cubicBezTo>
                <a:cubicBezTo>
                  <a:pt x="7601356" y="1275015"/>
                  <a:pt x="7586374" y="1273799"/>
                  <a:pt x="7572831" y="1271666"/>
                </a:cubicBezTo>
                <a:cubicBezTo>
                  <a:pt x="7578338" y="1268441"/>
                  <a:pt x="7583348" y="1264808"/>
                  <a:pt x="7587863" y="1260764"/>
                </a:cubicBezTo>
                <a:cubicBezTo>
                  <a:pt x="7592377" y="1256721"/>
                  <a:pt x="7596346" y="1252219"/>
                  <a:pt x="7599769" y="1247258"/>
                </a:cubicBezTo>
                <a:lnTo>
                  <a:pt x="7586077" y="1238924"/>
                </a:lnTo>
                <a:lnTo>
                  <a:pt x="7582728" y="1239817"/>
                </a:lnTo>
                <a:lnTo>
                  <a:pt x="7533987" y="1239817"/>
                </a:lnTo>
                <a:cubicBezTo>
                  <a:pt x="7534433" y="1239271"/>
                  <a:pt x="7534880" y="1238763"/>
                  <a:pt x="7535326" y="1238292"/>
                </a:cubicBezTo>
                <a:cubicBezTo>
                  <a:pt x="7535773" y="1237820"/>
                  <a:pt x="7536194" y="1237312"/>
                  <a:pt x="7536591" y="1236766"/>
                </a:cubicBezTo>
                <a:lnTo>
                  <a:pt x="7532722" y="1235426"/>
                </a:lnTo>
                <a:lnTo>
                  <a:pt x="7600587" y="1235426"/>
                </a:lnTo>
                <a:lnTo>
                  <a:pt x="7600587" y="1185718"/>
                </a:lnTo>
                <a:lnTo>
                  <a:pt x="7505189" y="1185718"/>
                </a:lnTo>
                <a:cubicBezTo>
                  <a:pt x="7505834" y="1184924"/>
                  <a:pt x="7506478" y="1184143"/>
                  <a:pt x="7507123" y="1183374"/>
                </a:cubicBezTo>
                <a:cubicBezTo>
                  <a:pt x="7507768" y="1182605"/>
                  <a:pt x="7508438" y="1181799"/>
                  <a:pt x="7509133" y="1180955"/>
                </a:cubicBezTo>
                <a:lnTo>
                  <a:pt x="7610485" y="1180955"/>
                </a:lnTo>
                <a:lnTo>
                  <a:pt x="7610485" y="1163319"/>
                </a:lnTo>
                <a:lnTo>
                  <a:pt x="7520741" y="1163319"/>
                </a:lnTo>
                <a:cubicBezTo>
                  <a:pt x="7521833" y="1161285"/>
                  <a:pt x="7522825" y="1159251"/>
                  <a:pt x="7523718" y="1157217"/>
                </a:cubicBezTo>
                <a:close/>
                <a:moveTo>
                  <a:pt x="4240968" y="1147232"/>
                </a:moveTo>
                <a:lnTo>
                  <a:pt x="4240968" y="1185184"/>
                </a:lnTo>
                <a:lnTo>
                  <a:pt x="4221770" y="1191286"/>
                </a:lnTo>
                <a:lnTo>
                  <a:pt x="4221770" y="1157726"/>
                </a:lnTo>
                <a:lnTo>
                  <a:pt x="4200115" y="1157726"/>
                </a:lnTo>
                <a:lnTo>
                  <a:pt x="4200115" y="1198133"/>
                </a:lnTo>
                <a:lnTo>
                  <a:pt x="4174816" y="1206095"/>
                </a:lnTo>
                <a:lnTo>
                  <a:pt x="4180769" y="1226335"/>
                </a:lnTo>
                <a:lnTo>
                  <a:pt x="4200115" y="1220085"/>
                </a:lnTo>
                <a:lnTo>
                  <a:pt x="4200115" y="1255878"/>
                </a:lnTo>
                <a:cubicBezTo>
                  <a:pt x="4200115" y="1264559"/>
                  <a:pt x="4201219" y="1271269"/>
                  <a:pt x="4203426" y="1276006"/>
                </a:cubicBezTo>
                <a:cubicBezTo>
                  <a:pt x="4205634" y="1280744"/>
                  <a:pt x="4209478" y="1284043"/>
                  <a:pt x="4214960" y="1285903"/>
                </a:cubicBezTo>
                <a:cubicBezTo>
                  <a:pt x="4220442" y="1287764"/>
                  <a:pt x="4228094" y="1288694"/>
                  <a:pt x="4237918" y="1288694"/>
                </a:cubicBezTo>
                <a:lnTo>
                  <a:pt x="4282714" y="1288694"/>
                </a:lnTo>
                <a:cubicBezTo>
                  <a:pt x="4291347" y="1288694"/>
                  <a:pt x="4298119" y="1287640"/>
                  <a:pt x="4303029" y="1285532"/>
                </a:cubicBezTo>
                <a:cubicBezTo>
                  <a:pt x="4307941" y="1283424"/>
                  <a:pt x="4311599" y="1279888"/>
                  <a:pt x="4314005" y="1274927"/>
                </a:cubicBezTo>
                <a:cubicBezTo>
                  <a:pt x="4316412" y="1269966"/>
                  <a:pt x="4318161" y="1263220"/>
                  <a:pt x="4319252" y="1254687"/>
                </a:cubicBezTo>
                <a:cubicBezTo>
                  <a:pt x="4316225" y="1254091"/>
                  <a:pt x="4312690" y="1252987"/>
                  <a:pt x="4308648" y="1251375"/>
                </a:cubicBezTo>
                <a:cubicBezTo>
                  <a:pt x="4304604" y="1249763"/>
                  <a:pt x="4301293" y="1248113"/>
                  <a:pt x="4298713" y="1246427"/>
                </a:cubicBezTo>
                <a:cubicBezTo>
                  <a:pt x="4297969" y="1252777"/>
                  <a:pt x="4297039" y="1257552"/>
                  <a:pt x="4295923" y="1260752"/>
                </a:cubicBezTo>
                <a:cubicBezTo>
                  <a:pt x="4294807" y="1263952"/>
                  <a:pt x="4293083" y="1266097"/>
                  <a:pt x="4290751" y="1267188"/>
                </a:cubicBezTo>
                <a:cubicBezTo>
                  <a:pt x="4288419" y="1268280"/>
                  <a:pt x="4285022" y="1268826"/>
                  <a:pt x="4280556" y="1268826"/>
                </a:cubicBezTo>
                <a:lnTo>
                  <a:pt x="4238364" y="1268826"/>
                </a:lnTo>
                <a:cubicBezTo>
                  <a:pt x="4233452" y="1268826"/>
                  <a:pt x="4229819" y="1268552"/>
                  <a:pt x="4227462" y="1268008"/>
                </a:cubicBezTo>
                <a:cubicBezTo>
                  <a:pt x="4225105" y="1267461"/>
                  <a:pt x="4223567" y="1266283"/>
                  <a:pt x="4222848" y="1264472"/>
                </a:cubicBezTo>
                <a:cubicBezTo>
                  <a:pt x="4222129" y="1262662"/>
                  <a:pt x="4221770" y="1259846"/>
                  <a:pt x="4221770" y="1256026"/>
                </a:cubicBezTo>
                <a:lnTo>
                  <a:pt x="4221770" y="1213090"/>
                </a:lnTo>
                <a:lnTo>
                  <a:pt x="4240968" y="1206988"/>
                </a:lnTo>
                <a:lnTo>
                  <a:pt x="4240968" y="1256324"/>
                </a:lnTo>
                <a:lnTo>
                  <a:pt x="4262920" y="1256324"/>
                </a:lnTo>
                <a:lnTo>
                  <a:pt x="4262920" y="1199844"/>
                </a:lnTo>
                <a:lnTo>
                  <a:pt x="4286063" y="1192328"/>
                </a:lnTo>
                <a:cubicBezTo>
                  <a:pt x="4285914" y="1200365"/>
                  <a:pt x="4285703" y="1206863"/>
                  <a:pt x="4285430" y="1211824"/>
                </a:cubicBezTo>
                <a:cubicBezTo>
                  <a:pt x="4285158" y="1216785"/>
                  <a:pt x="4284699" y="1220407"/>
                  <a:pt x="4284055" y="1222689"/>
                </a:cubicBezTo>
                <a:cubicBezTo>
                  <a:pt x="4283310" y="1225219"/>
                  <a:pt x="4282417" y="1226894"/>
                  <a:pt x="4281375" y="1227712"/>
                </a:cubicBezTo>
                <a:cubicBezTo>
                  <a:pt x="4280334" y="1228530"/>
                  <a:pt x="4279093" y="1228939"/>
                  <a:pt x="4277655" y="1228939"/>
                </a:cubicBezTo>
                <a:cubicBezTo>
                  <a:pt x="4276315" y="1228939"/>
                  <a:pt x="4274504" y="1228915"/>
                  <a:pt x="4272221" y="1228865"/>
                </a:cubicBezTo>
                <a:cubicBezTo>
                  <a:pt x="4269940" y="1228815"/>
                  <a:pt x="4267857" y="1228691"/>
                  <a:pt x="4265971" y="1228493"/>
                </a:cubicBezTo>
                <a:cubicBezTo>
                  <a:pt x="4266765" y="1230081"/>
                  <a:pt x="4267535" y="1232139"/>
                  <a:pt x="4268278" y="1234670"/>
                </a:cubicBezTo>
                <a:cubicBezTo>
                  <a:pt x="4269023" y="1237199"/>
                  <a:pt x="4269644" y="1239742"/>
                  <a:pt x="4270138" y="1242297"/>
                </a:cubicBezTo>
                <a:cubicBezTo>
                  <a:pt x="4270635" y="1244852"/>
                  <a:pt x="4270956" y="1246998"/>
                  <a:pt x="4271106" y="1248734"/>
                </a:cubicBezTo>
                <a:cubicBezTo>
                  <a:pt x="4274083" y="1248833"/>
                  <a:pt x="4277443" y="1248734"/>
                  <a:pt x="4281188" y="1248436"/>
                </a:cubicBezTo>
                <a:cubicBezTo>
                  <a:pt x="4284935" y="1248138"/>
                  <a:pt x="4288172" y="1247518"/>
                  <a:pt x="4290899" y="1246576"/>
                </a:cubicBezTo>
                <a:cubicBezTo>
                  <a:pt x="4293827" y="1245584"/>
                  <a:pt x="4296357" y="1243984"/>
                  <a:pt x="4298491" y="1241776"/>
                </a:cubicBezTo>
                <a:cubicBezTo>
                  <a:pt x="4300623" y="1239568"/>
                  <a:pt x="4302384" y="1236307"/>
                  <a:pt x="4303773" y="1231991"/>
                </a:cubicBezTo>
                <a:cubicBezTo>
                  <a:pt x="4305213" y="1227625"/>
                  <a:pt x="4306192" y="1220940"/>
                  <a:pt x="4306713" y="1211936"/>
                </a:cubicBezTo>
                <a:cubicBezTo>
                  <a:pt x="4307234" y="1202932"/>
                  <a:pt x="4307618" y="1191212"/>
                  <a:pt x="4307867" y="1176775"/>
                </a:cubicBezTo>
                <a:lnTo>
                  <a:pt x="4308759" y="1172981"/>
                </a:lnTo>
                <a:lnTo>
                  <a:pt x="4293057" y="1166283"/>
                </a:lnTo>
                <a:lnTo>
                  <a:pt x="4288816" y="1169185"/>
                </a:lnTo>
                <a:lnTo>
                  <a:pt x="4286063" y="1170822"/>
                </a:lnTo>
                <a:lnTo>
                  <a:pt x="4262920" y="1178189"/>
                </a:lnTo>
                <a:lnTo>
                  <a:pt x="4262920" y="1147232"/>
                </a:lnTo>
                <a:close/>
                <a:moveTo>
                  <a:pt x="2035282" y="1143339"/>
                </a:moveTo>
                <a:lnTo>
                  <a:pt x="2035282" y="1181440"/>
                </a:lnTo>
                <a:lnTo>
                  <a:pt x="2135444" y="1181440"/>
                </a:lnTo>
                <a:lnTo>
                  <a:pt x="2135444" y="1143339"/>
                </a:lnTo>
                <a:close/>
                <a:moveTo>
                  <a:pt x="2985356" y="1139694"/>
                </a:moveTo>
                <a:lnTo>
                  <a:pt x="2985356" y="1159712"/>
                </a:lnTo>
                <a:lnTo>
                  <a:pt x="2936020" y="1159712"/>
                </a:lnTo>
                <a:lnTo>
                  <a:pt x="2936020" y="1219540"/>
                </a:lnTo>
                <a:lnTo>
                  <a:pt x="2961320" y="1219540"/>
                </a:lnTo>
                <a:lnTo>
                  <a:pt x="2941675" y="1226759"/>
                </a:lnTo>
                <a:cubicBezTo>
                  <a:pt x="2947331" y="1237673"/>
                  <a:pt x="2954077" y="1246652"/>
                  <a:pt x="2961916" y="1253697"/>
                </a:cubicBezTo>
                <a:cubicBezTo>
                  <a:pt x="2957401" y="1255978"/>
                  <a:pt x="2952043" y="1258025"/>
                  <a:pt x="2945842" y="1259835"/>
                </a:cubicBezTo>
                <a:cubicBezTo>
                  <a:pt x="2939641" y="1261646"/>
                  <a:pt x="2932348" y="1263222"/>
                  <a:pt x="2923965" y="1264561"/>
                </a:cubicBezTo>
                <a:cubicBezTo>
                  <a:pt x="2925602" y="1266198"/>
                  <a:pt x="2927301" y="1268257"/>
                  <a:pt x="2929062" y="1270737"/>
                </a:cubicBezTo>
                <a:cubicBezTo>
                  <a:pt x="2930823" y="1273218"/>
                  <a:pt x="2932460" y="1275686"/>
                  <a:pt x="2933973" y="1278141"/>
                </a:cubicBezTo>
                <a:cubicBezTo>
                  <a:pt x="2935486" y="1280597"/>
                  <a:pt x="2936665" y="1282668"/>
                  <a:pt x="2937508" y="1284355"/>
                </a:cubicBezTo>
                <a:cubicBezTo>
                  <a:pt x="2947281" y="1282371"/>
                  <a:pt x="2955801" y="1279915"/>
                  <a:pt x="2963069" y="1276988"/>
                </a:cubicBezTo>
                <a:cubicBezTo>
                  <a:pt x="2970337" y="1274061"/>
                  <a:pt x="2976600" y="1270762"/>
                  <a:pt x="2981859" y="1267091"/>
                </a:cubicBezTo>
                <a:cubicBezTo>
                  <a:pt x="2992376" y="1272152"/>
                  <a:pt x="3004220" y="1275686"/>
                  <a:pt x="3017391" y="1277695"/>
                </a:cubicBezTo>
                <a:cubicBezTo>
                  <a:pt x="3030563" y="1279704"/>
                  <a:pt x="3045135" y="1281006"/>
                  <a:pt x="3061109" y="1281602"/>
                </a:cubicBezTo>
                <a:cubicBezTo>
                  <a:pt x="3061804" y="1277732"/>
                  <a:pt x="3063156" y="1273565"/>
                  <a:pt x="3065165" y="1269100"/>
                </a:cubicBezTo>
                <a:cubicBezTo>
                  <a:pt x="3067174" y="1264635"/>
                  <a:pt x="3069246" y="1261088"/>
                  <a:pt x="3071379" y="1258459"/>
                </a:cubicBezTo>
                <a:cubicBezTo>
                  <a:pt x="3056099" y="1258509"/>
                  <a:pt x="3042432" y="1258049"/>
                  <a:pt x="3030376" y="1257082"/>
                </a:cubicBezTo>
                <a:cubicBezTo>
                  <a:pt x="3018322" y="1256115"/>
                  <a:pt x="3007656" y="1253870"/>
                  <a:pt x="2998379" y="1250347"/>
                </a:cubicBezTo>
                <a:cubicBezTo>
                  <a:pt x="3001306" y="1245684"/>
                  <a:pt x="3003513" y="1240786"/>
                  <a:pt x="3005002" y="1235651"/>
                </a:cubicBezTo>
                <a:cubicBezTo>
                  <a:pt x="3006489" y="1230517"/>
                  <a:pt x="3007482" y="1225146"/>
                  <a:pt x="3007978" y="1219540"/>
                </a:cubicBezTo>
                <a:lnTo>
                  <a:pt x="3058059" y="1219540"/>
                </a:lnTo>
                <a:lnTo>
                  <a:pt x="3058059" y="1159712"/>
                </a:lnTo>
                <a:lnTo>
                  <a:pt x="3008424" y="1159712"/>
                </a:lnTo>
                <a:lnTo>
                  <a:pt x="3008424" y="1139694"/>
                </a:lnTo>
                <a:close/>
                <a:moveTo>
                  <a:pt x="10179482" y="1093550"/>
                </a:moveTo>
                <a:cubicBezTo>
                  <a:pt x="10179383" y="1098114"/>
                  <a:pt x="10179271" y="1103595"/>
                  <a:pt x="10179147" y="1109996"/>
                </a:cubicBezTo>
                <a:cubicBezTo>
                  <a:pt x="10179023" y="1116395"/>
                  <a:pt x="10178539" y="1123377"/>
                  <a:pt x="10177696" y="1130943"/>
                </a:cubicBezTo>
                <a:cubicBezTo>
                  <a:pt x="10176853" y="1138508"/>
                  <a:pt x="10175340" y="1146310"/>
                  <a:pt x="10173157" y="1154346"/>
                </a:cubicBezTo>
                <a:cubicBezTo>
                  <a:pt x="10170974" y="1162383"/>
                  <a:pt x="10167787" y="1170357"/>
                  <a:pt x="10163595" y="1178270"/>
                </a:cubicBezTo>
                <a:cubicBezTo>
                  <a:pt x="10159403" y="1186183"/>
                  <a:pt x="10153884" y="1193711"/>
                  <a:pt x="10147037" y="1200854"/>
                </a:cubicBezTo>
                <a:cubicBezTo>
                  <a:pt x="10140191" y="1207999"/>
                  <a:pt x="10131659" y="1214398"/>
                  <a:pt x="10121439" y="1220053"/>
                </a:cubicBezTo>
                <a:cubicBezTo>
                  <a:pt x="10125160" y="1222534"/>
                  <a:pt x="10128694" y="1225436"/>
                  <a:pt x="10132043" y="1228760"/>
                </a:cubicBezTo>
                <a:cubicBezTo>
                  <a:pt x="10135392" y="1232084"/>
                  <a:pt x="10138058" y="1235235"/>
                  <a:pt x="10140042" y="1238211"/>
                </a:cubicBezTo>
                <a:cubicBezTo>
                  <a:pt x="10149716" y="1232208"/>
                  <a:pt x="10158038" y="1225510"/>
                  <a:pt x="10165008" y="1218119"/>
                </a:cubicBezTo>
                <a:cubicBezTo>
                  <a:pt x="10171979" y="1210727"/>
                  <a:pt x="10177795" y="1202950"/>
                  <a:pt x="10182459" y="1194790"/>
                </a:cubicBezTo>
                <a:cubicBezTo>
                  <a:pt x="10187122" y="1186629"/>
                  <a:pt x="10190917" y="1178382"/>
                  <a:pt x="10193844" y="1170048"/>
                </a:cubicBezTo>
                <a:cubicBezTo>
                  <a:pt x="10196920" y="1178332"/>
                  <a:pt x="10200975" y="1186654"/>
                  <a:pt x="10206011" y="1195013"/>
                </a:cubicBezTo>
                <a:cubicBezTo>
                  <a:pt x="10211046" y="1203373"/>
                  <a:pt x="10217334" y="1211199"/>
                  <a:pt x="10224875" y="1218491"/>
                </a:cubicBezTo>
                <a:cubicBezTo>
                  <a:pt x="10232415" y="1225783"/>
                  <a:pt x="10241518" y="1231984"/>
                  <a:pt x="10252184" y="1237095"/>
                </a:cubicBezTo>
                <a:cubicBezTo>
                  <a:pt x="10253772" y="1233969"/>
                  <a:pt x="10256029" y="1230658"/>
                  <a:pt x="10258956" y="1227160"/>
                </a:cubicBezTo>
                <a:cubicBezTo>
                  <a:pt x="10261883" y="1223663"/>
                  <a:pt x="10265058" y="1220574"/>
                  <a:pt x="10268481" y="1217896"/>
                </a:cubicBezTo>
                <a:cubicBezTo>
                  <a:pt x="10257964" y="1213232"/>
                  <a:pt x="10249034" y="1207527"/>
                  <a:pt x="10241692" y="1200780"/>
                </a:cubicBezTo>
                <a:cubicBezTo>
                  <a:pt x="10234350" y="1194033"/>
                  <a:pt x="10228322" y="1186840"/>
                  <a:pt x="10223609" y="1179201"/>
                </a:cubicBezTo>
                <a:cubicBezTo>
                  <a:pt x="10218897" y="1171560"/>
                  <a:pt x="10215176" y="1163945"/>
                  <a:pt x="10212447" y="1156355"/>
                </a:cubicBezTo>
                <a:cubicBezTo>
                  <a:pt x="10209719" y="1148765"/>
                  <a:pt x="10207722" y="1141720"/>
                  <a:pt x="10206457" y="1135222"/>
                </a:cubicBezTo>
                <a:cubicBezTo>
                  <a:pt x="10205192" y="1128723"/>
                  <a:pt x="10204336" y="1123315"/>
                  <a:pt x="10203890" y="1119000"/>
                </a:cubicBezTo>
                <a:cubicBezTo>
                  <a:pt x="10204287" y="1114138"/>
                  <a:pt x="10204572" y="1109561"/>
                  <a:pt x="10204746" y="1105270"/>
                </a:cubicBezTo>
                <a:cubicBezTo>
                  <a:pt x="10204919" y="1100979"/>
                  <a:pt x="10205031" y="1097072"/>
                  <a:pt x="10205080" y="1093550"/>
                </a:cubicBezTo>
                <a:close/>
                <a:moveTo>
                  <a:pt x="10606921" y="1080652"/>
                </a:moveTo>
                <a:lnTo>
                  <a:pt x="10629618" y="1080652"/>
                </a:lnTo>
                <a:lnTo>
                  <a:pt x="10629618" y="1086605"/>
                </a:lnTo>
                <a:lnTo>
                  <a:pt x="10606921" y="1086605"/>
                </a:lnTo>
                <a:close/>
                <a:moveTo>
                  <a:pt x="10561975" y="1080652"/>
                </a:moveTo>
                <a:lnTo>
                  <a:pt x="10583853" y="1080652"/>
                </a:lnTo>
                <a:lnTo>
                  <a:pt x="10583853" y="1086605"/>
                </a:lnTo>
                <a:lnTo>
                  <a:pt x="10561975" y="1086605"/>
                </a:lnTo>
                <a:close/>
                <a:moveTo>
                  <a:pt x="10606921" y="1061006"/>
                </a:moveTo>
                <a:lnTo>
                  <a:pt x="10629618" y="1061006"/>
                </a:lnTo>
                <a:lnTo>
                  <a:pt x="10629618" y="1066811"/>
                </a:lnTo>
                <a:lnTo>
                  <a:pt x="10606921" y="1066811"/>
                </a:lnTo>
                <a:close/>
                <a:moveTo>
                  <a:pt x="10561975" y="1061006"/>
                </a:moveTo>
                <a:lnTo>
                  <a:pt x="10583853" y="1061006"/>
                </a:lnTo>
                <a:lnTo>
                  <a:pt x="10583853" y="1066811"/>
                </a:lnTo>
                <a:lnTo>
                  <a:pt x="10561975" y="1066811"/>
                </a:lnTo>
                <a:close/>
                <a:moveTo>
                  <a:pt x="11697384" y="1023587"/>
                </a:moveTo>
                <a:lnTo>
                  <a:pt x="11737716" y="1023587"/>
                </a:lnTo>
                <a:lnTo>
                  <a:pt x="11737716" y="1028498"/>
                </a:lnTo>
                <a:lnTo>
                  <a:pt x="11697384" y="1028498"/>
                </a:lnTo>
                <a:close/>
                <a:moveTo>
                  <a:pt x="10583555" y="1014349"/>
                </a:moveTo>
                <a:lnTo>
                  <a:pt x="10607219" y="1014349"/>
                </a:lnTo>
                <a:lnTo>
                  <a:pt x="10607219" y="1020599"/>
                </a:lnTo>
                <a:lnTo>
                  <a:pt x="10583555" y="1020599"/>
                </a:lnTo>
                <a:close/>
                <a:moveTo>
                  <a:pt x="7228227" y="1010670"/>
                </a:moveTo>
                <a:lnTo>
                  <a:pt x="7245937" y="1010670"/>
                </a:lnTo>
                <a:lnTo>
                  <a:pt x="7245937" y="1026966"/>
                </a:lnTo>
                <a:lnTo>
                  <a:pt x="7228227" y="1026966"/>
                </a:lnTo>
                <a:close/>
                <a:moveTo>
                  <a:pt x="11697384" y="1004388"/>
                </a:moveTo>
                <a:lnTo>
                  <a:pt x="11737716" y="1004388"/>
                </a:lnTo>
                <a:lnTo>
                  <a:pt x="11737716" y="1009002"/>
                </a:lnTo>
                <a:lnTo>
                  <a:pt x="11697384" y="1009002"/>
                </a:lnTo>
                <a:close/>
                <a:moveTo>
                  <a:pt x="11652214" y="1001635"/>
                </a:moveTo>
                <a:cubicBezTo>
                  <a:pt x="11649982" y="1007539"/>
                  <a:pt x="11647601" y="1013405"/>
                  <a:pt x="11645070" y="1019234"/>
                </a:cubicBezTo>
                <a:cubicBezTo>
                  <a:pt x="11642540" y="1025063"/>
                  <a:pt x="11640048" y="1030557"/>
                  <a:pt x="11637592" y="1035717"/>
                </a:cubicBezTo>
                <a:cubicBezTo>
                  <a:pt x="11635136" y="1040876"/>
                  <a:pt x="11632867" y="1045366"/>
                  <a:pt x="11630783" y="1049186"/>
                </a:cubicBezTo>
                <a:lnTo>
                  <a:pt x="11651024" y="1061984"/>
                </a:lnTo>
                <a:cubicBezTo>
                  <a:pt x="11654447" y="1054444"/>
                  <a:pt x="11657795" y="1046668"/>
                  <a:pt x="11661069" y="1038656"/>
                </a:cubicBezTo>
                <a:cubicBezTo>
                  <a:pt x="11664344" y="1030644"/>
                  <a:pt x="11667395" y="1022620"/>
                  <a:pt x="11670222" y="1014583"/>
                </a:cubicBezTo>
                <a:close/>
                <a:moveTo>
                  <a:pt x="11676920" y="988538"/>
                </a:moveTo>
                <a:lnTo>
                  <a:pt x="11676920" y="1066152"/>
                </a:lnTo>
                <a:lnTo>
                  <a:pt x="11697384" y="1066152"/>
                </a:lnTo>
                <a:lnTo>
                  <a:pt x="11697384" y="1043753"/>
                </a:lnTo>
                <a:lnTo>
                  <a:pt x="11737716" y="1043753"/>
                </a:lnTo>
                <a:lnTo>
                  <a:pt x="11737716" y="1045242"/>
                </a:lnTo>
                <a:cubicBezTo>
                  <a:pt x="11737716" y="1046879"/>
                  <a:pt x="11736798" y="1047697"/>
                  <a:pt x="11734963" y="1047697"/>
                </a:cubicBezTo>
                <a:cubicBezTo>
                  <a:pt x="11733970" y="1047697"/>
                  <a:pt x="11731961" y="1047697"/>
                  <a:pt x="11728935" y="1047697"/>
                </a:cubicBezTo>
                <a:cubicBezTo>
                  <a:pt x="11725909" y="1047697"/>
                  <a:pt x="11723056" y="1047598"/>
                  <a:pt x="11720377" y="1047399"/>
                </a:cubicBezTo>
                <a:cubicBezTo>
                  <a:pt x="11721568" y="1049979"/>
                  <a:pt x="11722734" y="1053055"/>
                  <a:pt x="11723875" y="1056627"/>
                </a:cubicBezTo>
                <a:cubicBezTo>
                  <a:pt x="11725016" y="1060199"/>
                  <a:pt x="11725785" y="1063374"/>
                  <a:pt x="11726182" y="1066152"/>
                </a:cubicBezTo>
                <a:cubicBezTo>
                  <a:pt x="11731440" y="1066152"/>
                  <a:pt x="11736079" y="1065991"/>
                  <a:pt x="11740097" y="1065669"/>
                </a:cubicBezTo>
                <a:cubicBezTo>
                  <a:pt x="11744116" y="1065346"/>
                  <a:pt x="11747638" y="1064441"/>
                  <a:pt x="11750664" y="1062952"/>
                </a:cubicBezTo>
                <a:cubicBezTo>
                  <a:pt x="11753789" y="1061464"/>
                  <a:pt x="11755898" y="1059356"/>
                  <a:pt x="11756989" y="1056627"/>
                </a:cubicBezTo>
                <a:cubicBezTo>
                  <a:pt x="11758081" y="1053899"/>
                  <a:pt x="11758626" y="1050253"/>
                  <a:pt x="11758626" y="1045688"/>
                </a:cubicBezTo>
                <a:lnTo>
                  <a:pt x="11758626" y="988538"/>
                </a:lnTo>
                <a:close/>
                <a:moveTo>
                  <a:pt x="283249" y="985390"/>
                </a:moveTo>
                <a:lnTo>
                  <a:pt x="317851" y="985390"/>
                </a:lnTo>
                <a:cubicBezTo>
                  <a:pt x="315619" y="987870"/>
                  <a:pt x="313176" y="990189"/>
                  <a:pt x="310522" y="992347"/>
                </a:cubicBezTo>
                <a:cubicBezTo>
                  <a:pt x="307868" y="994505"/>
                  <a:pt x="305027" y="996502"/>
                  <a:pt x="302001" y="998338"/>
                </a:cubicBezTo>
                <a:cubicBezTo>
                  <a:pt x="298330" y="996502"/>
                  <a:pt x="294932" y="994493"/>
                  <a:pt x="291807" y="992310"/>
                </a:cubicBezTo>
                <a:cubicBezTo>
                  <a:pt x="288681" y="990127"/>
                  <a:pt x="285829" y="987820"/>
                  <a:pt x="283249" y="985390"/>
                </a:cubicBezTo>
                <a:close/>
                <a:moveTo>
                  <a:pt x="10561008" y="985104"/>
                </a:moveTo>
                <a:lnTo>
                  <a:pt x="10561008" y="995001"/>
                </a:lnTo>
                <a:lnTo>
                  <a:pt x="10536823" y="995001"/>
                </a:lnTo>
                <a:lnTo>
                  <a:pt x="10536823" y="1014349"/>
                </a:lnTo>
                <a:lnTo>
                  <a:pt x="10561008" y="1014349"/>
                </a:lnTo>
                <a:lnTo>
                  <a:pt x="10561008" y="1020599"/>
                </a:lnTo>
                <a:lnTo>
                  <a:pt x="10526257" y="1020599"/>
                </a:lnTo>
                <a:lnTo>
                  <a:pt x="10526257" y="1040542"/>
                </a:lnTo>
                <a:lnTo>
                  <a:pt x="10583853" y="1040542"/>
                </a:lnTo>
                <a:lnTo>
                  <a:pt x="10583853" y="1046049"/>
                </a:lnTo>
                <a:lnTo>
                  <a:pt x="10540618" y="1046049"/>
                </a:lnTo>
                <a:lnTo>
                  <a:pt x="10540618" y="1101562"/>
                </a:lnTo>
                <a:lnTo>
                  <a:pt x="10563761" y="1101562"/>
                </a:lnTo>
                <a:cubicBezTo>
                  <a:pt x="10558602" y="1104142"/>
                  <a:pt x="10552512" y="1106660"/>
                  <a:pt x="10545493" y="1109115"/>
                </a:cubicBezTo>
                <a:cubicBezTo>
                  <a:pt x="10538473" y="1111571"/>
                  <a:pt x="10531714" y="1113518"/>
                  <a:pt x="10525215" y="1114956"/>
                </a:cubicBezTo>
                <a:cubicBezTo>
                  <a:pt x="10527646" y="1116991"/>
                  <a:pt x="10530362" y="1119508"/>
                  <a:pt x="10533363" y="1122510"/>
                </a:cubicBezTo>
                <a:cubicBezTo>
                  <a:pt x="10536364" y="1125511"/>
                  <a:pt x="10538783" y="1128128"/>
                  <a:pt x="10540618" y="1130361"/>
                </a:cubicBezTo>
                <a:cubicBezTo>
                  <a:pt x="10545877" y="1129070"/>
                  <a:pt x="10551433" y="1127408"/>
                  <a:pt x="10557287" y="1125375"/>
                </a:cubicBezTo>
                <a:cubicBezTo>
                  <a:pt x="10563141" y="1123340"/>
                  <a:pt x="10568797" y="1121108"/>
                  <a:pt x="10574254" y="1118677"/>
                </a:cubicBezTo>
                <a:cubicBezTo>
                  <a:pt x="10579711" y="1116246"/>
                  <a:pt x="10584498" y="1113790"/>
                  <a:pt x="10588616" y="1111311"/>
                </a:cubicBezTo>
                <a:lnTo>
                  <a:pt x="10575072" y="1101562"/>
                </a:lnTo>
                <a:lnTo>
                  <a:pt x="10612875" y="1101562"/>
                </a:lnTo>
                <a:lnTo>
                  <a:pt x="10604466" y="1111162"/>
                </a:lnTo>
                <a:cubicBezTo>
                  <a:pt x="10609824" y="1113096"/>
                  <a:pt x="10615219" y="1115180"/>
                  <a:pt x="10620651" y="1117412"/>
                </a:cubicBezTo>
                <a:cubicBezTo>
                  <a:pt x="10626083" y="1119645"/>
                  <a:pt x="10631168" y="1121827"/>
                  <a:pt x="10635906" y="1123960"/>
                </a:cubicBezTo>
                <a:cubicBezTo>
                  <a:pt x="10640643" y="1126094"/>
                  <a:pt x="10644699" y="1127954"/>
                  <a:pt x="10648072" y="1129542"/>
                </a:cubicBezTo>
                <a:lnTo>
                  <a:pt x="10663625" y="1114808"/>
                </a:lnTo>
                <a:cubicBezTo>
                  <a:pt x="10659359" y="1113022"/>
                  <a:pt x="10654137" y="1110938"/>
                  <a:pt x="10647961" y="1108557"/>
                </a:cubicBezTo>
                <a:cubicBezTo>
                  <a:pt x="10641784" y="1106176"/>
                  <a:pt x="10635472" y="1103844"/>
                  <a:pt x="10629022" y="1101562"/>
                </a:cubicBezTo>
                <a:lnTo>
                  <a:pt x="10652016" y="1101562"/>
                </a:lnTo>
                <a:lnTo>
                  <a:pt x="10652016" y="1046049"/>
                </a:lnTo>
                <a:lnTo>
                  <a:pt x="10606921" y="1046049"/>
                </a:lnTo>
                <a:lnTo>
                  <a:pt x="10606921" y="1040542"/>
                </a:lnTo>
                <a:lnTo>
                  <a:pt x="10664964" y="1040542"/>
                </a:lnTo>
                <a:lnTo>
                  <a:pt x="10664964" y="1020599"/>
                </a:lnTo>
                <a:lnTo>
                  <a:pt x="10630213" y="1020599"/>
                </a:lnTo>
                <a:lnTo>
                  <a:pt x="10630213" y="1014349"/>
                </a:lnTo>
                <a:lnTo>
                  <a:pt x="10654174" y="1014349"/>
                </a:lnTo>
                <a:lnTo>
                  <a:pt x="10654174" y="995001"/>
                </a:lnTo>
                <a:lnTo>
                  <a:pt x="10630213" y="995001"/>
                </a:lnTo>
                <a:lnTo>
                  <a:pt x="10630213" y="985104"/>
                </a:lnTo>
                <a:lnTo>
                  <a:pt x="10607219" y="985104"/>
                </a:lnTo>
                <a:lnTo>
                  <a:pt x="10607219" y="995001"/>
                </a:lnTo>
                <a:lnTo>
                  <a:pt x="10583555" y="995001"/>
                </a:lnTo>
                <a:lnTo>
                  <a:pt x="10583555" y="985104"/>
                </a:lnTo>
                <a:close/>
                <a:moveTo>
                  <a:pt x="2017497" y="983275"/>
                </a:moveTo>
                <a:lnTo>
                  <a:pt x="2017497" y="1003069"/>
                </a:lnTo>
                <a:lnTo>
                  <a:pt x="2153378" y="1003069"/>
                </a:lnTo>
                <a:lnTo>
                  <a:pt x="2153378" y="983275"/>
                </a:lnTo>
                <a:close/>
                <a:moveTo>
                  <a:pt x="1006963" y="973794"/>
                </a:moveTo>
                <a:lnTo>
                  <a:pt x="1006963" y="994928"/>
                </a:lnTo>
                <a:lnTo>
                  <a:pt x="1108613" y="994928"/>
                </a:lnTo>
                <a:lnTo>
                  <a:pt x="1108613" y="973794"/>
                </a:lnTo>
                <a:close/>
                <a:moveTo>
                  <a:pt x="11638076" y="962642"/>
                </a:moveTo>
                <a:lnTo>
                  <a:pt x="11625574" y="978343"/>
                </a:lnTo>
                <a:cubicBezTo>
                  <a:pt x="11628501" y="979981"/>
                  <a:pt x="11631664" y="981841"/>
                  <a:pt x="11635062" y="983924"/>
                </a:cubicBezTo>
                <a:cubicBezTo>
                  <a:pt x="11638460" y="986008"/>
                  <a:pt x="11641647" y="988129"/>
                  <a:pt x="11644624" y="990287"/>
                </a:cubicBezTo>
                <a:cubicBezTo>
                  <a:pt x="11647601" y="992445"/>
                  <a:pt x="11649982" y="994417"/>
                  <a:pt x="11651768" y="996203"/>
                </a:cubicBezTo>
                <a:lnTo>
                  <a:pt x="11665162" y="978641"/>
                </a:lnTo>
                <a:cubicBezTo>
                  <a:pt x="11663128" y="976954"/>
                  <a:pt x="11660549" y="975131"/>
                  <a:pt x="11657423" y="973172"/>
                </a:cubicBezTo>
                <a:cubicBezTo>
                  <a:pt x="11654298" y="971212"/>
                  <a:pt x="11651011" y="969315"/>
                  <a:pt x="11647563" y="967479"/>
                </a:cubicBezTo>
                <a:cubicBezTo>
                  <a:pt x="11644115" y="965643"/>
                  <a:pt x="11640953" y="964031"/>
                  <a:pt x="11638076" y="962642"/>
                </a:cubicBezTo>
                <a:close/>
                <a:moveTo>
                  <a:pt x="7233138" y="958729"/>
                </a:moveTo>
                <a:lnTo>
                  <a:pt x="7243631" y="958729"/>
                </a:lnTo>
                <a:lnTo>
                  <a:pt x="7243631" y="965128"/>
                </a:lnTo>
                <a:lnTo>
                  <a:pt x="7232468" y="965128"/>
                </a:lnTo>
                <a:cubicBezTo>
                  <a:pt x="7232568" y="964037"/>
                  <a:pt x="7232679" y="962958"/>
                  <a:pt x="7232803" y="961891"/>
                </a:cubicBezTo>
                <a:cubicBezTo>
                  <a:pt x="7232927" y="960824"/>
                  <a:pt x="7233039" y="959770"/>
                  <a:pt x="7233138" y="958729"/>
                </a:cubicBezTo>
                <a:close/>
                <a:moveTo>
                  <a:pt x="8795687" y="958012"/>
                </a:moveTo>
                <a:cubicBezTo>
                  <a:pt x="8794149" y="966099"/>
                  <a:pt x="8791904" y="974061"/>
                  <a:pt x="8788953" y="981899"/>
                </a:cubicBezTo>
                <a:cubicBezTo>
                  <a:pt x="8786001" y="989738"/>
                  <a:pt x="8782491" y="996212"/>
                  <a:pt x="8778423" y="1001321"/>
                </a:cubicBezTo>
                <a:cubicBezTo>
                  <a:pt x="8780159" y="1002165"/>
                  <a:pt x="8782230" y="1003293"/>
                  <a:pt x="8784637" y="1004707"/>
                </a:cubicBezTo>
                <a:cubicBezTo>
                  <a:pt x="8787043" y="1006121"/>
                  <a:pt x="8789387" y="1007597"/>
                  <a:pt x="8791669" y="1009135"/>
                </a:cubicBezTo>
                <a:cubicBezTo>
                  <a:pt x="8793951" y="1010673"/>
                  <a:pt x="8795786" y="1012012"/>
                  <a:pt x="8797175" y="1013153"/>
                </a:cubicBezTo>
                <a:cubicBezTo>
                  <a:pt x="8799904" y="1009085"/>
                  <a:pt x="8802533" y="1004323"/>
                  <a:pt x="8805063" y="998866"/>
                </a:cubicBezTo>
                <a:cubicBezTo>
                  <a:pt x="8807593" y="993409"/>
                  <a:pt x="8809900" y="987555"/>
                  <a:pt x="8811984" y="981304"/>
                </a:cubicBezTo>
                <a:cubicBezTo>
                  <a:pt x="8814067" y="975053"/>
                  <a:pt x="8815779" y="968753"/>
                  <a:pt x="8817118" y="962403"/>
                </a:cubicBezTo>
                <a:close/>
                <a:moveTo>
                  <a:pt x="2062146" y="957528"/>
                </a:moveTo>
                <a:lnTo>
                  <a:pt x="2107241" y="957528"/>
                </a:lnTo>
                <a:lnTo>
                  <a:pt x="2107241" y="962364"/>
                </a:lnTo>
                <a:lnTo>
                  <a:pt x="2062146" y="962364"/>
                </a:lnTo>
                <a:close/>
                <a:moveTo>
                  <a:pt x="8864966" y="956152"/>
                </a:moveTo>
                <a:lnTo>
                  <a:pt x="8845172" y="962924"/>
                </a:lnTo>
                <a:cubicBezTo>
                  <a:pt x="8847454" y="968083"/>
                  <a:pt x="8849575" y="973664"/>
                  <a:pt x="8851535" y="979667"/>
                </a:cubicBezTo>
                <a:cubicBezTo>
                  <a:pt x="8853494" y="985670"/>
                  <a:pt x="8855131" y="991561"/>
                  <a:pt x="8856446" y="997340"/>
                </a:cubicBezTo>
                <a:cubicBezTo>
                  <a:pt x="8857761" y="1003120"/>
                  <a:pt x="8858641" y="1008242"/>
                  <a:pt x="8859088" y="1012707"/>
                </a:cubicBezTo>
                <a:lnTo>
                  <a:pt x="8880370" y="1005265"/>
                </a:lnTo>
                <a:cubicBezTo>
                  <a:pt x="8879725" y="1000751"/>
                  <a:pt x="8878671" y="995666"/>
                  <a:pt x="8877208" y="990011"/>
                </a:cubicBezTo>
                <a:cubicBezTo>
                  <a:pt x="8875744" y="984355"/>
                  <a:pt x="8873971" y="978600"/>
                  <a:pt x="8871887" y="972746"/>
                </a:cubicBezTo>
                <a:cubicBezTo>
                  <a:pt x="8869803" y="966893"/>
                  <a:pt x="8867497" y="961361"/>
                  <a:pt x="8864966" y="956152"/>
                </a:cubicBezTo>
                <a:close/>
                <a:moveTo>
                  <a:pt x="2062146" y="937733"/>
                </a:moveTo>
                <a:lnTo>
                  <a:pt x="2107241" y="937733"/>
                </a:lnTo>
                <a:lnTo>
                  <a:pt x="2107241" y="942422"/>
                </a:lnTo>
                <a:lnTo>
                  <a:pt x="2062146" y="942422"/>
                </a:lnTo>
                <a:close/>
                <a:moveTo>
                  <a:pt x="7295423" y="937669"/>
                </a:moveTo>
                <a:lnTo>
                  <a:pt x="7308668" y="937669"/>
                </a:lnTo>
                <a:cubicBezTo>
                  <a:pt x="7307627" y="941539"/>
                  <a:pt x="7306461" y="945644"/>
                  <a:pt x="7305171" y="949985"/>
                </a:cubicBezTo>
                <a:cubicBezTo>
                  <a:pt x="7303881" y="954326"/>
                  <a:pt x="7302567" y="958580"/>
                  <a:pt x="7301227" y="962747"/>
                </a:cubicBezTo>
                <a:cubicBezTo>
                  <a:pt x="7299888" y="966914"/>
                  <a:pt x="7298623" y="970660"/>
                  <a:pt x="7297432" y="973983"/>
                </a:cubicBezTo>
                <a:cubicBezTo>
                  <a:pt x="7302889" y="979539"/>
                  <a:pt x="7306585" y="984885"/>
                  <a:pt x="7308520" y="990020"/>
                </a:cubicBezTo>
                <a:cubicBezTo>
                  <a:pt x="7310454" y="995154"/>
                  <a:pt x="7311422" y="999656"/>
                  <a:pt x="7311422" y="1003526"/>
                </a:cubicBezTo>
                <a:cubicBezTo>
                  <a:pt x="7311422" y="1008288"/>
                  <a:pt x="7310306" y="1011339"/>
                  <a:pt x="7308073" y="1012679"/>
                </a:cubicBezTo>
                <a:cubicBezTo>
                  <a:pt x="7307230" y="1013175"/>
                  <a:pt x="7306324" y="1013522"/>
                  <a:pt x="7305357" y="1013721"/>
                </a:cubicBezTo>
                <a:cubicBezTo>
                  <a:pt x="7304390" y="1013919"/>
                  <a:pt x="7303410" y="1014018"/>
                  <a:pt x="7302418" y="1014018"/>
                </a:cubicBezTo>
                <a:cubicBezTo>
                  <a:pt x="7301425" y="1014018"/>
                  <a:pt x="7300371" y="1014006"/>
                  <a:pt x="7299255" y="1013981"/>
                </a:cubicBezTo>
                <a:cubicBezTo>
                  <a:pt x="7298139" y="1013956"/>
                  <a:pt x="7296861" y="1013869"/>
                  <a:pt x="7295423" y="1013721"/>
                </a:cubicBezTo>
                <a:close/>
                <a:moveTo>
                  <a:pt x="7233734" y="934619"/>
                </a:moveTo>
                <a:lnTo>
                  <a:pt x="7243631" y="934619"/>
                </a:lnTo>
                <a:lnTo>
                  <a:pt x="7243631" y="941316"/>
                </a:lnTo>
                <a:lnTo>
                  <a:pt x="7233734" y="941316"/>
                </a:lnTo>
                <a:close/>
                <a:moveTo>
                  <a:pt x="11645815" y="924542"/>
                </a:moveTo>
                <a:lnTo>
                  <a:pt x="11632718" y="939797"/>
                </a:lnTo>
                <a:cubicBezTo>
                  <a:pt x="11635397" y="941384"/>
                  <a:pt x="11638286" y="943195"/>
                  <a:pt x="11641387" y="945229"/>
                </a:cubicBezTo>
                <a:cubicBezTo>
                  <a:pt x="11644488" y="947263"/>
                  <a:pt x="11647415" y="949310"/>
                  <a:pt x="11650168" y="951368"/>
                </a:cubicBezTo>
                <a:cubicBezTo>
                  <a:pt x="11652921" y="953427"/>
                  <a:pt x="11655141" y="955300"/>
                  <a:pt x="11656828" y="956987"/>
                </a:cubicBezTo>
                <a:lnTo>
                  <a:pt x="11670669" y="940094"/>
                </a:lnTo>
                <a:cubicBezTo>
                  <a:pt x="11668784" y="938458"/>
                  <a:pt x="11666403" y="936684"/>
                  <a:pt x="11663525" y="934774"/>
                </a:cubicBezTo>
                <a:cubicBezTo>
                  <a:pt x="11660648" y="932864"/>
                  <a:pt x="11657646" y="931016"/>
                  <a:pt x="11654521" y="929230"/>
                </a:cubicBezTo>
                <a:cubicBezTo>
                  <a:pt x="11651396" y="927444"/>
                  <a:pt x="11648494" y="925882"/>
                  <a:pt x="11645815" y="924542"/>
                </a:cubicBezTo>
                <a:close/>
                <a:moveTo>
                  <a:pt x="7548423" y="924450"/>
                </a:moveTo>
                <a:lnTo>
                  <a:pt x="7548423" y="1019700"/>
                </a:lnTo>
                <a:lnTo>
                  <a:pt x="7569929" y="1019700"/>
                </a:lnTo>
                <a:lnTo>
                  <a:pt x="7569929" y="943649"/>
                </a:lnTo>
                <a:lnTo>
                  <a:pt x="7587491" y="943649"/>
                </a:lnTo>
                <a:lnTo>
                  <a:pt x="7587491" y="980038"/>
                </a:lnTo>
                <a:cubicBezTo>
                  <a:pt x="7587491" y="981476"/>
                  <a:pt x="7586622" y="982196"/>
                  <a:pt x="7584886" y="982196"/>
                </a:cubicBezTo>
                <a:cubicBezTo>
                  <a:pt x="7583943" y="982245"/>
                  <a:pt x="7582071" y="982270"/>
                  <a:pt x="7579268" y="982270"/>
                </a:cubicBezTo>
                <a:cubicBezTo>
                  <a:pt x="7576465" y="982270"/>
                  <a:pt x="7573798" y="982196"/>
                  <a:pt x="7571268" y="982047"/>
                </a:cubicBezTo>
                <a:cubicBezTo>
                  <a:pt x="7572657" y="984775"/>
                  <a:pt x="7573984" y="988062"/>
                  <a:pt x="7575249" y="991907"/>
                </a:cubicBezTo>
                <a:cubicBezTo>
                  <a:pt x="7576514" y="995751"/>
                  <a:pt x="7577321" y="999162"/>
                  <a:pt x="7577668" y="1002139"/>
                </a:cubicBezTo>
                <a:cubicBezTo>
                  <a:pt x="7582579" y="1002139"/>
                  <a:pt x="7586932" y="1001953"/>
                  <a:pt x="7590728" y="1001581"/>
                </a:cubicBezTo>
                <a:cubicBezTo>
                  <a:pt x="7594523" y="1001208"/>
                  <a:pt x="7597958" y="1000229"/>
                  <a:pt x="7601034" y="998641"/>
                </a:cubicBezTo>
                <a:cubicBezTo>
                  <a:pt x="7604060" y="996954"/>
                  <a:pt x="7606082" y="994648"/>
                  <a:pt x="7607099" y="991721"/>
                </a:cubicBezTo>
                <a:cubicBezTo>
                  <a:pt x="7608116" y="988794"/>
                  <a:pt x="7608624" y="985048"/>
                  <a:pt x="7608624" y="980484"/>
                </a:cubicBezTo>
                <a:lnTo>
                  <a:pt x="7608624" y="924450"/>
                </a:lnTo>
                <a:close/>
                <a:moveTo>
                  <a:pt x="2040789" y="921362"/>
                </a:moveTo>
                <a:lnTo>
                  <a:pt x="2040789" y="978736"/>
                </a:lnTo>
                <a:lnTo>
                  <a:pt x="2129640" y="978736"/>
                </a:lnTo>
                <a:lnTo>
                  <a:pt x="2129640" y="921362"/>
                </a:lnTo>
                <a:close/>
                <a:moveTo>
                  <a:pt x="11706016" y="921045"/>
                </a:moveTo>
                <a:lnTo>
                  <a:pt x="11706016" y="930644"/>
                </a:lnTo>
                <a:lnTo>
                  <a:pt x="11671934" y="930644"/>
                </a:lnTo>
                <a:lnTo>
                  <a:pt x="11671934" y="946048"/>
                </a:lnTo>
                <a:lnTo>
                  <a:pt x="11706016" y="946048"/>
                </a:lnTo>
                <a:lnTo>
                  <a:pt x="11706016" y="950141"/>
                </a:lnTo>
                <a:lnTo>
                  <a:pt x="11676324" y="950141"/>
                </a:lnTo>
                <a:lnTo>
                  <a:pt x="11676324" y="964651"/>
                </a:lnTo>
                <a:lnTo>
                  <a:pt x="11706016" y="964651"/>
                </a:lnTo>
                <a:lnTo>
                  <a:pt x="11706016" y="968744"/>
                </a:lnTo>
                <a:lnTo>
                  <a:pt x="11666427" y="968744"/>
                </a:lnTo>
                <a:lnTo>
                  <a:pt x="11666427" y="984297"/>
                </a:lnTo>
                <a:lnTo>
                  <a:pt x="11770012" y="984297"/>
                </a:lnTo>
                <a:lnTo>
                  <a:pt x="11770012" y="968744"/>
                </a:lnTo>
                <a:lnTo>
                  <a:pt x="11727968" y="968744"/>
                </a:lnTo>
                <a:lnTo>
                  <a:pt x="11727968" y="964651"/>
                </a:lnTo>
                <a:lnTo>
                  <a:pt x="11758775" y="964651"/>
                </a:lnTo>
                <a:lnTo>
                  <a:pt x="11758775" y="950141"/>
                </a:lnTo>
                <a:lnTo>
                  <a:pt x="11727968" y="950141"/>
                </a:lnTo>
                <a:lnTo>
                  <a:pt x="11727968" y="946048"/>
                </a:lnTo>
                <a:lnTo>
                  <a:pt x="11763166" y="946048"/>
                </a:lnTo>
                <a:lnTo>
                  <a:pt x="11763166" y="930644"/>
                </a:lnTo>
                <a:lnTo>
                  <a:pt x="11727968" y="930644"/>
                </a:lnTo>
                <a:lnTo>
                  <a:pt x="11727968" y="921045"/>
                </a:lnTo>
                <a:close/>
                <a:moveTo>
                  <a:pt x="300587" y="918640"/>
                </a:moveTo>
                <a:lnTo>
                  <a:pt x="289946" y="921096"/>
                </a:lnTo>
                <a:cubicBezTo>
                  <a:pt x="290938" y="923576"/>
                  <a:pt x="291881" y="926305"/>
                  <a:pt x="292774" y="929281"/>
                </a:cubicBezTo>
                <a:cubicBezTo>
                  <a:pt x="293667" y="932258"/>
                  <a:pt x="294361" y="934962"/>
                  <a:pt x="294858" y="937393"/>
                </a:cubicBezTo>
                <a:lnTo>
                  <a:pt x="270450" y="937393"/>
                </a:lnTo>
                <a:lnTo>
                  <a:pt x="276849" y="935532"/>
                </a:lnTo>
                <a:cubicBezTo>
                  <a:pt x="276304" y="933399"/>
                  <a:pt x="275411" y="930980"/>
                  <a:pt x="274170" y="928277"/>
                </a:cubicBezTo>
                <a:cubicBezTo>
                  <a:pt x="272930" y="925573"/>
                  <a:pt x="271591" y="922956"/>
                  <a:pt x="270152" y="920426"/>
                </a:cubicBezTo>
                <a:cubicBezTo>
                  <a:pt x="280322" y="919980"/>
                  <a:pt x="290467" y="919384"/>
                  <a:pt x="300587" y="918640"/>
                </a:cubicBezTo>
                <a:close/>
                <a:moveTo>
                  <a:pt x="7197717" y="916982"/>
                </a:moveTo>
                <a:lnTo>
                  <a:pt x="7197717" y="934619"/>
                </a:lnTo>
                <a:lnTo>
                  <a:pt x="7214088" y="934619"/>
                </a:lnTo>
                <a:lnTo>
                  <a:pt x="7214088" y="941316"/>
                </a:lnTo>
                <a:lnTo>
                  <a:pt x="7192285" y="941316"/>
                </a:lnTo>
                <a:lnTo>
                  <a:pt x="7192285" y="958729"/>
                </a:lnTo>
                <a:lnTo>
                  <a:pt x="7213270" y="958729"/>
                </a:lnTo>
                <a:cubicBezTo>
                  <a:pt x="7213220" y="959770"/>
                  <a:pt x="7213121" y="960824"/>
                  <a:pt x="7212972" y="961891"/>
                </a:cubicBezTo>
                <a:cubicBezTo>
                  <a:pt x="7212823" y="962958"/>
                  <a:pt x="7212674" y="964037"/>
                  <a:pt x="7212526" y="965128"/>
                </a:cubicBezTo>
                <a:lnTo>
                  <a:pt x="7197717" y="965128"/>
                </a:lnTo>
                <a:lnTo>
                  <a:pt x="7197717" y="982615"/>
                </a:lnTo>
                <a:lnTo>
                  <a:pt x="7208284" y="982615"/>
                </a:lnTo>
                <a:cubicBezTo>
                  <a:pt x="7206349" y="988172"/>
                  <a:pt x="7203757" y="993579"/>
                  <a:pt x="7200508" y="998838"/>
                </a:cubicBezTo>
                <a:cubicBezTo>
                  <a:pt x="7197258" y="1004096"/>
                  <a:pt x="7193029" y="1008908"/>
                  <a:pt x="7187820" y="1013274"/>
                </a:cubicBezTo>
                <a:cubicBezTo>
                  <a:pt x="7189259" y="1014514"/>
                  <a:pt x="7190859" y="1016151"/>
                  <a:pt x="7192620" y="1018185"/>
                </a:cubicBezTo>
                <a:cubicBezTo>
                  <a:pt x="7194381" y="1020219"/>
                  <a:pt x="7196055" y="1022340"/>
                  <a:pt x="7197643" y="1024548"/>
                </a:cubicBezTo>
                <a:cubicBezTo>
                  <a:pt x="7199230" y="1026755"/>
                  <a:pt x="7200495" y="1028678"/>
                  <a:pt x="7201438" y="1030315"/>
                </a:cubicBezTo>
                <a:cubicBezTo>
                  <a:pt x="7202579" y="1029323"/>
                  <a:pt x="7203683" y="1028330"/>
                  <a:pt x="7204749" y="1027338"/>
                </a:cubicBezTo>
                <a:cubicBezTo>
                  <a:pt x="7205816" y="1026346"/>
                  <a:pt x="7206845" y="1025304"/>
                  <a:pt x="7207837" y="1024213"/>
                </a:cubicBezTo>
                <a:lnTo>
                  <a:pt x="7207837" y="1053011"/>
                </a:lnTo>
                <a:lnTo>
                  <a:pt x="7228227" y="1053011"/>
                </a:lnTo>
                <a:lnTo>
                  <a:pt x="7228227" y="1046463"/>
                </a:lnTo>
                <a:lnTo>
                  <a:pt x="7265880" y="1046463"/>
                </a:lnTo>
                <a:lnTo>
                  <a:pt x="7265880" y="991322"/>
                </a:lnTo>
                <a:lnTo>
                  <a:pt x="7226739" y="991322"/>
                </a:lnTo>
                <a:cubicBezTo>
                  <a:pt x="7227235" y="989883"/>
                  <a:pt x="7227694" y="988432"/>
                  <a:pt x="7228115" y="986969"/>
                </a:cubicBezTo>
                <a:cubicBezTo>
                  <a:pt x="7228537" y="985505"/>
                  <a:pt x="7228921" y="984054"/>
                  <a:pt x="7229269" y="982615"/>
                </a:cubicBezTo>
                <a:lnTo>
                  <a:pt x="7263871" y="982615"/>
                </a:lnTo>
                <a:lnTo>
                  <a:pt x="7263871" y="958729"/>
                </a:lnTo>
                <a:lnTo>
                  <a:pt x="7271238" y="958729"/>
                </a:lnTo>
                <a:lnTo>
                  <a:pt x="7271238" y="941316"/>
                </a:lnTo>
                <a:lnTo>
                  <a:pt x="7263871" y="941316"/>
                </a:lnTo>
                <a:lnTo>
                  <a:pt x="7263871" y="916982"/>
                </a:lnTo>
                <a:close/>
                <a:moveTo>
                  <a:pt x="7319831" y="916164"/>
                </a:moveTo>
                <a:lnTo>
                  <a:pt x="7316482" y="916982"/>
                </a:lnTo>
                <a:lnTo>
                  <a:pt x="7273917" y="916982"/>
                </a:lnTo>
                <a:lnTo>
                  <a:pt x="7273917" y="1053234"/>
                </a:lnTo>
                <a:lnTo>
                  <a:pt x="7295423" y="1053234"/>
                </a:lnTo>
                <a:lnTo>
                  <a:pt x="7295423" y="1014316"/>
                </a:lnTo>
                <a:cubicBezTo>
                  <a:pt x="7297010" y="1017392"/>
                  <a:pt x="7298251" y="1020926"/>
                  <a:pt x="7299143" y="1024920"/>
                </a:cubicBezTo>
                <a:cubicBezTo>
                  <a:pt x="7300036" y="1028914"/>
                  <a:pt x="7300533" y="1032399"/>
                  <a:pt x="7300632" y="1035375"/>
                </a:cubicBezTo>
                <a:cubicBezTo>
                  <a:pt x="7305295" y="1035524"/>
                  <a:pt x="7309264" y="1035375"/>
                  <a:pt x="7312538" y="1034928"/>
                </a:cubicBezTo>
                <a:cubicBezTo>
                  <a:pt x="7317003" y="1034283"/>
                  <a:pt x="7320699" y="1032845"/>
                  <a:pt x="7323626" y="1030612"/>
                </a:cubicBezTo>
                <a:cubicBezTo>
                  <a:pt x="7329728" y="1026445"/>
                  <a:pt x="7332779" y="1018384"/>
                  <a:pt x="7332779" y="1006428"/>
                </a:cubicBezTo>
                <a:cubicBezTo>
                  <a:pt x="7332779" y="1003154"/>
                  <a:pt x="7332456" y="999644"/>
                  <a:pt x="7331811" y="995899"/>
                </a:cubicBezTo>
                <a:cubicBezTo>
                  <a:pt x="7331166" y="992153"/>
                  <a:pt x="7329876" y="988209"/>
                  <a:pt x="7327942" y="984066"/>
                </a:cubicBezTo>
                <a:cubicBezTo>
                  <a:pt x="7326007" y="979924"/>
                  <a:pt x="7323055" y="975645"/>
                  <a:pt x="7319086" y="971230"/>
                </a:cubicBezTo>
                <a:cubicBezTo>
                  <a:pt x="7321865" y="964880"/>
                  <a:pt x="7324754" y="957687"/>
                  <a:pt x="7327756" y="949650"/>
                </a:cubicBezTo>
                <a:cubicBezTo>
                  <a:pt x="7330757" y="941613"/>
                  <a:pt x="7333548" y="933825"/>
                  <a:pt x="7336127" y="926284"/>
                </a:cubicBezTo>
                <a:close/>
                <a:moveTo>
                  <a:pt x="9168029" y="905923"/>
                </a:moveTo>
                <a:cubicBezTo>
                  <a:pt x="9168029" y="911926"/>
                  <a:pt x="9168017" y="917780"/>
                  <a:pt x="9167992" y="923485"/>
                </a:cubicBezTo>
                <a:cubicBezTo>
                  <a:pt x="9167967" y="929190"/>
                  <a:pt x="9167930" y="934697"/>
                  <a:pt x="9167880" y="940005"/>
                </a:cubicBezTo>
                <a:lnTo>
                  <a:pt x="9132161" y="940005"/>
                </a:lnTo>
                <a:lnTo>
                  <a:pt x="9132161" y="962404"/>
                </a:lnTo>
                <a:lnTo>
                  <a:pt x="9166466" y="962404"/>
                </a:lnTo>
                <a:cubicBezTo>
                  <a:pt x="9165474" y="972177"/>
                  <a:pt x="9163552" y="981231"/>
                  <a:pt x="9160699" y="989565"/>
                </a:cubicBezTo>
                <a:cubicBezTo>
                  <a:pt x="9157847" y="997899"/>
                  <a:pt x="9153506" y="1005477"/>
                  <a:pt x="9147677" y="1012298"/>
                </a:cubicBezTo>
                <a:cubicBezTo>
                  <a:pt x="9141848" y="1019120"/>
                  <a:pt x="9133997" y="1025160"/>
                  <a:pt x="9124125" y="1030418"/>
                </a:cubicBezTo>
                <a:cubicBezTo>
                  <a:pt x="9126010" y="1031807"/>
                  <a:pt x="9127969" y="1033544"/>
                  <a:pt x="9130003" y="1035627"/>
                </a:cubicBezTo>
                <a:cubicBezTo>
                  <a:pt x="9132037" y="1037711"/>
                  <a:pt x="9133935" y="1039906"/>
                  <a:pt x="9135696" y="1042213"/>
                </a:cubicBezTo>
                <a:cubicBezTo>
                  <a:pt x="9137457" y="1044520"/>
                  <a:pt x="9138883" y="1046641"/>
                  <a:pt x="9139975" y="1048575"/>
                </a:cubicBezTo>
                <a:cubicBezTo>
                  <a:pt x="9151633" y="1042076"/>
                  <a:pt x="9160910" y="1034462"/>
                  <a:pt x="9167806" y="1025730"/>
                </a:cubicBezTo>
                <a:cubicBezTo>
                  <a:pt x="9174701" y="1016999"/>
                  <a:pt x="9179848" y="1007313"/>
                  <a:pt x="9183247" y="996672"/>
                </a:cubicBezTo>
                <a:cubicBezTo>
                  <a:pt x="9186645" y="986030"/>
                  <a:pt x="9188989" y="974608"/>
                  <a:pt x="9190279" y="962404"/>
                </a:cubicBezTo>
                <a:lnTo>
                  <a:pt x="9213719" y="962404"/>
                </a:lnTo>
                <a:lnTo>
                  <a:pt x="9213719" y="1016726"/>
                </a:lnTo>
                <a:cubicBezTo>
                  <a:pt x="9213719" y="1024366"/>
                  <a:pt x="9214426" y="1030331"/>
                  <a:pt x="9215840" y="1034623"/>
                </a:cubicBezTo>
                <a:cubicBezTo>
                  <a:pt x="9217254" y="1038914"/>
                  <a:pt x="9219585" y="1041928"/>
                  <a:pt x="9222835" y="1043664"/>
                </a:cubicBezTo>
                <a:cubicBezTo>
                  <a:pt x="9226084" y="1045400"/>
                  <a:pt x="9230512" y="1046269"/>
                  <a:pt x="9236118" y="1046269"/>
                </a:cubicBezTo>
                <a:lnTo>
                  <a:pt x="9250108" y="1046269"/>
                </a:lnTo>
                <a:cubicBezTo>
                  <a:pt x="9255267" y="1046269"/>
                  <a:pt x="9259409" y="1045140"/>
                  <a:pt x="9262535" y="1042883"/>
                </a:cubicBezTo>
                <a:cubicBezTo>
                  <a:pt x="9265660" y="1040625"/>
                  <a:pt x="9268041" y="1036880"/>
                  <a:pt x="9269679" y="1031646"/>
                </a:cubicBezTo>
                <a:cubicBezTo>
                  <a:pt x="9271316" y="1026412"/>
                  <a:pt x="9272481" y="1019355"/>
                  <a:pt x="9273176" y="1010475"/>
                </a:cubicBezTo>
                <a:cubicBezTo>
                  <a:pt x="9271142" y="1009930"/>
                  <a:pt x="9268823" y="1009161"/>
                  <a:pt x="9266218" y="1008169"/>
                </a:cubicBezTo>
                <a:cubicBezTo>
                  <a:pt x="9263614" y="1007176"/>
                  <a:pt x="9261084" y="1006035"/>
                  <a:pt x="9258628" y="1004745"/>
                </a:cubicBezTo>
                <a:cubicBezTo>
                  <a:pt x="9256172" y="1003455"/>
                  <a:pt x="9254101" y="1002166"/>
                  <a:pt x="9252415" y="1000876"/>
                </a:cubicBezTo>
                <a:cubicBezTo>
                  <a:pt x="9252216" y="1007424"/>
                  <a:pt x="9251980" y="1012410"/>
                  <a:pt x="9251708" y="1015833"/>
                </a:cubicBezTo>
                <a:cubicBezTo>
                  <a:pt x="9251435" y="1019256"/>
                  <a:pt x="9250988" y="1021600"/>
                  <a:pt x="9250368" y="1022865"/>
                </a:cubicBezTo>
                <a:cubicBezTo>
                  <a:pt x="9249748" y="1024130"/>
                  <a:pt x="9248867" y="1024763"/>
                  <a:pt x="9247726" y="1024763"/>
                </a:cubicBezTo>
                <a:lnTo>
                  <a:pt x="9240508" y="1024763"/>
                </a:lnTo>
                <a:cubicBezTo>
                  <a:pt x="9238871" y="1024763"/>
                  <a:pt x="9237854" y="1024316"/>
                  <a:pt x="9237457" y="1023423"/>
                </a:cubicBezTo>
                <a:cubicBezTo>
                  <a:pt x="9237060" y="1022530"/>
                  <a:pt x="9236862" y="1020298"/>
                  <a:pt x="9236862" y="1016726"/>
                </a:cubicBezTo>
                <a:lnTo>
                  <a:pt x="9236862" y="940005"/>
                </a:lnTo>
                <a:lnTo>
                  <a:pt x="9191767" y="940005"/>
                </a:lnTo>
                <a:cubicBezTo>
                  <a:pt x="9192015" y="934548"/>
                  <a:pt x="9192164" y="928967"/>
                  <a:pt x="9192214" y="923262"/>
                </a:cubicBezTo>
                <a:cubicBezTo>
                  <a:pt x="9192263" y="917557"/>
                  <a:pt x="9192313" y="911777"/>
                  <a:pt x="9192362" y="905923"/>
                </a:cubicBezTo>
                <a:close/>
                <a:moveTo>
                  <a:pt x="10157679" y="905728"/>
                </a:moveTo>
                <a:lnTo>
                  <a:pt x="10230679" y="905728"/>
                </a:lnTo>
                <a:lnTo>
                  <a:pt x="10230679" y="930062"/>
                </a:lnTo>
                <a:lnTo>
                  <a:pt x="10157679" y="930062"/>
                </a:lnTo>
                <a:close/>
                <a:moveTo>
                  <a:pt x="2045775" y="898666"/>
                </a:moveTo>
                <a:lnTo>
                  <a:pt x="2045775" y="915930"/>
                </a:lnTo>
                <a:lnTo>
                  <a:pt x="2124728" y="915930"/>
                </a:lnTo>
                <a:lnTo>
                  <a:pt x="2124728" y="898666"/>
                </a:lnTo>
                <a:close/>
                <a:moveTo>
                  <a:pt x="351561" y="892744"/>
                </a:moveTo>
                <a:cubicBezTo>
                  <a:pt x="344268" y="894084"/>
                  <a:pt x="336083" y="895311"/>
                  <a:pt x="327004" y="896427"/>
                </a:cubicBezTo>
                <a:cubicBezTo>
                  <a:pt x="317926" y="897544"/>
                  <a:pt x="308326" y="898536"/>
                  <a:pt x="298206" y="899404"/>
                </a:cubicBezTo>
                <a:cubicBezTo>
                  <a:pt x="288086" y="900272"/>
                  <a:pt x="277767" y="900979"/>
                  <a:pt x="267250" y="901525"/>
                </a:cubicBezTo>
                <a:cubicBezTo>
                  <a:pt x="256733" y="902071"/>
                  <a:pt x="246364" y="902492"/>
                  <a:pt x="236145" y="902790"/>
                </a:cubicBezTo>
                <a:cubicBezTo>
                  <a:pt x="237137" y="905122"/>
                  <a:pt x="238166" y="908136"/>
                  <a:pt x="239233" y="911831"/>
                </a:cubicBezTo>
                <a:cubicBezTo>
                  <a:pt x="240300" y="915527"/>
                  <a:pt x="240907" y="918764"/>
                  <a:pt x="241056" y="921542"/>
                </a:cubicBezTo>
                <a:cubicBezTo>
                  <a:pt x="244479" y="921443"/>
                  <a:pt x="247964" y="921356"/>
                  <a:pt x="251511" y="921282"/>
                </a:cubicBezTo>
                <a:cubicBezTo>
                  <a:pt x="255058" y="921208"/>
                  <a:pt x="258618" y="921096"/>
                  <a:pt x="262190" y="920947"/>
                </a:cubicBezTo>
                <a:lnTo>
                  <a:pt x="249837" y="924296"/>
                </a:lnTo>
                <a:cubicBezTo>
                  <a:pt x="250829" y="926231"/>
                  <a:pt x="251821" y="928376"/>
                  <a:pt x="252814" y="930732"/>
                </a:cubicBezTo>
                <a:cubicBezTo>
                  <a:pt x="253806" y="933089"/>
                  <a:pt x="254649" y="935309"/>
                  <a:pt x="255344" y="937393"/>
                </a:cubicBezTo>
                <a:lnTo>
                  <a:pt x="234805" y="937393"/>
                </a:lnTo>
                <a:lnTo>
                  <a:pt x="234805" y="971995"/>
                </a:lnTo>
                <a:lnTo>
                  <a:pt x="255492" y="971995"/>
                </a:lnTo>
                <a:lnTo>
                  <a:pt x="255492" y="956442"/>
                </a:lnTo>
                <a:lnTo>
                  <a:pt x="348510" y="956442"/>
                </a:lnTo>
                <a:lnTo>
                  <a:pt x="348510" y="971325"/>
                </a:lnTo>
                <a:lnTo>
                  <a:pt x="336604" y="964330"/>
                </a:lnTo>
                <a:lnTo>
                  <a:pt x="332809" y="965075"/>
                </a:lnTo>
                <a:lnTo>
                  <a:pt x="258841" y="965075"/>
                </a:lnTo>
                <a:lnTo>
                  <a:pt x="258841" y="985390"/>
                </a:lnTo>
                <a:lnTo>
                  <a:pt x="266506" y="985390"/>
                </a:lnTo>
                <a:lnTo>
                  <a:pt x="259288" y="988292"/>
                </a:lnTo>
                <a:cubicBezTo>
                  <a:pt x="265241" y="995882"/>
                  <a:pt x="272012" y="1002480"/>
                  <a:pt x="279603" y="1008086"/>
                </a:cubicBezTo>
                <a:cubicBezTo>
                  <a:pt x="272508" y="1010368"/>
                  <a:pt x="264881" y="1012191"/>
                  <a:pt x="256720" y="1013556"/>
                </a:cubicBezTo>
                <a:cubicBezTo>
                  <a:pt x="248560" y="1014920"/>
                  <a:pt x="239990" y="1015998"/>
                  <a:pt x="231010" y="1016792"/>
                </a:cubicBezTo>
                <a:cubicBezTo>
                  <a:pt x="232499" y="1018281"/>
                  <a:pt x="234111" y="1020240"/>
                  <a:pt x="235847" y="1022671"/>
                </a:cubicBezTo>
                <a:cubicBezTo>
                  <a:pt x="237583" y="1025102"/>
                  <a:pt x="239183" y="1027570"/>
                  <a:pt x="240647" y="1030075"/>
                </a:cubicBezTo>
                <a:cubicBezTo>
                  <a:pt x="242110" y="1032581"/>
                  <a:pt x="243214" y="1034751"/>
                  <a:pt x="243958" y="1036587"/>
                </a:cubicBezTo>
                <a:cubicBezTo>
                  <a:pt x="254624" y="1035197"/>
                  <a:pt x="264856" y="1033275"/>
                  <a:pt x="274654" y="1030819"/>
                </a:cubicBezTo>
                <a:cubicBezTo>
                  <a:pt x="284452" y="1028364"/>
                  <a:pt x="293617" y="1025201"/>
                  <a:pt x="302150" y="1021332"/>
                </a:cubicBezTo>
                <a:cubicBezTo>
                  <a:pt x="310236" y="1025052"/>
                  <a:pt x="319042" y="1028128"/>
                  <a:pt x="328567" y="1030559"/>
                </a:cubicBezTo>
                <a:cubicBezTo>
                  <a:pt x="338092" y="1032990"/>
                  <a:pt x="348336" y="1034850"/>
                  <a:pt x="359300" y="1036140"/>
                </a:cubicBezTo>
                <a:cubicBezTo>
                  <a:pt x="360243" y="1034106"/>
                  <a:pt x="361483" y="1031787"/>
                  <a:pt x="363021" y="1029182"/>
                </a:cubicBezTo>
                <a:cubicBezTo>
                  <a:pt x="364559" y="1026578"/>
                  <a:pt x="366183" y="1024023"/>
                  <a:pt x="367895" y="1021518"/>
                </a:cubicBezTo>
                <a:cubicBezTo>
                  <a:pt x="369606" y="1019012"/>
                  <a:pt x="371256" y="1016916"/>
                  <a:pt x="372843" y="1015230"/>
                </a:cubicBezTo>
                <a:cubicBezTo>
                  <a:pt x="364112" y="1014535"/>
                  <a:pt x="355765" y="1013543"/>
                  <a:pt x="347803" y="1012253"/>
                </a:cubicBezTo>
                <a:cubicBezTo>
                  <a:pt x="339841" y="1010963"/>
                  <a:pt x="332337" y="1009326"/>
                  <a:pt x="325293" y="1007342"/>
                </a:cubicBezTo>
                <a:cubicBezTo>
                  <a:pt x="330849" y="1002927"/>
                  <a:pt x="335860" y="997879"/>
                  <a:pt x="340324" y="992199"/>
                </a:cubicBezTo>
                <a:cubicBezTo>
                  <a:pt x="344789" y="986518"/>
                  <a:pt x="348584" y="980181"/>
                  <a:pt x="351710" y="973186"/>
                </a:cubicBezTo>
                <a:lnTo>
                  <a:pt x="349552" y="971995"/>
                </a:lnTo>
                <a:lnTo>
                  <a:pt x="370090" y="971995"/>
                </a:lnTo>
                <a:lnTo>
                  <a:pt x="370090" y="937393"/>
                </a:lnTo>
                <a:lnTo>
                  <a:pt x="350891" y="937393"/>
                </a:lnTo>
                <a:cubicBezTo>
                  <a:pt x="352330" y="934962"/>
                  <a:pt x="353831" y="932419"/>
                  <a:pt x="355393" y="929765"/>
                </a:cubicBezTo>
                <a:cubicBezTo>
                  <a:pt x="356956" y="927111"/>
                  <a:pt x="358506" y="924370"/>
                  <a:pt x="360044" y="921542"/>
                </a:cubicBezTo>
                <a:lnTo>
                  <a:pt x="336306" y="916333"/>
                </a:lnTo>
                <a:cubicBezTo>
                  <a:pt x="335463" y="919558"/>
                  <a:pt x="334371" y="923031"/>
                  <a:pt x="333032" y="926751"/>
                </a:cubicBezTo>
                <a:cubicBezTo>
                  <a:pt x="331693" y="930472"/>
                  <a:pt x="330279" y="934019"/>
                  <a:pt x="328790" y="937393"/>
                </a:cubicBezTo>
                <a:lnTo>
                  <a:pt x="306392" y="937393"/>
                </a:lnTo>
                <a:lnTo>
                  <a:pt x="315842" y="935086"/>
                </a:lnTo>
                <a:cubicBezTo>
                  <a:pt x="315495" y="932655"/>
                  <a:pt x="314788" y="929864"/>
                  <a:pt x="313721" y="926714"/>
                </a:cubicBezTo>
                <a:cubicBezTo>
                  <a:pt x="312655" y="923564"/>
                  <a:pt x="311427" y="920625"/>
                  <a:pt x="310038" y="917896"/>
                </a:cubicBezTo>
                <a:cubicBezTo>
                  <a:pt x="320059" y="917053"/>
                  <a:pt x="329832" y="916023"/>
                  <a:pt x="339357" y="914808"/>
                </a:cubicBezTo>
                <a:cubicBezTo>
                  <a:pt x="348882" y="913592"/>
                  <a:pt x="357861" y="912216"/>
                  <a:pt x="366295" y="910678"/>
                </a:cubicBezTo>
                <a:close/>
                <a:moveTo>
                  <a:pt x="8767186" y="888658"/>
                </a:moveTo>
                <a:cubicBezTo>
                  <a:pt x="8764756" y="895653"/>
                  <a:pt x="8761791" y="902549"/>
                  <a:pt x="8758294" y="909346"/>
                </a:cubicBezTo>
                <a:cubicBezTo>
                  <a:pt x="8754796" y="916142"/>
                  <a:pt x="8750977" y="922505"/>
                  <a:pt x="8746834" y="928433"/>
                </a:cubicBezTo>
                <a:cubicBezTo>
                  <a:pt x="8742692" y="934361"/>
                  <a:pt x="8738438" y="939558"/>
                  <a:pt x="8734072" y="944023"/>
                </a:cubicBezTo>
                <a:cubicBezTo>
                  <a:pt x="8735312" y="945808"/>
                  <a:pt x="8736701" y="948190"/>
                  <a:pt x="8738239" y="951166"/>
                </a:cubicBezTo>
                <a:cubicBezTo>
                  <a:pt x="8739777" y="954143"/>
                  <a:pt x="8741241" y="957120"/>
                  <a:pt x="8742630" y="960096"/>
                </a:cubicBezTo>
                <a:cubicBezTo>
                  <a:pt x="8744019" y="963073"/>
                  <a:pt x="8745036" y="965479"/>
                  <a:pt x="8745681" y="967314"/>
                </a:cubicBezTo>
                <a:cubicBezTo>
                  <a:pt x="8746871" y="965925"/>
                  <a:pt x="8748112" y="964511"/>
                  <a:pt x="8749401" y="963073"/>
                </a:cubicBezTo>
                <a:cubicBezTo>
                  <a:pt x="8750691" y="961634"/>
                  <a:pt x="8751932" y="960146"/>
                  <a:pt x="8753122" y="958608"/>
                </a:cubicBezTo>
                <a:lnTo>
                  <a:pt x="8753122" y="1032724"/>
                </a:lnTo>
                <a:lnTo>
                  <a:pt x="8774181" y="1032724"/>
                </a:lnTo>
                <a:lnTo>
                  <a:pt x="8774181" y="925866"/>
                </a:lnTo>
                <a:cubicBezTo>
                  <a:pt x="8776860" y="920806"/>
                  <a:pt x="8779365" y="915696"/>
                  <a:pt x="8781697" y="910536"/>
                </a:cubicBezTo>
                <a:cubicBezTo>
                  <a:pt x="8784029" y="905377"/>
                  <a:pt x="8786137" y="900267"/>
                  <a:pt x="8788022" y="895207"/>
                </a:cubicBezTo>
                <a:close/>
                <a:moveTo>
                  <a:pt x="8800822" y="888510"/>
                </a:moveTo>
                <a:cubicBezTo>
                  <a:pt x="8799085" y="895306"/>
                  <a:pt x="8796902" y="902016"/>
                  <a:pt x="8794273" y="908639"/>
                </a:cubicBezTo>
                <a:cubicBezTo>
                  <a:pt x="8791644" y="915261"/>
                  <a:pt x="8788642" y="921425"/>
                  <a:pt x="8785269" y="927130"/>
                </a:cubicBezTo>
                <a:cubicBezTo>
                  <a:pt x="8781896" y="932835"/>
                  <a:pt x="8778249" y="937747"/>
                  <a:pt x="8774330" y="941865"/>
                </a:cubicBezTo>
                <a:cubicBezTo>
                  <a:pt x="8776017" y="942956"/>
                  <a:pt x="8778001" y="944407"/>
                  <a:pt x="8780283" y="946218"/>
                </a:cubicBezTo>
                <a:cubicBezTo>
                  <a:pt x="8782565" y="948029"/>
                  <a:pt x="8784785" y="949864"/>
                  <a:pt x="8786943" y="951724"/>
                </a:cubicBezTo>
                <a:cubicBezTo>
                  <a:pt x="8789101" y="953585"/>
                  <a:pt x="8790850" y="955185"/>
                  <a:pt x="8792190" y="956524"/>
                </a:cubicBezTo>
                <a:cubicBezTo>
                  <a:pt x="8797150" y="950422"/>
                  <a:pt x="8801863" y="943155"/>
                  <a:pt x="8806328" y="934721"/>
                </a:cubicBezTo>
                <a:lnTo>
                  <a:pt x="8820988" y="934721"/>
                </a:lnTo>
                <a:lnTo>
                  <a:pt x="8820988" y="1008465"/>
                </a:lnTo>
                <a:cubicBezTo>
                  <a:pt x="8820988" y="1009457"/>
                  <a:pt x="8820777" y="1010115"/>
                  <a:pt x="8820355" y="1010437"/>
                </a:cubicBezTo>
                <a:cubicBezTo>
                  <a:pt x="8819934" y="1010760"/>
                  <a:pt x="8819227" y="1010921"/>
                  <a:pt x="8818234" y="1010921"/>
                </a:cubicBezTo>
                <a:cubicBezTo>
                  <a:pt x="8817143" y="1010921"/>
                  <a:pt x="8815196" y="1010909"/>
                  <a:pt x="8812393" y="1010883"/>
                </a:cubicBezTo>
                <a:cubicBezTo>
                  <a:pt x="8809590" y="1010859"/>
                  <a:pt x="8806700" y="1010822"/>
                  <a:pt x="8803724" y="1010772"/>
                </a:cubicBezTo>
                <a:cubicBezTo>
                  <a:pt x="8805311" y="1013749"/>
                  <a:pt x="8806837" y="1017395"/>
                  <a:pt x="8808300" y="1021711"/>
                </a:cubicBezTo>
                <a:cubicBezTo>
                  <a:pt x="8809764" y="1026027"/>
                  <a:pt x="8810743" y="1029797"/>
                  <a:pt x="8811240" y="1033022"/>
                </a:cubicBezTo>
                <a:cubicBezTo>
                  <a:pt x="8816250" y="1033022"/>
                  <a:pt x="8820727" y="1032724"/>
                  <a:pt x="8824671" y="1032129"/>
                </a:cubicBezTo>
                <a:cubicBezTo>
                  <a:pt x="8828615" y="1031534"/>
                  <a:pt x="8832100" y="1030343"/>
                  <a:pt x="8835126" y="1028557"/>
                </a:cubicBezTo>
                <a:cubicBezTo>
                  <a:pt x="8838252" y="1026721"/>
                  <a:pt x="8840335" y="1024216"/>
                  <a:pt x="8841377" y="1021041"/>
                </a:cubicBezTo>
                <a:cubicBezTo>
                  <a:pt x="8842419" y="1017866"/>
                  <a:pt x="8842940" y="1013773"/>
                  <a:pt x="8842940" y="1008763"/>
                </a:cubicBezTo>
                <a:lnTo>
                  <a:pt x="8842940" y="934721"/>
                </a:lnTo>
                <a:lnTo>
                  <a:pt x="8858790" y="934721"/>
                </a:lnTo>
                <a:cubicBezTo>
                  <a:pt x="8858443" y="937697"/>
                  <a:pt x="8858096" y="940550"/>
                  <a:pt x="8857748" y="943278"/>
                </a:cubicBezTo>
                <a:cubicBezTo>
                  <a:pt x="8857401" y="946007"/>
                  <a:pt x="8857079" y="948438"/>
                  <a:pt x="8856781" y="950571"/>
                </a:cubicBezTo>
                <a:lnTo>
                  <a:pt x="8875682" y="953919"/>
                </a:lnTo>
                <a:cubicBezTo>
                  <a:pt x="8876724" y="949107"/>
                  <a:pt x="8877865" y="943291"/>
                  <a:pt x="8879105" y="936470"/>
                </a:cubicBezTo>
                <a:cubicBezTo>
                  <a:pt x="8880345" y="929648"/>
                  <a:pt x="8881387" y="922963"/>
                  <a:pt x="8882231" y="916415"/>
                </a:cubicBezTo>
                <a:lnTo>
                  <a:pt x="8866529" y="913662"/>
                </a:lnTo>
                <a:lnTo>
                  <a:pt x="8863181" y="914257"/>
                </a:lnTo>
                <a:lnTo>
                  <a:pt x="8815630" y="914257"/>
                </a:lnTo>
                <a:cubicBezTo>
                  <a:pt x="8817019" y="910933"/>
                  <a:pt x="8818284" y="907522"/>
                  <a:pt x="8819425" y="904025"/>
                </a:cubicBezTo>
                <a:cubicBezTo>
                  <a:pt x="8820566" y="900527"/>
                  <a:pt x="8821633" y="897043"/>
                  <a:pt x="8822625" y="893570"/>
                </a:cubicBezTo>
                <a:close/>
                <a:moveTo>
                  <a:pt x="1106381" y="883084"/>
                </a:moveTo>
                <a:lnTo>
                  <a:pt x="1102734" y="883828"/>
                </a:lnTo>
                <a:lnTo>
                  <a:pt x="1017530" y="883828"/>
                </a:lnTo>
                <a:lnTo>
                  <a:pt x="1017530" y="905333"/>
                </a:lnTo>
                <a:lnTo>
                  <a:pt x="1099014" y="905333"/>
                </a:lnTo>
                <a:cubicBezTo>
                  <a:pt x="1098518" y="910989"/>
                  <a:pt x="1097959" y="916979"/>
                  <a:pt x="1097339" y="923305"/>
                </a:cubicBezTo>
                <a:cubicBezTo>
                  <a:pt x="1096719" y="929629"/>
                  <a:pt x="1096012" y="935843"/>
                  <a:pt x="1095218" y="941945"/>
                </a:cubicBezTo>
                <a:lnTo>
                  <a:pt x="1049231" y="941945"/>
                </a:lnTo>
                <a:cubicBezTo>
                  <a:pt x="1049727" y="936984"/>
                  <a:pt x="1050235" y="931911"/>
                  <a:pt x="1050756" y="926727"/>
                </a:cubicBezTo>
                <a:cubicBezTo>
                  <a:pt x="1051277" y="921543"/>
                  <a:pt x="1051736" y="916545"/>
                  <a:pt x="1052133" y="911733"/>
                </a:cubicBezTo>
                <a:lnTo>
                  <a:pt x="1029734" y="910393"/>
                </a:lnTo>
                <a:cubicBezTo>
                  <a:pt x="1029337" y="916049"/>
                  <a:pt x="1028866" y="922039"/>
                  <a:pt x="1028320" y="928364"/>
                </a:cubicBezTo>
                <a:cubicBezTo>
                  <a:pt x="1027775" y="934690"/>
                  <a:pt x="1027142" y="940816"/>
                  <a:pt x="1026423" y="946745"/>
                </a:cubicBezTo>
                <a:cubicBezTo>
                  <a:pt x="1025703" y="952673"/>
                  <a:pt x="1024972" y="957919"/>
                  <a:pt x="1024228" y="962483"/>
                </a:cubicBezTo>
                <a:lnTo>
                  <a:pt x="1119478" y="962483"/>
                </a:lnTo>
                <a:cubicBezTo>
                  <a:pt x="1118336" y="973745"/>
                  <a:pt x="1117034" y="982352"/>
                  <a:pt x="1115571" y="988305"/>
                </a:cubicBezTo>
                <a:cubicBezTo>
                  <a:pt x="1114107" y="994258"/>
                  <a:pt x="1112458" y="998004"/>
                  <a:pt x="1110622" y="999541"/>
                </a:cubicBezTo>
                <a:cubicBezTo>
                  <a:pt x="1109630" y="1000385"/>
                  <a:pt x="1108601" y="1000918"/>
                  <a:pt x="1107534" y="1001141"/>
                </a:cubicBezTo>
                <a:cubicBezTo>
                  <a:pt x="1106467" y="1001365"/>
                  <a:pt x="1105165" y="1001476"/>
                  <a:pt x="1103627" y="1001476"/>
                </a:cubicBezTo>
                <a:cubicBezTo>
                  <a:pt x="1101544" y="1001476"/>
                  <a:pt x="1098530" y="1001451"/>
                  <a:pt x="1094586" y="1001402"/>
                </a:cubicBezTo>
                <a:cubicBezTo>
                  <a:pt x="1090642" y="1001352"/>
                  <a:pt x="1086487" y="1001129"/>
                  <a:pt x="1082122" y="1000732"/>
                </a:cubicBezTo>
                <a:cubicBezTo>
                  <a:pt x="1084106" y="1003609"/>
                  <a:pt x="1085756" y="1007057"/>
                  <a:pt x="1087070" y="1011076"/>
                </a:cubicBezTo>
                <a:cubicBezTo>
                  <a:pt x="1088385" y="1015094"/>
                  <a:pt x="1089117" y="1018666"/>
                  <a:pt x="1089266" y="1021791"/>
                </a:cubicBezTo>
                <a:cubicBezTo>
                  <a:pt x="1093830" y="1021940"/>
                  <a:pt x="1098232" y="1021990"/>
                  <a:pt x="1102474" y="1021940"/>
                </a:cubicBezTo>
                <a:cubicBezTo>
                  <a:pt x="1106715" y="1021891"/>
                  <a:pt x="1110250" y="1021692"/>
                  <a:pt x="1113078" y="1021345"/>
                </a:cubicBezTo>
                <a:cubicBezTo>
                  <a:pt x="1116501" y="1020948"/>
                  <a:pt x="1119527" y="1020216"/>
                  <a:pt x="1122156" y="1019150"/>
                </a:cubicBezTo>
                <a:cubicBezTo>
                  <a:pt x="1124786" y="1018083"/>
                  <a:pt x="1127291" y="1016260"/>
                  <a:pt x="1129672" y="1013680"/>
                </a:cubicBezTo>
                <a:cubicBezTo>
                  <a:pt x="1131756" y="1011448"/>
                  <a:pt x="1133591" y="1007913"/>
                  <a:pt x="1135179" y="1003076"/>
                </a:cubicBezTo>
                <a:cubicBezTo>
                  <a:pt x="1136766" y="998239"/>
                  <a:pt x="1138193" y="991604"/>
                  <a:pt x="1139458" y="983170"/>
                </a:cubicBezTo>
                <a:cubicBezTo>
                  <a:pt x="1140723" y="974737"/>
                  <a:pt x="1141876" y="963972"/>
                  <a:pt x="1142918" y="950875"/>
                </a:cubicBezTo>
                <a:cubicBezTo>
                  <a:pt x="1143067" y="949982"/>
                  <a:pt x="1143203" y="948828"/>
                  <a:pt x="1143327" y="947415"/>
                </a:cubicBezTo>
                <a:cubicBezTo>
                  <a:pt x="1143451" y="946001"/>
                  <a:pt x="1143538" y="944736"/>
                  <a:pt x="1143588" y="943619"/>
                </a:cubicBezTo>
                <a:cubicBezTo>
                  <a:pt x="1143637" y="942503"/>
                  <a:pt x="1143662" y="941945"/>
                  <a:pt x="1143662" y="941945"/>
                </a:cubicBezTo>
                <a:lnTo>
                  <a:pt x="1117468" y="941945"/>
                </a:lnTo>
                <a:cubicBezTo>
                  <a:pt x="1118609" y="932420"/>
                  <a:pt x="1119676" y="922684"/>
                  <a:pt x="1120668" y="912738"/>
                </a:cubicBezTo>
                <a:cubicBezTo>
                  <a:pt x="1121660" y="902791"/>
                  <a:pt x="1122429" y="893353"/>
                  <a:pt x="1122975" y="884423"/>
                </a:cubicBezTo>
                <a:close/>
                <a:moveTo>
                  <a:pt x="7532871" y="874891"/>
                </a:moveTo>
                <a:lnTo>
                  <a:pt x="7532871" y="897438"/>
                </a:lnTo>
                <a:lnTo>
                  <a:pt x="7504891" y="897438"/>
                </a:lnTo>
                <a:lnTo>
                  <a:pt x="7504891" y="881885"/>
                </a:lnTo>
                <a:lnTo>
                  <a:pt x="7482790" y="881885"/>
                </a:lnTo>
                <a:lnTo>
                  <a:pt x="7482790" y="915893"/>
                </a:lnTo>
                <a:lnTo>
                  <a:pt x="7523271" y="915893"/>
                </a:lnTo>
                <a:cubicBezTo>
                  <a:pt x="7517120" y="917728"/>
                  <a:pt x="7510373" y="919440"/>
                  <a:pt x="7503031" y="921027"/>
                </a:cubicBezTo>
                <a:cubicBezTo>
                  <a:pt x="7495688" y="922615"/>
                  <a:pt x="7488470" y="923954"/>
                  <a:pt x="7481376" y="925046"/>
                </a:cubicBezTo>
                <a:lnTo>
                  <a:pt x="7481376" y="963443"/>
                </a:lnTo>
                <a:cubicBezTo>
                  <a:pt x="7481376" y="967164"/>
                  <a:pt x="7480570" y="970178"/>
                  <a:pt x="7478958" y="972485"/>
                </a:cubicBezTo>
                <a:cubicBezTo>
                  <a:pt x="7477345" y="974791"/>
                  <a:pt x="7475671" y="976540"/>
                  <a:pt x="7473935" y="977731"/>
                </a:cubicBezTo>
                <a:cubicBezTo>
                  <a:pt x="7474927" y="978872"/>
                  <a:pt x="7476031" y="980422"/>
                  <a:pt x="7477246" y="982382"/>
                </a:cubicBezTo>
                <a:cubicBezTo>
                  <a:pt x="7478462" y="984341"/>
                  <a:pt x="7479565" y="986375"/>
                  <a:pt x="7480558" y="988484"/>
                </a:cubicBezTo>
                <a:cubicBezTo>
                  <a:pt x="7481550" y="990592"/>
                  <a:pt x="7482294" y="992390"/>
                  <a:pt x="7482790" y="993879"/>
                </a:cubicBezTo>
                <a:cubicBezTo>
                  <a:pt x="7483981" y="993184"/>
                  <a:pt x="7485581" y="992477"/>
                  <a:pt x="7487590" y="991758"/>
                </a:cubicBezTo>
                <a:cubicBezTo>
                  <a:pt x="7489599" y="991038"/>
                  <a:pt x="7492650" y="990170"/>
                  <a:pt x="7496743" y="989153"/>
                </a:cubicBezTo>
                <a:cubicBezTo>
                  <a:pt x="7500835" y="988136"/>
                  <a:pt x="7506578" y="986884"/>
                  <a:pt x="7513969" y="985395"/>
                </a:cubicBezTo>
                <a:cubicBezTo>
                  <a:pt x="7512084" y="989513"/>
                  <a:pt x="7508785" y="993308"/>
                  <a:pt x="7504072" y="996781"/>
                </a:cubicBezTo>
                <a:cubicBezTo>
                  <a:pt x="7499360" y="1000253"/>
                  <a:pt x="7492365" y="1003056"/>
                  <a:pt x="7483088" y="1005190"/>
                </a:cubicBezTo>
                <a:cubicBezTo>
                  <a:pt x="7485270" y="1007174"/>
                  <a:pt x="7487677" y="1009729"/>
                  <a:pt x="7490306" y="1012854"/>
                </a:cubicBezTo>
                <a:cubicBezTo>
                  <a:pt x="7492935" y="1015980"/>
                  <a:pt x="7494895" y="1018659"/>
                  <a:pt x="7496185" y="1020891"/>
                </a:cubicBezTo>
                <a:cubicBezTo>
                  <a:pt x="7506851" y="1017418"/>
                  <a:pt x="7515210" y="1013115"/>
                  <a:pt x="7521262" y="1007980"/>
                </a:cubicBezTo>
                <a:cubicBezTo>
                  <a:pt x="7527314" y="1002846"/>
                  <a:pt x="7531581" y="997165"/>
                  <a:pt x="7534061" y="990939"/>
                </a:cubicBezTo>
                <a:cubicBezTo>
                  <a:pt x="7536542" y="984713"/>
                  <a:pt x="7537782" y="978177"/>
                  <a:pt x="7537782" y="971331"/>
                </a:cubicBezTo>
                <a:lnTo>
                  <a:pt x="7537782" y="937250"/>
                </a:lnTo>
                <a:lnTo>
                  <a:pt x="7516723" y="937250"/>
                </a:lnTo>
                <a:lnTo>
                  <a:pt x="7516723" y="965080"/>
                </a:lnTo>
                <a:lnTo>
                  <a:pt x="7502882" y="967387"/>
                </a:lnTo>
                <a:lnTo>
                  <a:pt x="7502882" y="938738"/>
                </a:lnTo>
                <a:cubicBezTo>
                  <a:pt x="7509976" y="937696"/>
                  <a:pt x="7517095" y="936418"/>
                  <a:pt x="7524239" y="934906"/>
                </a:cubicBezTo>
                <a:cubicBezTo>
                  <a:pt x="7531382" y="933392"/>
                  <a:pt x="7538080" y="931668"/>
                  <a:pt x="7544330" y="929734"/>
                </a:cubicBezTo>
                <a:lnTo>
                  <a:pt x="7534285" y="915893"/>
                </a:lnTo>
                <a:lnTo>
                  <a:pt x="7606689" y="915893"/>
                </a:lnTo>
                <a:lnTo>
                  <a:pt x="7606689" y="881885"/>
                </a:lnTo>
                <a:lnTo>
                  <a:pt x="7583472" y="881885"/>
                </a:lnTo>
                <a:lnTo>
                  <a:pt x="7583472" y="897438"/>
                </a:lnTo>
                <a:lnTo>
                  <a:pt x="7555269" y="897438"/>
                </a:lnTo>
                <a:lnTo>
                  <a:pt x="7555269" y="874891"/>
                </a:lnTo>
                <a:close/>
                <a:moveTo>
                  <a:pt x="4219909" y="870562"/>
                </a:moveTo>
                <a:lnTo>
                  <a:pt x="4201157" y="880012"/>
                </a:lnTo>
                <a:cubicBezTo>
                  <a:pt x="4203538" y="883038"/>
                  <a:pt x="4205869" y="886412"/>
                  <a:pt x="4208151" y="890132"/>
                </a:cubicBezTo>
                <a:cubicBezTo>
                  <a:pt x="4210433" y="893853"/>
                  <a:pt x="4212369" y="897375"/>
                  <a:pt x="4213956" y="900699"/>
                </a:cubicBezTo>
                <a:lnTo>
                  <a:pt x="4191112" y="900699"/>
                </a:lnTo>
                <a:lnTo>
                  <a:pt x="4191112" y="922651"/>
                </a:lnTo>
                <a:lnTo>
                  <a:pt x="4236652" y="922651"/>
                </a:lnTo>
                <a:lnTo>
                  <a:pt x="4236652" y="939915"/>
                </a:lnTo>
                <a:lnTo>
                  <a:pt x="4180322" y="939915"/>
                </a:lnTo>
                <a:lnTo>
                  <a:pt x="4180322" y="961868"/>
                </a:lnTo>
                <a:lnTo>
                  <a:pt x="4232261" y="961868"/>
                </a:lnTo>
                <a:cubicBezTo>
                  <a:pt x="4230029" y="966035"/>
                  <a:pt x="4226655" y="970103"/>
                  <a:pt x="4222141" y="974071"/>
                </a:cubicBezTo>
                <a:cubicBezTo>
                  <a:pt x="4217626" y="978040"/>
                  <a:pt x="4211525" y="981823"/>
                  <a:pt x="4203835" y="985419"/>
                </a:cubicBezTo>
                <a:cubicBezTo>
                  <a:pt x="4196145" y="989017"/>
                  <a:pt x="4186474" y="992328"/>
                  <a:pt x="4174816" y="995354"/>
                </a:cubicBezTo>
                <a:cubicBezTo>
                  <a:pt x="4176850" y="997090"/>
                  <a:pt x="4178958" y="999198"/>
                  <a:pt x="4181141" y="1001679"/>
                </a:cubicBezTo>
                <a:cubicBezTo>
                  <a:pt x="4183324" y="1004159"/>
                  <a:pt x="4185333" y="1006640"/>
                  <a:pt x="4187168" y="1009120"/>
                </a:cubicBezTo>
                <a:cubicBezTo>
                  <a:pt x="4189004" y="1011601"/>
                  <a:pt x="4190418" y="1013734"/>
                  <a:pt x="4191410" y="1015520"/>
                </a:cubicBezTo>
                <a:cubicBezTo>
                  <a:pt x="4208028" y="1010758"/>
                  <a:pt x="4221186" y="1005177"/>
                  <a:pt x="4230885" y="998777"/>
                </a:cubicBezTo>
                <a:cubicBezTo>
                  <a:pt x="4240584" y="992377"/>
                  <a:pt x="4247889" y="985556"/>
                  <a:pt x="4252800" y="978313"/>
                </a:cubicBezTo>
                <a:cubicBezTo>
                  <a:pt x="4259050" y="987144"/>
                  <a:pt x="4266567" y="994585"/>
                  <a:pt x="4275347" y="1000637"/>
                </a:cubicBezTo>
                <a:cubicBezTo>
                  <a:pt x="4284128" y="1006690"/>
                  <a:pt x="4294670" y="1011378"/>
                  <a:pt x="4306974" y="1014701"/>
                </a:cubicBezTo>
                <a:cubicBezTo>
                  <a:pt x="4308065" y="1012469"/>
                  <a:pt x="4309503" y="1009964"/>
                  <a:pt x="4311290" y="1007186"/>
                </a:cubicBezTo>
                <a:cubicBezTo>
                  <a:pt x="4313075" y="1004408"/>
                  <a:pt x="4314973" y="1001716"/>
                  <a:pt x="4316982" y="999112"/>
                </a:cubicBezTo>
                <a:cubicBezTo>
                  <a:pt x="4318991" y="996507"/>
                  <a:pt x="4320864" y="994337"/>
                  <a:pt x="4322601" y="992600"/>
                </a:cubicBezTo>
                <a:cubicBezTo>
                  <a:pt x="4310050" y="990170"/>
                  <a:pt x="4299271" y="986337"/>
                  <a:pt x="4290267" y="981104"/>
                </a:cubicBezTo>
                <a:cubicBezTo>
                  <a:pt x="4281264" y="975869"/>
                  <a:pt x="4273809" y="969458"/>
                  <a:pt x="4267906" y="961868"/>
                </a:cubicBezTo>
                <a:lnTo>
                  <a:pt x="4316201" y="961868"/>
                </a:lnTo>
                <a:lnTo>
                  <a:pt x="4316201" y="939915"/>
                </a:lnTo>
                <a:lnTo>
                  <a:pt x="4262920" y="939915"/>
                </a:lnTo>
                <a:lnTo>
                  <a:pt x="4262920" y="922651"/>
                </a:lnTo>
                <a:lnTo>
                  <a:pt x="4308462" y="922651"/>
                </a:lnTo>
                <a:lnTo>
                  <a:pt x="4308462" y="900699"/>
                </a:lnTo>
                <a:lnTo>
                  <a:pt x="4285766" y="900699"/>
                </a:lnTo>
                <a:cubicBezTo>
                  <a:pt x="4288048" y="897276"/>
                  <a:pt x="4290379" y="893692"/>
                  <a:pt x="4292761" y="889946"/>
                </a:cubicBezTo>
                <a:cubicBezTo>
                  <a:pt x="4295141" y="886201"/>
                  <a:pt x="4297474" y="882368"/>
                  <a:pt x="4299756" y="878449"/>
                </a:cubicBezTo>
                <a:lnTo>
                  <a:pt x="4275422" y="870562"/>
                </a:lnTo>
                <a:cubicBezTo>
                  <a:pt x="4273785" y="875274"/>
                  <a:pt x="4271639" y="880359"/>
                  <a:pt x="4268985" y="885816"/>
                </a:cubicBezTo>
                <a:cubicBezTo>
                  <a:pt x="4266331" y="891273"/>
                  <a:pt x="4263639" y="896234"/>
                  <a:pt x="4260911" y="900699"/>
                </a:cubicBezTo>
                <a:lnTo>
                  <a:pt x="4227053" y="900699"/>
                </a:lnTo>
                <a:lnTo>
                  <a:pt x="4236206" y="895713"/>
                </a:lnTo>
                <a:cubicBezTo>
                  <a:pt x="4234717" y="892042"/>
                  <a:pt x="4232472" y="887888"/>
                  <a:pt x="4229471" y="883249"/>
                </a:cubicBezTo>
                <a:cubicBezTo>
                  <a:pt x="4226470" y="878611"/>
                  <a:pt x="4223283" y="874381"/>
                  <a:pt x="4219909" y="870562"/>
                </a:cubicBezTo>
                <a:close/>
                <a:moveTo>
                  <a:pt x="2955516" y="868232"/>
                </a:moveTo>
                <a:lnTo>
                  <a:pt x="2935276" y="875971"/>
                </a:lnTo>
                <a:cubicBezTo>
                  <a:pt x="2937657" y="879592"/>
                  <a:pt x="2939976" y="883536"/>
                  <a:pt x="2942233" y="887803"/>
                </a:cubicBezTo>
                <a:cubicBezTo>
                  <a:pt x="2944490" y="892069"/>
                  <a:pt x="2946487" y="896273"/>
                  <a:pt x="2948224" y="900416"/>
                </a:cubicBezTo>
                <a:cubicBezTo>
                  <a:pt x="2949960" y="904558"/>
                  <a:pt x="2951225" y="908241"/>
                  <a:pt x="2952018" y="911466"/>
                </a:cubicBezTo>
                <a:lnTo>
                  <a:pt x="2973525" y="902536"/>
                </a:lnTo>
                <a:cubicBezTo>
                  <a:pt x="2972482" y="899262"/>
                  <a:pt x="2971044" y="895628"/>
                  <a:pt x="2969209" y="891635"/>
                </a:cubicBezTo>
                <a:cubicBezTo>
                  <a:pt x="2967373" y="887641"/>
                  <a:pt x="2965277" y="883611"/>
                  <a:pt x="2962921" y="879542"/>
                </a:cubicBezTo>
                <a:cubicBezTo>
                  <a:pt x="2960564" y="875475"/>
                  <a:pt x="2958096" y="871704"/>
                  <a:pt x="2955516" y="868232"/>
                </a:cubicBezTo>
                <a:close/>
                <a:moveTo>
                  <a:pt x="3035065" y="866669"/>
                </a:moveTo>
                <a:cubicBezTo>
                  <a:pt x="3034023" y="870786"/>
                  <a:pt x="3032658" y="875152"/>
                  <a:pt x="3030972" y="879766"/>
                </a:cubicBezTo>
                <a:cubicBezTo>
                  <a:pt x="3029285" y="884379"/>
                  <a:pt x="3027462" y="888882"/>
                  <a:pt x="3025502" y="893272"/>
                </a:cubicBezTo>
                <a:cubicBezTo>
                  <a:pt x="3023543" y="897662"/>
                  <a:pt x="3021596" y="901594"/>
                  <a:pt x="3019661" y="905066"/>
                </a:cubicBezTo>
                <a:lnTo>
                  <a:pt x="3039455" y="911764"/>
                </a:lnTo>
                <a:cubicBezTo>
                  <a:pt x="3042581" y="907001"/>
                  <a:pt x="3045954" y="901234"/>
                  <a:pt x="3049575" y="894463"/>
                </a:cubicBezTo>
                <a:cubicBezTo>
                  <a:pt x="3053197" y="887691"/>
                  <a:pt x="3056694" y="880758"/>
                  <a:pt x="3060068" y="873664"/>
                </a:cubicBezTo>
                <a:close/>
                <a:moveTo>
                  <a:pt x="2984463" y="862576"/>
                </a:moveTo>
                <a:lnTo>
                  <a:pt x="2984463" y="914815"/>
                </a:lnTo>
                <a:lnTo>
                  <a:pt x="2939666" y="914815"/>
                </a:lnTo>
                <a:lnTo>
                  <a:pt x="2939666" y="937064"/>
                </a:lnTo>
                <a:lnTo>
                  <a:pt x="3033428" y="937064"/>
                </a:lnTo>
                <a:lnTo>
                  <a:pt x="3033428" y="946515"/>
                </a:lnTo>
                <a:lnTo>
                  <a:pt x="2945024" y="946515"/>
                </a:lnTo>
                <a:lnTo>
                  <a:pt x="2945024" y="967872"/>
                </a:lnTo>
                <a:lnTo>
                  <a:pt x="3033428" y="967872"/>
                </a:lnTo>
                <a:lnTo>
                  <a:pt x="3033428" y="979183"/>
                </a:lnTo>
                <a:lnTo>
                  <a:pt x="2936020" y="979183"/>
                </a:lnTo>
                <a:lnTo>
                  <a:pt x="2936020" y="1001284"/>
                </a:lnTo>
                <a:lnTo>
                  <a:pt x="3033428" y="1001284"/>
                </a:lnTo>
                <a:lnTo>
                  <a:pt x="3033428" y="1007237"/>
                </a:lnTo>
                <a:lnTo>
                  <a:pt x="3057166" y="1007237"/>
                </a:lnTo>
                <a:lnTo>
                  <a:pt x="3057166" y="914815"/>
                </a:lnTo>
                <a:lnTo>
                  <a:pt x="3009019" y="914815"/>
                </a:lnTo>
                <a:lnTo>
                  <a:pt x="3009019" y="862576"/>
                </a:lnTo>
                <a:close/>
                <a:moveTo>
                  <a:pt x="2091986" y="861236"/>
                </a:moveTo>
                <a:lnTo>
                  <a:pt x="2070331" y="867263"/>
                </a:lnTo>
                <a:cubicBezTo>
                  <a:pt x="2070778" y="868255"/>
                  <a:pt x="2071237" y="869347"/>
                  <a:pt x="2071708" y="870538"/>
                </a:cubicBezTo>
                <a:cubicBezTo>
                  <a:pt x="2072179" y="871728"/>
                  <a:pt x="2072638" y="872894"/>
                  <a:pt x="2073085" y="874035"/>
                </a:cubicBezTo>
                <a:lnTo>
                  <a:pt x="2019581" y="874035"/>
                </a:lnTo>
                <a:lnTo>
                  <a:pt x="2019581" y="910572"/>
                </a:lnTo>
                <a:lnTo>
                  <a:pt x="2041236" y="910572"/>
                </a:lnTo>
                <a:lnTo>
                  <a:pt x="2041236" y="893383"/>
                </a:lnTo>
                <a:lnTo>
                  <a:pt x="2129045" y="893383"/>
                </a:lnTo>
                <a:lnTo>
                  <a:pt x="2129045" y="910572"/>
                </a:lnTo>
                <a:lnTo>
                  <a:pt x="2151741" y="910572"/>
                </a:lnTo>
                <a:lnTo>
                  <a:pt x="2151741" y="874035"/>
                </a:lnTo>
                <a:lnTo>
                  <a:pt x="2097940" y="874035"/>
                </a:lnTo>
                <a:cubicBezTo>
                  <a:pt x="2097195" y="871902"/>
                  <a:pt x="2096290" y="869706"/>
                  <a:pt x="2095223" y="867449"/>
                </a:cubicBezTo>
                <a:cubicBezTo>
                  <a:pt x="2094156" y="865192"/>
                  <a:pt x="2093078" y="863121"/>
                  <a:pt x="2091986" y="861236"/>
                </a:cubicBezTo>
                <a:close/>
                <a:moveTo>
                  <a:pt x="10157679" y="860783"/>
                </a:moveTo>
                <a:lnTo>
                  <a:pt x="10230679" y="860783"/>
                </a:lnTo>
                <a:lnTo>
                  <a:pt x="10230679" y="883776"/>
                </a:lnTo>
                <a:lnTo>
                  <a:pt x="10157679" y="883776"/>
                </a:lnTo>
                <a:close/>
                <a:moveTo>
                  <a:pt x="10179333" y="816729"/>
                </a:moveTo>
                <a:cubicBezTo>
                  <a:pt x="10178887" y="820004"/>
                  <a:pt x="10178205" y="823526"/>
                  <a:pt x="10177287" y="827296"/>
                </a:cubicBezTo>
                <a:cubicBezTo>
                  <a:pt x="10176369" y="831066"/>
                  <a:pt x="10175340" y="834762"/>
                  <a:pt x="10174199" y="838384"/>
                </a:cubicBezTo>
                <a:lnTo>
                  <a:pt x="10135280" y="838384"/>
                </a:lnTo>
                <a:lnTo>
                  <a:pt x="10135280" y="961762"/>
                </a:lnTo>
                <a:lnTo>
                  <a:pt x="10157679" y="961762"/>
                </a:lnTo>
                <a:lnTo>
                  <a:pt x="10157679" y="952535"/>
                </a:lnTo>
                <a:lnTo>
                  <a:pt x="10230679" y="952535"/>
                </a:lnTo>
                <a:lnTo>
                  <a:pt x="10230679" y="961762"/>
                </a:lnTo>
                <a:lnTo>
                  <a:pt x="10254343" y="961762"/>
                </a:lnTo>
                <a:lnTo>
                  <a:pt x="10254343" y="838384"/>
                </a:lnTo>
                <a:lnTo>
                  <a:pt x="10200392" y="838384"/>
                </a:lnTo>
                <a:cubicBezTo>
                  <a:pt x="10203220" y="832679"/>
                  <a:pt x="10205998" y="826626"/>
                  <a:pt x="10208727" y="820227"/>
                </a:cubicBezTo>
                <a:close/>
                <a:moveTo>
                  <a:pt x="338911" y="724420"/>
                </a:moveTo>
                <a:lnTo>
                  <a:pt x="320605" y="733200"/>
                </a:lnTo>
                <a:cubicBezTo>
                  <a:pt x="323631" y="736127"/>
                  <a:pt x="326843" y="739327"/>
                  <a:pt x="330241" y="742800"/>
                </a:cubicBezTo>
                <a:cubicBezTo>
                  <a:pt x="333640" y="746272"/>
                  <a:pt x="336815" y="749683"/>
                  <a:pt x="339766" y="753032"/>
                </a:cubicBezTo>
                <a:cubicBezTo>
                  <a:pt x="342718" y="756380"/>
                  <a:pt x="345062" y="759320"/>
                  <a:pt x="346798" y="761850"/>
                </a:cubicBezTo>
                <a:lnTo>
                  <a:pt x="366444" y="751953"/>
                </a:lnTo>
                <a:cubicBezTo>
                  <a:pt x="364360" y="749274"/>
                  <a:pt x="361731" y="746297"/>
                  <a:pt x="358556" y="743023"/>
                </a:cubicBezTo>
                <a:cubicBezTo>
                  <a:pt x="355381" y="739749"/>
                  <a:pt x="352057" y="736487"/>
                  <a:pt x="348584" y="733238"/>
                </a:cubicBezTo>
                <a:cubicBezTo>
                  <a:pt x="345112" y="729988"/>
                  <a:pt x="341887" y="727049"/>
                  <a:pt x="338911" y="724420"/>
                </a:cubicBezTo>
                <a:close/>
                <a:moveTo>
                  <a:pt x="259660" y="724122"/>
                </a:moveTo>
                <a:cubicBezTo>
                  <a:pt x="256683" y="728537"/>
                  <a:pt x="252640" y="732791"/>
                  <a:pt x="247530" y="736884"/>
                </a:cubicBezTo>
                <a:cubicBezTo>
                  <a:pt x="242420" y="740977"/>
                  <a:pt x="237063" y="744337"/>
                  <a:pt x="231457" y="746967"/>
                </a:cubicBezTo>
                <a:cubicBezTo>
                  <a:pt x="233044" y="748058"/>
                  <a:pt x="234917" y="749485"/>
                  <a:pt x="237075" y="751246"/>
                </a:cubicBezTo>
                <a:cubicBezTo>
                  <a:pt x="239233" y="753007"/>
                  <a:pt x="241341" y="754793"/>
                  <a:pt x="243400" y="756603"/>
                </a:cubicBezTo>
                <a:cubicBezTo>
                  <a:pt x="245459" y="758414"/>
                  <a:pt x="247158" y="759965"/>
                  <a:pt x="248498" y="761254"/>
                </a:cubicBezTo>
                <a:cubicBezTo>
                  <a:pt x="254203" y="757782"/>
                  <a:pt x="259995" y="753317"/>
                  <a:pt x="265873" y="747860"/>
                </a:cubicBezTo>
                <a:cubicBezTo>
                  <a:pt x="271752" y="742403"/>
                  <a:pt x="276626" y="736723"/>
                  <a:pt x="280496" y="730819"/>
                </a:cubicBezTo>
                <a:close/>
                <a:moveTo>
                  <a:pt x="10583853" y="708879"/>
                </a:moveTo>
                <a:lnTo>
                  <a:pt x="10583853" y="735370"/>
                </a:lnTo>
                <a:lnTo>
                  <a:pt x="10564357" y="735370"/>
                </a:lnTo>
                <a:cubicBezTo>
                  <a:pt x="10565646" y="732096"/>
                  <a:pt x="10566862" y="728822"/>
                  <a:pt x="10568003" y="725548"/>
                </a:cubicBezTo>
                <a:cubicBezTo>
                  <a:pt x="10569144" y="722273"/>
                  <a:pt x="10570161" y="718950"/>
                  <a:pt x="10571054" y="715576"/>
                </a:cubicBezTo>
                <a:lnTo>
                  <a:pt x="10548060" y="710367"/>
                </a:lnTo>
                <a:cubicBezTo>
                  <a:pt x="10546324" y="717263"/>
                  <a:pt x="10544128" y="724047"/>
                  <a:pt x="10541474" y="730720"/>
                </a:cubicBezTo>
                <a:cubicBezTo>
                  <a:pt x="10538820" y="737392"/>
                  <a:pt x="10535794" y="743618"/>
                  <a:pt x="10532396" y="749397"/>
                </a:cubicBezTo>
                <a:cubicBezTo>
                  <a:pt x="10528997" y="755177"/>
                  <a:pt x="10525339" y="760150"/>
                  <a:pt x="10521420" y="764317"/>
                </a:cubicBezTo>
                <a:cubicBezTo>
                  <a:pt x="10523305" y="765359"/>
                  <a:pt x="10525525" y="766686"/>
                  <a:pt x="10528080" y="768299"/>
                </a:cubicBezTo>
                <a:cubicBezTo>
                  <a:pt x="10530635" y="769911"/>
                  <a:pt x="10533115" y="771573"/>
                  <a:pt x="10535521" y="773284"/>
                </a:cubicBezTo>
                <a:cubicBezTo>
                  <a:pt x="10537927" y="774996"/>
                  <a:pt x="10539874" y="776497"/>
                  <a:pt x="10541363" y="777786"/>
                </a:cubicBezTo>
                <a:cubicBezTo>
                  <a:pt x="10543645" y="774959"/>
                  <a:pt x="10545889" y="771784"/>
                  <a:pt x="10548097" y="768262"/>
                </a:cubicBezTo>
                <a:cubicBezTo>
                  <a:pt x="10550305" y="764739"/>
                  <a:pt x="10552475" y="760994"/>
                  <a:pt x="10554608" y="757025"/>
                </a:cubicBezTo>
                <a:lnTo>
                  <a:pt x="10583853" y="757025"/>
                </a:lnTo>
                <a:lnTo>
                  <a:pt x="10583853" y="780316"/>
                </a:lnTo>
                <a:lnTo>
                  <a:pt x="10544414" y="780316"/>
                </a:lnTo>
                <a:lnTo>
                  <a:pt x="10544414" y="801673"/>
                </a:lnTo>
                <a:lnTo>
                  <a:pt x="10583853" y="801673"/>
                </a:lnTo>
                <a:lnTo>
                  <a:pt x="10583853" y="827867"/>
                </a:lnTo>
                <a:lnTo>
                  <a:pt x="10526257" y="827867"/>
                </a:lnTo>
                <a:lnTo>
                  <a:pt x="10526257" y="849521"/>
                </a:lnTo>
                <a:lnTo>
                  <a:pt x="10664964" y="849521"/>
                </a:lnTo>
                <a:lnTo>
                  <a:pt x="10664964" y="827867"/>
                </a:lnTo>
                <a:lnTo>
                  <a:pt x="10607070" y="827867"/>
                </a:lnTo>
                <a:lnTo>
                  <a:pt x="10607070" y="801673"/>
                </a:lnTo>
                <a:lnTo>
                  <a:pt x="10650826" y="801673"/>
                </a:lnTo>
                <a:lnTo>
                  <a:pt x="10650826" y="780316"/>
                </a:lnTo>
                <a:lnTo>
                  <a:pt x="10607070" y="780316"/>
                </a:lnTo>
                <a:lnTo>
                  <a:pt x="10607070" y="757025"/>
                </a:lnTo>
                <a:lnTo>
                  <a:pt x="10656853" y="757025"/>
                </a:lnTo>
                <a:lnTo>
                  <a:pt x="10656853" y="735370"/>
                </a:lnTo>
                <a:lnTo>
                  <a:pt x="10607070" y="735370"/>
                </a:lnTo>
                <a:lnTo>
                  <a:pt x="10607070" y="708879"/>
                </a:lnTo>
                <a:close/>
                <a:moveTo>
                  <a:pt x="2095632" y="707347"/>
                </a:moveTo>
                <a:lnTo>
                  <a:pt x="2123092" y="707347"/>
                </a:lnTo>
                <a:lnTo>
                  <a:pt x="2123092" y="712259"/>
                </a:lnTo>
                <a:lnTo>
                  <a:pt x="2095632" y="712259"/>
                </a:lnTo>
                <a:close/>
                <a:moveTo>
                  <a:pt x="2047337" y="707347"/>
                </a:moveTo>
                <a:lnTo>
                  <a:pt x="2073978" y="707347"/>
                </a:lnTo>
                <a:lnTo>
                  <a:pt x="2073978" y="712259"/>
                </a:lnTo>
                <a:lnTo>
                  <a:pt x="2047337" y="712259"/>
                </a:lnTo>
                <a:close/>
                <a:moveTo>
                  <a:pt x="1069620" y="702555"/>
                </a:moveTo>
                <a:cubicBezTo>
                  <a:pt x="1066594" y="707814"/>
                  <a:pt x="1062563" y="712961"/>
                  <a:pt x="1057528" y="717996"/>
                </a:cubicBezTo>
                <a:cubicBezTo>
                  <a:pt x="1052493" y="723031"/>
                  <a:pt x="1047221" y="727236"/>
                  <a:pt x="1041715" y="730609"/>
                </a:cubicBezTo>
                <a:cubicBezTo>
                  <a:pt x="1043352" y="731601"/>
                  <a:pt x="1045262" y="732941"/>
                  <a:pt x="1047445" y="734628"/>
                </a:cubicBezTo>
                <a:cubicBezTo>
                  <a:pt x="1049628" y="736314"/>
                  <a:pt x="1051761" y="738051"/>
                  <a:pt x="1053844" y="739836"/>
                </a:cubicBezTo>
                <a:cubicBezTo>
                  <a:pt x="1055928" y="741623"/>
                  <a:pt x="1057640" y="743160"/>
                  <a:pt x="1058979" y="744450"/>
                </a:cubicBezTo>
                <a:cubicBezTo>
                  <a:pt x="1062600" y="741672"/>
                  <a:pt x="1066346" y="738386"/>
                  <a:pt x="1070215" y="734590"/>
                </a:cubicBezTo>
                <a:cubicBezTo>
                  <a:pt x="1074085" y="730795"/>
                  <a:pt x="1077756" y="726715"/>
                  <a:pt x="1081229" y="722349"/>
                </a:cubicBezTo>
                <a:cubicBezTo>
                  <a:pt x="1084701" y="717984"/>
                  <a:pt x="1087752" y="713568"/>
                  <a:pt x="1090382" y="709103"/>
                </a:cubicBezTo>
                <a:close/>
                <a:moveTo>
                  <a:pt x="1122082" y="702257"/>
                </a:moveTo>
                <a:lnTo>
                  <a:pt x="1104371" y="712005"/>
                </a:lnTo>
                <a:cubicBezTo>
                  <a:pt x="1107447" y="715330"/>
                  <a:pt x="1110548" y="718951"/>
                  <a:pt x="1113673" y="722870"/>
                </a:cubicBezTo>
                <a:cubicBezTo>
                  <a:pt x="1116799" y="726789"/>
                  <a:pt x="1119688" y="730671"/>
                  <a:pt x="1122343" y="734516"/>
                </a:cubicBezTo>
                <a:cubicBezTo>
                  <a:pt x="1124997" y="738360"/>
                  <a:pt x="1127093" y="741771"/>
                  <a:pt x="1128630" y="744748"/>
                </a:cubicBezTo>
                <a:lnTo>
                  <a:pt x="1147234" y="733065"/>
                </a:lnTo>
                <a:cubicBezTo>
                  <a:pt x="1145448" y="730138"/>
                  <a:pt x="1143191" y="726888"/>
                  <a:pt x="1140462" y="723317"/>
                </a:cubicBezTo>
                <a:cubicBezTo>
                  <a:pt x="1137734" y="719745"/>
                  <a:pt x="1134782" y="716136"/>
                  <a:pt x="1131607" y="712489"/>
                </a:cubicBezTo>
                <a:cubicBezTo>
                  <a:pt x="1128432" y="708843"/>
                  <a:pt x="1125257" y="705432"/>
                  <a:pt x="1122082" y="702257"/>
                </a:cubicBezTo>
                <a:close/>
                <a:moveTo>
                  <a:pt x="8843386" y="700317"/>
                </a:moveTo>
                <a:cubicBezTo>
                  <a:pt x="8837136" y="710933"/>
                  <a:pt x="8828851" y="719255"/>
                  <a:pt x="8818532" y="725283"/>
                </a:cubicBezTo>
                <a:cubicBezTo>
                  <a:pt x="8808213" y="731310"/>
                  <a:pt x="8796121" y="735763"/>
                  <a:pt x="8782255" y="738640"/>
                </a:cubicBezTo>
                <a:cubicBezTo>
                  <a:pt x="8768389" y="741517"/>
                  <a:pt x="8752998" y="743526"/>
                  <a:pt x="8736081" y="744667"/>
                </a:cubicBezTo>
                <a:cubicBezTo>
                  <a:pt x="8738115" y="747495"/>
                  <a:pt x="8740100" y="750906"/>
                  <a:pt x="8742034" y="754899"/>
                </a:cubicBezTo>
                <a:cubicBezTo>
                  <a:pt x="8743969" y="758893"/>
                  <a:pt x="8745383" y="762527"/>
                  <a:pt x="8746276" y="765801"/>
                </a:cubicBezTo>
                <a:cubicBezTo>
                  <a:pt x="8764632" y="763916"/>
                  <a:pt x="8781288" y="760976"/>
                  <a:pt x="8796245" y="756983"/>
                </a:cubicBezTo>
                <a:cubicBezTo>
                  <a:pt x="8811202" y="752989"/>
                  <a:pt x="8824349" y="747210"/>
                  <a:pt x="8835685" y="739645"/>
                </a:cubicBezTo>
                <a:cubicBezTo>
                  <a:pt x="8847020" y="732079"/>
                  <a:pt x="8856384" y="721922"/>
                  <a:pt x="8863776" y="709172"/>
                </a:cubicBezTo>
                <a:close/>
                <a:moveTo>
                  <a:pt x="2980966" y="693508"/>
                </a:moveTo>
                <a:cubicBezTo>
                  <a:pt x="2974070" y="694946"/>
                  <a:pt x="2967162" y="696397"/>
                  <a:pt x="2960242" y="697861"/>
                </a:cubicBezTo>
                <a:cubicBezTo>
                  <a:pt x="2953321" y="699324"/>
                  <a:pt x="2946773" y="700664"/>
                  <a:pt x="2940596" y="701879"/>
                </a:cubicBezTo>
                <a:cubicBezTo>
                  <a:pt x="2934420" y="703094"/>
                  <a:pt x="2928975" y="704099"/>
                  <a:pt x="2924262" y="704893"/>
                </a:cubicBezTo>
                <a:lnTo>
                  <a:pt x="2927908" y="725803"/>
                </a:lnTo>
                <a:cubicBezTo>
                  <a:pt x="2935846" y="723719"/>
                  <a:pt x="2944639" y="721462"/>
                  <a:pt x="2954288" y="719032"/>
                </a:cubicBezTo>
                <a:cubicBezTo>
                  <a:pt x="2963938" y="716601"/>
                  <a:pt x="2973500" y="714120"/>
                  <a:pt x="2982975" y="711590"/>
                </a:cubicBezTo>
                <a:close/>
                <a:moveTo>
                  <a:pt x="7193922" y="693145"/>
                </a:moveTo>
                <a:lnTo>
                  <a:pt x="7193922" y="713088"/>
                </a:lnTo>
                <a:lnTo>
                  <a:pt x="7221083" y="713088"/>
                </a:lnTo>
                <a:cubicBezTo>
                  <a:pt x="7219496" y="718197"/>
                  <a:pt x="7217821" y="723245"/>
                  <a:pt x="7216060" y="728231"/>
                </a:cubicBezTo>
                <a:cubicBezTo>
                  <a:pt x="7214299" y="733217"/>
                  <a:pt x="7212674" y="737570"/>
                  <a:pt x="7211186" y="741291"/>
                </a:cubicBezTo>
                <a:lnTo>
                  <a:pt x="7288577" y="741291"/>
                </a:lnTo>
                <a:cubicBezTo>
                  <a:pt x="7287088" y="748534"/>
                  <a:pt x="7285203" y="753073"/>
                  <a:pt x="7282921" y="754908"/>
                </a:cubicBezTo>
                <a:cubicBezTo>
                  <a:pt x="7281879" y="755553"/>
                  <a:pt x="7280776" y="755963"/>
                  <a:pt x="7279610" y="756136"/>
                </a:cubicBezTo>
                <a:cubicBezTo>
                  <a:pt x="7278444" y="756310"/>
                  <a:pt x="7277067" y="756397"/>
                  <a:pt x="7275480" y="756397"/>
                </a:cubicBezTo>
                <a:cubicBezTo>
                  <a:pt x="7273049" y="756397"/>
                  <a:pt x="7269316" y="756335"/>
                  <a:pt x="7264280" y="756211"/>
                </a:cubicBezTo>
                <a:cubicBezTo>
                  <a:pt x="7259245" y="756086"/>
                  <a:pt x="7254247" y="755801"/>
                  <a:pt x="7249286" y="755355"/>
                </a:cubicBezTo>
                <a:cubicBezTo>
                  <a:pt x="7251320" y="758332"/>
                  <a:pt x="7253069" y="761779"/>
                  <a:pt x="7254532" y="765699"/>
                </a:cubicBezTo>
                <a:cubicBezTo>
                  <a:pt x="7255996" y="769617"/>
                  <a:pt x="7256827" y="773165"/>
                  <a:pt x="7257025" y="776340"/>
                </a:cubicBezTo>
                <a:cubicBezTo>
                  <a:pt x="7262234" y="776588"/>
                  <a:pt x="7267207" y="776687"/>
                  <a:pt x="7271945" y="776637"/>
                </a:cubicBezTo>
                <a:cubicBezTo>
                  <a:pt x="7276683" y="776588"/>
                  <a:pt x="7280614" y="776439"/>
                  <a:pt x="7283740" y="776191"/>
                </a:cubicBezTo>
                <a:cubicBezTo>
                  <a:pt x="7287659" y="775992"/>
                  <a:pt x="7291107" y="775434"/>
                  <a:pt x="7294083" y="774517"/>
                </a:cubicBezTo>
                <a:cubicBezTo>
                  <a:pt x="7297060" y="773598"/>
                  <a:pt x="7299838" y="771924"/>
                  <a:pt x="7302418" y="769493"/>
                </a:cubicBezTo>
                <a:cubicBezTo>
                  <a:pt x="7305196" y="766914"/>
                  <a:pt x="7307503" y="762548"/>
                  <a:pt x="7309338" y="756397"/>
                </a:cubicBezTo>
                <a:cubicBezTo>
                  <a:pt x="7311174" y="750245"/>
                  <a:pt x="7312736" y="741563"/>
                  <a:pt x="7314026" y="730352"/>
                </a:cubicBezTo>
                <a:cubicBezTo>
                  <a:pt x="7314225" y="729359"/>
                  <a:pt x="7314411" y="728156"/>
                  <a:pt x="7314584" y="726743"/>
                </a:cubicBezTo>
                <a:cubicBezTo>
                  <a:pt x="7314758" y="725329"/>
                  <a:pt x="7314882" y="724076"/>
                  <a:pt x="7314956" y="722985"/>
                </a:cubicBezTo>
                <a:cubicBezTo>
                  <a:pt x="7315031" y="721893"/>
                  <a:pt x="7315068" y="721348"/>
                  <a:pt x="7315068" y="721348"/>
                </a:cubicBezTo>
                <a:lnTo>
                  <a:pt x="7243482" y="721348"/>
                </a:lnTo>
                <a:lnTo>
                  <a:pt x="7246086" y="713088"/>
                </a:lnTo>
                <a:lnTo>
                  <a:pt x="7331290" y="713088"/>
                </a:lnTo>
                <a:lnTo>
                  <a:pt x="7331290" y="693145"/>
                </a:lnTo>
                <a:close/>
                <a:moveTo>
                  <a:pt x="2095632" y="689191"/>
                </a:moveTo>
                <a:lnTo>
                  <a:pt x="2123092" y="689191"/>
                </a:lnTo>
                <a:lnTo>
                  <a:pt x="2123092" y="693953"/>
                </a:lnTo>
                <a:lnTo>
                  <a:pt x="2095632" y="693953"/>
                </a:lnTo>
                <a:close/>
                <a:moveTo>
                  <a:pt x="2047337" y="689191"/>
                </a:moveTo>
                <a:lnTo>
                  <a:pt x="2073978" y="689191"/>
                </a:lnTo>
                <a:lnTo>
                  <a:pt x="2073978" y="693953"/>
                </a:lnTo>
                <a:lnTo>
                  <a:pt x="2047337" y="693953"/>
                </a:lnTo>
                <a:close/>
                <a:moveTo>
                  <a:pt x="2026427" y="673489"/>
                </a:moveTo>
                <a:lnTo>
                  <a:pt x="2026427" y="731458"/>
                </a:lnTo>
                <a:lnTo>
                  <a:pt x="2047337" y="731458"/>
                </a:lnTo>
                <a:lnTo>
                  <a:pt x="2047337" y="727960"/>
                </a:lnTo>
                <a:lnTo>
                  <a:pt x="2123092" y="727960"/>
                </a:lnTo>
                <a:lnTo>
                  <a:pt x="2123092" y="731458"/>
                </a:lnTo>
                <a:lnTo>
                  <a:pt x="2145044" y="731458"/>
                </a:lnTo>
                <a:lnTo>
                  <a:pt x="2145044" y="673489"/>
                </a:lnTo>
                <a:close/>
                <a:moveTo>
                  <a:pt x="9193330" y="668543"/>
                </a:moveTo>
                <a:lnTo>
                  <a:pt x="9178968" y="682532"/>
                </a:lnTo>
                <a:cubicBezTo>
                  <a:pt x="9182341" y="685162"/>
                  <a:pt x="9186000" y="688089"/>
                  <a:pt x="9189944" y="691313"/>
                </a:cubicBezTo>
                <a:cubicBezTo>
                  <a:pt x="9193888" y="694538"/>
                  <a:pt x="9197547" y="697663"/>
                  <a:pt x="9200920" y="700690"/>
                </a:cubicBezTo>
                <a:lnTo>
                  <a:pt x="9144663" y="700690"/>
                </a:lnTo>
                <a:lnTo>
                  <a:pt x="9144663" y="723386"/>
                </a:lnTo>
                <a:lnTo>
                  <a:pt x="9218631" y="723386"/>
                </a:lnTo>
                <a:cubicBezTo>
                  <a:pt x="9213719" y="729736"/>
                  <a:pt x="9208473" y="736346"/>
                  <a:pt x="9202892" y="743217"/>
                </a:cubicBezTo>
                <a:cubicBezTo>
                  <a:pt x="9197311" y="750088"/>
                  <a:pt x="9191990" y="756550"/>
                  <a:pt x="9186930" y="762602"/>
                </a:cubicBezTo>
                <a:lnTo>
                  <a:pt x="9210222" y="773243"/>
                </a:lnTo>
                <a:cubicBezTo>
                  <a:pt x="9215580" y="766397"/>
                  <a:pt x="9221136" y="759216"/>
                  <a:pt x="9226890" y="751700"/>
                </a:cubicBezTo>
                <a:cubicBezTo>
                  <a:pt x="9232645" y="744185"/>
                  <a:pt x="9238276" y="736681"/>
                  <a:pt x="9243782" y="729190"/>
                </a:cubicBezTo>
                <a:cubicBezTo>
                  <a:pt x="9249289" y="721699"/>
                  <a:pt x="9254349" y="714580"/>
                  <a:pt x="9258963" y="707834"/>
                </a:cubicBezTo>
                <a:lnTo>
                  <a:pt x="9241327" y="699648"/>
                </a:lnTo>
                <a:lnTo>
                  <a:pt x="9237457" y="700690"/>
                </a:lnTo>
                <a:lnTo>
                  <a:pt x="9214910" y="700690"/>
                </a:lnTo>
                <a:lnTo>
                  <a:pt x="9223467" y="691834"/>
                </a:lnTo>
                <a:cubicBezTo>
                  <a:pt x="9221235" y="689602"/>
                  <a:pt x="9218345" y="687097"/>
                  <a:pt x="9214798" y="684318"/>
                </a:cubicBezTo>
                <a:cubicBezTo>
                  <a:pt x="9211251" y="681540"/>
                  <a:pt x="9207555" y="678763"/>
                  <a:pt x="9203711" y="675984"/>
                </a:cubicBezTo>
                <a:cubicBezTo>
                  <a:pt x="9199866" y="673206"/>
                  <a:pt x="9196406" y="670726"/>
                  <a:pt x="9193330" y="668543"/>
                </a:cubicBezTo>
                <a:close/>
                <a:moveTo>
                  <a:pt x="302001" y="666600"/>
                </a:moveTo>
                <a:cubicBezTo>
                  <a:pt x="304382" y="668981"/>
                  <a:pt x="306925" y="671251"/>
                  <a:pt x="309629" y="673409"/>
                </a:cubicBezTo>
                <a:cubicBezTo>
                  <a:pt x="312332" y="675567"/>
                  <a:pt x="315123" y="677613"/>
                  <a:pt x="318000" y="679548"/>
                </a:cubicBezTo>
                <a:lnTo>
                  <a:pt x="284291" y="679548"/>
                </a:lnTo>
                <a:cubicBezTo>
                  <a:pt x="287416" y="677613"/>
                  <a:pt x="290467" y="675567"/>
                  <a:pt x="293444" y="673409"/>
                </a:cubicBezTo>
                <a:cubicBezTo>
                  <a:pt x="296420" y="671251"/>
                  <a:pt x="299273" y="668981"/>
                  <a:pt x="302001" y="666600"/>
                </a:cubicBezTo>
                <a:close/>
                <a:moveTo>
                  <a:pt x="7234031" y="656235"/>
                </a:moveTo>
                <a:lnTo>
                  <a:pt x="7290437" y="656235"/>
                </a:lnTo>
                <a:lnTo>
                  <a:pt x="7290437" y="666951"/>
                </a:lnTo>
                <a:lnTo>
                  <a:pt x="7234031" y="666951"/>
                </a:lnTo>
                <a:close/>
                <a:moveTo>
                  <a:pt x="2058276" y="650644"/>
                </a:moveTo>
                <a:lnTo>
                  <a:pt x="2110589" y="650644"/>
                </a:lnTo>
                <a:lnTo>
                  <a:pt x="2110589" y="655853"/>
                </a:lnTo>
                <a:lnTo>
                  <a:pt x="2058276" y="655853"/>
                </a:lnTo>
                <a:close/>
                <a:moveTo>
                  <a:pt x="11746571" y="650475"/>
                </a:moveTo>
                <a:cubicBezTo>
                  <a:pt x="11743396" y="656627"/>
                  <a:pt x="11739142" y="662617"/>
                  <a:pt x="11733809" y="668446"/>
                </a:cubicBezTo>
                <a:cubicBezTo>
                  <a:pt x="11728476" y="674275"/>
                  <a:pt x="11722883" y="679100"/>
                  <a:pt x="11717029" y="682920"/>
                </a:cubicBezTo>
                <a:cubicBezTo>
                  <a:pt x="11718616" y="684110"/>
                  <a:pt x="11720464" y="685661"/>
                  <a:pt x="11722573" y="687571"/>
                </a:cubicBezTo>
                <a:cubicBezTo>
                  <a:pt x="11724681" y="689481"/>
                  <a:pt x="11726727" y="691415"/>
                  <a:pt x="11728712" y="693375"/>
                </a:cubicBezTo>
                <a:cubicBezTo>
                  <a:pt x="11730696" y="695334"/>
                  <a:pt x="11732284" y="696984"/>
                  <a:pt x="11733474" y="698323"/>
                </a:cubicBezTo>
                <a:cubicBezTo>
                  <a:pt x="11737741" y="695049"/>
                  <a:pt x="11742032" y="691167"/>
                  <a:pt x="11746348" y="686677"/>
                </a:cubicBezTo>
                <a:cubicBezTo>
                  <a:pt x="11750664" y="682188"/>
                  <a:pt x="11754744" y="677351"/>
                  <a:pt x="11758589" y="672167"/>
                </a:cubicBezTo>
                <a:cubicBezTo>
                  <a:pt x="11762434" y="666983"/>
                  <a:pt x="11765745" y="661786"/>
                  <a:pt x="11768523" y="656577"/>
                </a:cubicBezTo>
                <a:close/>
                <a:moveTo>
                  <a:pt x="1086884" y="649870"/>
                </a:moveTo>
                <a:lnTo>
                  <a:pt x="1106381" y="649870"/>
                </a:lnTo>
                <a:lnTo>
                  <a:pt x="1106381" y="676212"/>
                </a:lnTo>
                <a:lnTo>
                  <a:pt x="1086884" y="676212"/>
                </a:lnTo>
                <a:close/>
                <a:moveTo>
                  <a:pt x="3032907" y="649305"/>
                </a:moveTo>
                <a:lnTo>
                  <a:pt x="3041316" y="649305"/>
                </a:lnTo>
                <a:lnTo>
                  <a:pt x="3041316" y="666793"/>
                </a:lnTo>
                <a:lnTo>
                  <a:pt x="3032907" y="666793"/>
                </a:lnTo>
                <a:close/>
                <a:moveTo>
                  <a:pt x="3005969" y="649305"/>
                </a:moveTo>
                <a:lnTo>
                  <a:pt x="3014378" y="649305"/>
                </a:lnTo>
                <a:lnTo>
                  <a:pt x="3014378" y="666793"/>
                </a:lnTo>
                <a:lnTo>
                  <a:pt x="3005969" y="666793"/>
                </a:lnTo>
                <a:close/>
                <a:moveTo>
                  <a:pt x="11632718" y="647722"/>
                </a:moveTo>
                <a:lnTo>
                  <a:pt x="11632718" y="668111"/>
                </a:lnTo>
                <a:lnTo>
                  <a:pt x="11658911" y="668111"/>
                </a:lnTo>
                <a:lnTo>
                  <a:pt x="11658911" y="682324"/>
                </a:lnTo>
                <a:lnTo>
                  <a:pt x="11636662" y="682324"/>
                </a:lnTo>
                <a:cubicBezTo>
                  <a:pt x="11636414" y="688625"/>
                  <a:pt x="11635992" y="695272"/>
                  <a:pt x="11635397" y="702267"/>
                </a:cubicBezTo>
                <a:cubicBezTo>
                  <a:pt x="11634801" y="709262"/>
                  <a:pt x="11634119" y="716071"/>
                  <a:pt x="11633350" y="722694"/>
                </a:cubicBezTo>
                <a:cubicBezTo>
                  <a:pt x="11632581" y="729317"/>
                  <a:pt x="11631825" y="735158"/>
                  <a:pt x="11631081" y="740219"/>
                </a:cubicBezTo>
                <a:lnTo>
                  <a:pt x="11642912" y="740219"/>
                </a:lnTo>
                <a:lnTo>
                  <a:pt x="11642912" y="740367"/>
                </a:lnTo>
                <a:lnTo>
                  <a:pt x="11658019" y="740367"/>
                </a:lnTo>
                <a:cubicBezTo>
                  <a:pt x="11657473" y="749297"/>
                  <a:pt x="11656840" y="755920"/>
                  <a:pt x="11656121" y="760236"/>
                </a:cubicBezTo>
                <a:cubicBezTo>
                  <a:pt x="11655402" y="764552"/>
                  <a:pt x="11654471" y="767280"/>
                  <a:pt x="11653330" y="768421"/>
                </a:cubicBezTo>
                <a:cubicBezTo>
                  <a:pt x="11652487" y="769166"/>
                  <a:pt x="11651619" y="769649"/>
                  <a:pt x="11650726" y="769873"/>
                </a:cubicBezTo>
                <a:cubicBezTo>
                  <a:pt x="11649833" y="770096"/>
                  <a:pt x="11648816" y="770207"/>
                  <a:pt x="11647675" y="770207"/>
                </a:cubicBezTo>
                <a:cubicBezTo>
                  <a:pt x="11646087" y="770207"/>
                  <a:pt x="11643843" y="770170"/>
                  <a:pt x="11640940" y="770096"/>
                </a:cubicBezTo>
                <a:cubicBezTo>
                  <a:pt x="11638038" y="770021"/>
                  <a:pt x="11634950" y="769860"/>
                  <a:pt x="11631676" y="769612"/>
                </a:cubicBezTo>
                <a:cubicBezTo>
                  <a:pt x="11633412" y="772192"/>
                  <a:pt x="11634901" y="775293"/>
                  <a:pt x="11636141" y="778914"/>
                </a:cubicBezTo>
                <a:cubicBezTo>
                  <a:pt x="11637381" y="782535"/>
                  <a:pt x="11638076" y="785785"/>
                  <a:pt x="11638224" y="788662"/>
                </a:cubicBezTo>
                <a:cubicBezTo>
                  <a:pt x="11642243" y="788761"/>
                  <a:pt x="11646038" y="788761"/>
                  <a:pt x="11649610" y="788662"/>
                </a:cubicBezTo>
                <a:cubicBezTo>
                  <a:pt x="11653182" y="788563"/>
                  <a:pt x="11656133" y="788364"/>
                  <a:pt x="11658465" y="788067"/>
                </a:cubicBezTo>
                <a:cubicBezTo>
                  <a:pt x="11661293" y="787670"/>
                  <a:pt x="11663798" y="787013"/>
                  <a:pt x="11665981" y="786095"/>
                </a:cubicBezTo>
                <a:cubicBezTo>
                  <a:pt x="11668164" y="785177"/>
                  <a:pt x="11670247" y="783652"/>
                  <a:pt x="11672232" y="781518"/>
                </a:cubicBezTo>
                <a:cubicBezTo>
                  <a:pt x="11673769" y="779733"/>
                  <a:pt x="11675059" y="776818"/>
                  <a:pt x="11676101" y="772775"/>
                </a:cubicBezTo>
                <a:cubicBezTo>
                  <a:pt x="11677143" y="768731"/>
                  <a:pt x="11678011" y="763126"/>
                  <a:pt x="11678706" y="755957"/>
                </a:cubicBezTo>
                <a:cubicBezTo>
                  <a:pt x="11679400" y="748789"/>
                  <a:pt x="11680020" y="739623"/>
                  <a:pt x="11680566" y="728461"/>
                </a:cubicBezTo>
                <a:cubicBezTo>
                  <a:pt x="11680715" y="727271"/>
                  <a:pt x="11680826" y="725708"/>
                  <a:pt x="11680901" y="723773"/>
                </a:cubicBezTo>
                <a:cubicBezTo>
                  <a:pt x="11680975" y="721838"/>
                  <a:pt x="11681012" y="720871"/>
                  <a:pt x="11681012" y="720871"/>
                </a:cubicBezTo>
                <a:lnTo>
                  <a:pt x="11653777" y="720871"/>
                </a:lnTo>
                <a:cubicBezTo>
                  <a:pt x="11654075" y="717994"/>
                  <a:pt x="11654372" y="715042"/>
                  <a:pt x="11654670" y="712016"/>
                </a:cubicBezTo>
                <a:cubicBezTo>
                  <a:pt x="11654968" y="708990"/>
                  <a:pt x="11655216" y="705938"/>
                  <a:pt x="11655414" y="702863"/>
                </a:cubicBezTo>
                <a:lnTo>
                  <a:pt x="11680119" y="702863"/>
                </a:lnTo>
                <a:lnTo>
                  <a:pt x="11680119" y="647722"/>
                </a:lnTo>
                <a:close/>
                <a:moveTo>
                  <a:pt x="11692919" y="647424"/>
                </a:moveTo>
                <a:lnTo>
                  <a:pt x="11692919" y="699217"/>
                </a:lnTo>
                <a:lnTo>
                  <a:pt x="11681161" y="699217"/>
                </a:lnTo>
                <a:lnTo>
                  <a:pt x="11681161" y="720127"/>
                </a:lnTo>
                <a:lnTo>
                  <a:pt x="11692919" y="720127"/>
                </a:lnTo>
                <a:lnTo>
                  <a:pt x="11692919" y="758673"/>
                </a:lnTo>
                <a:cubicBezTo>
                  <a:pt x="11692919" y="762096"/>
                  <a:pt x="11692026" y="764862"/>
                  <a:pt x="11690240" y="766970"/>
                </a:cubicBezTo>
                <a:cubicBezTo>
                  <a:pt x="11688454" y="769078"/>
                  <a:pt x="11686618" y="770629"/>
                  <a:pt x="11684733" y="771621"/>
                </a:cubicBezTo>
                <a:cubicBezTo>
                  <a:pt x="11685775" y="773010"/>
                  <a:pt x="11686879" y="774809"/>
                  <a:pt x="11688045" y="777016"/>
                </a:cubicBezTo>
                <a:cubicBezTo>
                  <a:pt x="11689210" y="779224"/>
                  <a:pt x="11690265" y="781493"/>
                  <a:pt x="11691207" y="783825"/>
                </a:cubicBezTo>
                <a:cubicBezTo>
                  <a:pt x="11692150" y="786157"/>
                  <a:pt x="11692819" y="788191"/>
                  <a:pt x="11693216" y="789927"/>
                </a:cubicBezTo>
                <a:cubicBezTo>
                  <a:pt x="11694060" y="789183"/>
                  <a:pt x="11695188" y="788414"/>
                  <a:pt x="11696602" y="787620"/>
                </a:cubicBezTo>
                <a:cubicBezTo>
                  <a:pt x="11698016" y="786826"/>
                  <a:pt x="11700050" y="785809"/>
                  <a:pt x="11702704" y="784569"/>
                </a:cubicBezTo>
                <a:cubicBezTo>
                  <a:pt x="11705358" y="783329"/>
                  <a:pt x="11708967" y="781741"/>
                  <a:pt x="11713531" y="779807"/>
                </a:cubicBezTo>
                <a:cubicBezTo>
                  <a:pt x="11718095" y="777872"/>
                  <a:pt x="11723925" y="775391"/>
                  <a:pt x="11731019" y="772365"/>
                </a:cubicBezTo>
                <a:cubicBezTo>
                  <a:pt x="11730721" y="770679"/>
                  <a:pt x="11730473" y="768570"/>
                  <a:pt x="11730275" y="766040"/>
                </a:cubicBezTo>
                <a:cubicBezTo>
                  <a:pt x="11730076" y="763510"/>
                  <a:pt x="11729965" y="760906"/>
                  <a:pt x="11729940" y="758227"/>
                </a:cubicBezTo>
                <a:cubicBezTo>
                  <a:pt x="11729915" y="755548"/>
                  <a:pt x="11729977" y="753142"/>
                  <a:pt x="11730126" y="751008"/>
                </a:cubicBezTo>
                <a:lnTo>
                  <a:pt x="11715020" y="756664"/>
                </a:lnTo>
                <a:lnTo>
                  <a:pt x="11715020" y="720127"/>
                </a:lnTo>
                <a:lnTo>
                  <a:pt x="11722684" y="720127"/>
                </a:lnTo>
                <a:cubicBezTo>
                  <a:pt x="11725959" y="734514"/>
                  <a:pt x="11730461" y="747523"/>
                  <a:pt x="11736190" y="759157"/>
                </a:cubicBezTo>
                <a:cubicBezTo>
                  <a:pt x="11741920" y="770790"/>
                  <a:pt x="11749548" y="780129"/>
                  <a:pt x="11759073" y="787174"/>
                </a:cubicBezTo>
                <a:cubicBezTo>
                  <a:pt x="11760760" y="784346"/>
                  <a:pt x="11763066" y="781183"/>
                  <a:pt x="11765993" y="777686"/>
                </a:cubicBezTo>
                <a:cubicBezTo>
                  <a:pt x="11768920" y="774189"/>
                  <a:pt x="11771649" y="771398"/>
                  <a:pt x="11774179" y="769314"/>
                </a:cubicBezTo>
                <a:cubicBezTo>
                  <a:pt x="11766539" y="764304"/>
                  <a:pt x="11760201" y="757420"/>
                  <a:pt x="11755166" y="748664"/>
                </a:cubicBezTo>
                <a:cubicBezTo>
                  <a:pt x="11750131" y="739908"/>
                  <a:pt x="11746249" y="730396"/>
                  <a:pt x="11743520" y="720127"/>
                </a:cubicBezTo>
                <a:lnTo>
                  <a:pt x="11769714" y="720127"/>
                </a:lnTo>
                <a:lnTo>
                  <a:pt x="11769714" y="699217"/>
                </a:lnTo>
                <a:lnTo>
                  <a:pt x="11715020" y="699217"/>
                </a:lnTo>
                <a:lnTo>
                  <a:pt x="11715020" y="647424"/>
                </a:lnTo>
                <a:close/>
                <a:moveTo>
                  <a:pt x="7526620" y="646960"/>
                </a:moveTo>
                <a:lnTo>
                  <a:pt x="7507123" y="654476"/>
                </a:lnTo>
                <a:cubicBezTo>
                  <a:pt x="7509157" y="659983"/>
                  <a:pt x="7511241" y="665923"/>
                  <a:pt x="7513374" y="672298"/>
                </a:cubicBezTo>
                <a:cubicBezTo>
                  <a:pt x="7515507" y="678673"/>
                  <a:pt x="7517442" y="684911"/>
                  <a:pt x="7519178" y="691013"/>
                </a:cubicBezTo>
                <a:cubicBezTo>
                  <a:pt x="7520915" y="697115"/>
                  <a:pt x="7522229" y="702548"/>
                  <a:pt x="7523122" y="707310"/>
                </a:cubicBezTo>
                <a:lnTo>
                  <a:pt x="7544033" y="698753"/>
                </a:lnTo>
                <a:cubicBezTo>
                  <a:pt x="7542842" y="693990"/>
                  <a:pt x="7541317" y="688657"/>
                  <a:pt x="7539456" y="682753"/>
                </a:cubicBezTo>
                <a:cubicBezTo>
                  <a:pt x="7537596" y="676850"/>
                  <a:pt x="7535550" y="670810"/>
                  <a:pt x="7533317" y="664634"/>
                </a:cubicBezTo>
                <a:cubicBezTo>
                  <a:pt x="7531085" y="658457"/>
                  <a:pt x="7528852" y="652566"/>
                  <a:pt x="7526620" y="646960"/>
                </a:cubicBezTo>
                <a:close/>
                <a:moveTo>
                  <a:pt x="1015967" y="644363"/>
                </a:moveTo>
                <a:lnTo>
                  <a:pt x="1004061" y="660808"/>
                </a:lnTo>
                <a:cubicBezTo>
                  <a:pt x="1007087" y="662396"/>
                  <a:pt x="1010424" y="664182"/>
                  <a:pt x="1014070" y="666167"/>
                </a:cubicBezTo>
                <a:cubicBezTo>
                  <a:pt x="1017716" y="668151"/>
                  <a:pt x="1021226" y="670123"/>
                  <a:pt x="1024600" y="672083"/>
                </a:cubicBezTo>
                <a:cubicBezTo>
                  <a:pt x="1027973" y="674042"/>
                  <a:pt x="1030701" y="675766"/>
                  <a:pt x="1032785" y="677254"/>
                </a:cubicBezTo>
                <a:lnTo>
                  <a:pt x="1045063" y="658799"/>
                </a:lnTo>
                <a:cubicBezTo>
                  <a:pt x="1042781" y="657460"/>
                  <a:pt x="1039879" y="655897"/>
                  <a:pt x="1036357" y="654111"/>
                </a:cubicBezTo>
                <a:cubicBezTo>
                  <a:pt x="1032835" y="652325"/>
                  <a:pt x="1029250" y="650565"/>
                  <a:pt x="1025604" y="648828"/>
                </a:cubicBezTo>
                <a:cubicBezTo>
                  <a:pt x="1021958" y="647092"/>
                  <a:pt x="1018746" y="645603"/>
                  <a:pt x="1015967" y="644363"/>
                </a:cubicBezTo>
                <a:close/>
                <a:moveTo>
                  <a:pt x="285109" y="644201"/>
                </a:moveTo>
                <a:lnTo>
                  <a:pt x="294858" y="644201"/>
                </a:lnTo>
                <a:lnTo>
                  <a:pt x="285109" y="652251"/>
                </a:lnTo>
                <a:close/>
                <a:moveTo>
                  <a:pt x="8765326" y="642869"/>
                </a:moveTo>
                <a:cubicBezTo>
                  <a:pt x="8763292" y="648921"/>
                  <a:pt x="8760849" y="655060"/>
                  <a:pt x="8757996" y="661287"/>
                </a:cubicBezTo>
                <a:cubicBezTo>
                  <a:pt x="8755144" y="667512"/>
                  <a:pt x="8752068" y="673428"/>
                  <a:pt x="8748769" y="679034"/>
                </a:cubicBezTo>
                <a:cubicBezTo>
                  <a:pt x="8745470" y="684640"/>
                  <a:pt x="8742158" y="689502"/>
                  <a:pt x="8738835" y="693619"/>
                </a:cubicBezTo>
                <a:cubicBezTo>
                  <a:pt x="8740621" y="694364"/>
                  <a:pt x="8742741" y="695356"/>
                  <a:pt x="8745197" y="696596"/>
                </a:cubicBezTo>
                <a:cubicBezTo>
                  <a:pt x="8747653" y="697836"/>
                  <a:pt x="8750059" y="699138"/>
                  <a:pt x="8752415" y="700503"/>
                </a:cubicBezTo>
                <a:cubicBezTo>
                  <a:pt x="8754772" y="701867"/>
                  <a:pt x="8756694" y="703070"/>
                  <a:pt x="8758182" y="704112"/>
                </a:cubicBezTo>
                <a:cubicBezTo>
                  <a:pt x="8761308" y="699547"/>
                  <a:pt x="8764570" y="694202"/>
                  <a:pt x="8767968" y="688076"/>
                </a:cubicBezTo>
                <a:cubicBezTo>
                  <a:pt x="8771366" y="681949"/>
                  <a:pt x="8774665" y="675487"/>
                  <a:pt x="8777865" y="668691"/>
                </a:cubicBezTo>
                <a:cubicBezTo>
                  <a:pt x="8781065" y="661894"/>
                  <a:pt x="8783905" y="655172"/>
                  <a:pt x="8786385" y="648524"/>
                </a:cubicBezTo>
                <a:close/>
                <a:moveTo>
                  <a:pt x="8852837" y="641902"/>
                </a:moveTo>
                <a:lnTo>
                  <a:pt x="8834829" y="651352"/>
                </a:lnTo>
                <a:cubicBezTo>
                  <a:pt x="8838153" y="656809"/>
                  <a:pt x="8841576" y="662712"/>
                  <a:pt x="8845098" y="669063"/>
                </a:cubicBezTo>
                <a:cubicBezTo>
                  <a:pt x="8848620" y="675413"/>
                  <a:pt x="8851894" y="681639"/>
                  <a:pt x="8854921" y="687741"/>
                </a:cubicBezTo>
                <a:cubicBezTo>
                  <a:pt x="8857947" y="693843"/>
                  <a:pt x="8860353" y="699200"/>
                  <a:pt x="8862139" y="703814"/>
                </a:cubicBezTo>
                <a:lnTo>
                  <a:pt x="8881189" y="692503"/>
                </a:lnTo>
                <a:cubicBezTo>
                  <a:pt x="8879155" y="687939"/>
                  <a:pt x="8876575" y="682755"/>
                  <a:pt x="8873450" y="676951"/>
                </a:cubicBezTo>
                <a:cubicBezTo>
                  <a:pt x="8870324" y="671146"/>
                  <a:pt x="8866963" y="665206"/>
                  <a:pt x="8863367" y="659129"/>
                </a:cubicBezTo>
                <a:cubicBezTo>
                  <a:pt x="8859770" y="653051"/>
                  <a:pt x="8856260" y="647309"/>
                  <a:pt x="8852837" y="641902"/>
                </a:cubicBezTo>
                <a:close/>
                <a:moveTo>
                  <a:pt x="7556088" y="639370"/>
                </a:moveTo>
                <a:lnTo>
                  <a:pt x="7535773" y="644356"/>
                </a:lnTo>
                <a:cubicBezTo>
                  <a:pt x="7537410" y="649912"/>
                  <a:pt x="7539047" y="655865"/>
                  <a:pt x="7540684" y="662215"/>
                </a:cubicBezTo>
                <a:cubicBezTo>
                  <a:pt x="7542321" y="668565"/>
                  <a:pt x="7543797" y="674791"/>
                  <a:pt x="7545112" y="680893"/>
                </a:cubicBezTo>
                <a:cubicBezTo>
                  <a:pt x="7546426" y="686995"/>
                  <a:pt x="7547381" y="692403"/>
                  <a:pt x="7547977" y="697115"/>
                </a:cubicBezTo>
                <a:lnTo>
                  <a:pt x="7569482" y="691162"/>
                </a:lnTo>
                <a:cubicBezTo>
                  <a:pt x="7568589" y="686400"/>
                  <a:pt x="7567436" y="681067"/>
                  <a:pt x="7566022" y="675163"/>
                </a:cubicBezTo>
                <a:cubicBezTo>
                  <a:pt x="7564608" y="669260"/>
                  <a:pt x="7563033" y="663207"/>
                  <a:pt x="7561297" y="657006"/>
                </a:cubicBezTo>
                <a:cubicBezTo>
                  <a:pt x="7559560" y="650805"/>
                  <a:pt x="7557824" y="644926"/>
                  <a:pt x="7556088" y="639370"/>
                </a:cubicBezTo>
                <a:close/>
                <a:moveTo>
                  <a:pt x="7587267" y="638924"/>
                </a:moveTo>
                <a:cubicBezTo>
                  <a:pt x="7585481" y="647407"/>
                  <a:pt x="7583113" y="656262"/>
                  <a:pt x="7580161" y="665489"/>
                </a:cubicBezTo>
                <a:cubicBezTo>
                  <a:pt x="7577209" y="674717"/>
                  <a:pt x="7573736" y="683783"/>
                  <a:pt x="7569743" y="692688"/>
                </a:cubicBezTo>
                <a:cubicBezTo>
                  <a:pt x="7565749" y="701593"/>
                  <a:pt x="7561297" y="709766"/>
                  <a:pt x="7556385" y="717207"/>
                </a:cubicBezTo>
                <a:lnTo>
                  <a:pt x="7501691" y="717207"/>
                </a:lnTo>
                <a:lnTo>
                  <a:pt x="7501691" y="738118"/>
                </a:lnTo>
                <a:lnTo>
                  <a:pt x="7615619" y="738118"/>
                </a:lnTo>
                <a:lnTo>
                  <a:pt x="7615619" y="717207"/>
                </a:lnTo>
                <a:lnTo>
                  <a:pt x="7579975" y="717207"/>
                </a:lnTo>
                <a:cubicBezTo>
                  <a:pt x="7586523" y="706392"/>
                  <a:pt x="7592427" y="694871"/>
                  <a:pt x="7597685" y="682642"/>
                </a:cubicBezTo>
                <a:cubicBezTo>
                  <a:pt x="7602944" y="670413"/>
                  <a:pt x="7607409" y="658420"/>
                  <a:pt x="7611080" y="646663"/>
                </a:cubicBezTo>
                <a:close/>
                <a:moveTo>
                  <a:pt x="7211930" y="637036"/>
                </a:moveTo>
                <a:lnTo>
                  <a:pt x="7211930" y="686001"/>
                </a:lnTo>
                <a:lnTo>
                  <a:pt x="7314026" y="686001"/>
                </a:lnTo>
                <a:lnTo>
                  <a:pt x="7314026" y="637036"/>
                </a:lnTo>
                <a:close/>
                <a:moveTo>
                  <a:pt x="2038184" y="636654"/>
                </a:moveTo>
                <a:lnTo>
                  <a:pt x="2038184" y="669694"/>
                </a:lnTo>
                <a:lnTo>
                  <a:pt x="2132096" y="669694"/>
                </a:lnTo>
                <a:lnTo>
                  <a:pt x="2132096" y="636654"/>
                </a:lnTo>
                <a:close/>
                <a:moveTo>
                  <a:pt x="9193627" y="625234"/>
                </a:moveTo>
                <a:cubicBezTo>
                  <a:pt x="9188567" y="633320"/>
                  <a:pt x="9182341" y="640749"/>
                  <a:pt x="9174949" y="647521"/>
                </a:cubicBezTo>
                <a:cubicBezTo>
                  <a:pt x="9167558" y="654292"/>
                  <a:pt x="9159521" y="660345"/>
                  <a:pt x="9150839" y="665678"/>
                </a:cubicBezTo>
                <a:cubicBezTo>
                  <a:pt x="9142158" y="671011"/>
                  <a:pt x="9133402" y="675513"/>
                  <a:pt x="9124571" y="679184"/>
                </a:cubicBezTo>
                <a:cubicBezTo>
                  <a:pt x="9127845" y="682111"/>
                  <a:pt x="9131070" y="685521"/>
                  <a:pt x="9134245" y="689416"/>
                </a:cubicBezTo>
                <a:cubicBezTo>
                  <a:pt x="9137420" y="693310"/>
                  <a:pt x="9139925" y="696870"/>
                  <a:pt x="9141761" y="700094"/>
                </a:cubicBezTo>
                <a:cubicBezTo>
                  <a:pt x="9152129" y="694687"/>
                  <a:pt x="9162237" y="688362"/>
                  <a:pt x="9172085" y="681119"/>
                </a:cubicBezTo>
                <a:cubicBezTo>
                  <a:pt x="9181932" y="673876"/>
                  <a:pt x="9191023" y="665715"/>
                  <a:pt x="9199357" y="656636"/>
                </a:cubicBezTo>
                <a:cubicBezTo>
                  <a:pt x="9207394" y="664723"/>
                  <a:pt x="9216187" y="672387"/>
                  <a:pt x="9225737" y="679630"/>
                </a:cubicBezTo>
                <a:cubicBezTo>
                  <a:pt x="9235287" y="686874"/>
                  <a:pt x="9244601" y="692975"/>
                  <a:pt x="9253680" y="697936"/>
                </a:cubicBezTo>
                <a:cubicBezTo>
                  <a:pt x="9254969" y="695853"/>
                  <a:pt x="9256619" y="693521"/>
                  <a:pt x="9258628" y="690941"/>
                </a:cubicBezTo>
                <a:cubicBezTo>
                  <a:pt x="9260637" y="688362"/>
                  <a:pt x="9262746" y="685856"/>
                  <a:pt x="9264953" y="683426"/>
                </a:cubicBezTo>
                <a:cubicBezTo>
                  <a:pt x="9267161" y="680995"/>
                  <a:pt x="9269232" y="678985"/>
                  <a:pt x="9271167" y="677398"/>
                </a:cubicBezTo>
                <a:cubicBezTo>
                  <a:pt x="9264420" y="674521"/>
                  <a:pt x="9257487" y="671097"/>
                  <a:pt x="9250368" y="667129"/>
                </a:cubicBezTo>
                <a:cubicBezTo>
                  <a:pt x="9243249" y="663160"/>
                  <a:pt x="9236428" y="658869"/>
                  <a:pt x="9229904" y="654255"/>
                </a:cubicBezTo>
                <a:cubicBezTo>
                  <a:pt x="9223381" y="649642"/>
                  <a:pt x="9217638" y="645003"/>
                  <a:pt x="9212677" y="640340"/>
                </a:cubicBezTo>
                <a:cubicBezTo>
                  <a:pt x="9213173" y="639596"/>
                  <a:pt x="9213694" y="638839"/>
                  <a:pt x="9214240" y="638070"/>
                </a:cubicBezTo>
                <a:cubicBezTo>
                  <a:pt x="9214786" y="637301"/>
                  <a:pt x="9215331" y="636545"/>
                  <a:pt x="9215877" y="635801"/>
                </a:cubicBezTo>
                <a:close/>
                <a:moveTo>
                  <a:pt x="8796729" y="621661"/>
                </a:moveTo>
                <a:lnTo>
                  <a:pt x="8796729" y="717655"/>
                </a:lnTo>
                <a:lnTo>
                  <a:pt x="8818830" y="717655"/>
                </a:lnTo>
                <a:lnTo>
                  <a:pt x="8818830" y="621661"/>
                </a:lnTo>
                <a:close/>
                <a:moveTo>
                  <a:pt x="10184542" y="618788"/>
                </a:moveTo>
                <a:lnTo>
                  <a:pt x="10204187" y="618788"/>
                </a:lnTo>
                <a:lnTo>
                  <a:pt x="10204187" y="633745"/>
                </a:lnTo>
                <a:lnTo>
                  <a:pt x="10184542" y="633745"/>
                </a:lnTo>
                <a:close/>
                <a:moveTo>
                  <a:pt x="3009168" y="618498"/>
                </a:moveTo>
                <a:lnTo>
                  <a:pt x="3028962" y="618498"/>
                </a:lnTo>
                <a:cubicBezTo>
                  <a:pt x="3026581" y="623062"/>
                  <a:pt x="3024150" y="627080"/>
                  <a:pt x="3021670" y="630553"/>
                </a:cubicBezTo>
                <a:lnTo>
                  <a:pt x="3021819" y="630702"/>
                </a:lnTo>
                <a:lnTo>
                  <a:pt x="3000165" y="630702"/>
                </a:lnTo>
                <a:cubicBezTo>
                  <a:pt x="3003339" y="626733"/>
                  <a:pt x="3006341" y="622665"/>
                  <a:pt x="3009168" y="618498"/>
                </a:cubicBezTo>
                <a:close/>
                <a:moveTo>
                  <a:pt x="2044435" y="618497"/>
                </a:moveTo>
                <a:lnTo>
                  <a:pt x="2044435" y="633008"/>
                </a:lnTo>
                <a:lnTo>
                  <a:pt x="2126143" y="633008"/>
                </a:lnTo>
                <a:lnTo>
                  <a:pt x="2126143" y="618497"/>
                </a:lnTo>
                <a:close/>
                <a:moveTo>
                  <a:pt x="263455" y="617710"/>
                </a:moveTo>
                <a:lnTo>
                  <a:pt x="263455" y="624853"/>
                </a:lnTo>
                <a:lnTo>
                  <a:pt x="233987" y="624853"/>
                </a:lnTo>
                <a:lnTo>
                  <a:pt x="233987" y="644201"/>
                </a:lnTo>
                <a:lnTo>
                  <a:pt x="263455" y="644201"/>
                </a:lnTo>
                <a:lnTo>
                  <a:pt x="263455" y="652759"/>
                </a:lnTo>
                <a:lnTo>
                  <a:pt x="284494" y="652759"/>
                </a:lnTo>
                <a:lnTo>
                  <a:pt x="276068" y="659717"/>
                </a:lnTo>
                <a:cubicBezTo>
                  <a:pt x="268751" y="664355"/>
                  <a:pt x="260900" y="668448"/>
                  <a:pt x="252516" y="671995"/>
                </a:cubicBezTo>
                <a:cubicBezTo>
                  <a:pt x="244132" y="675542"/>
                  <a:pt x="235773" y="678481"/>
                  <a:pt x="227438" y="680813"/>
                </a:cubicBezTo>
                <a:cubicBezTo>
                  <a:pt x="230217" y="683492"/>
                  <a:pt x="232920" y="686642"/>
                  <a:pt x="235549" y="690263"/>
                </a:cubicBezTo>
                <a:cubicBezTo>
                  <a:pt x="238179" y="693885"/>
                  <a:pt x="240262" y="697184"/>
                  <a:pt x="241800" y="700161"/>
                </a:cubicBezTo>
                <a:cubicBezTo>
                  <a:pt x="251573" y="696589"/>
                  <a:pt x="260974" y="692471"/>
                  <a:pt x="270003" y="687808"/>
                </a:cubicBezTo>
                <a:lnTo>
                  <a:pt x="270003" y="696961"/>
                </a:lnTo>
                <a:lnTo>
                  <a:pt x="291360" y="696961"/>
                </a:lnTo>
                <a:lnTo>
                  <a:pt x="291360" y="704105"/>
                </a:lnTo>
                <a:lnTo>
                  <a:pt x="244405" y="704105"/>
                </a:lnTo>
                <a:lnTo>
                  <a:pt x="244405" y="722708"/>
                </a:lnTo>
                <a:lnTo>
                  <a:pt x="291360" y="722708"/>
                </a:lnTo>
                <a:lnTo>
                  <a:pt x="291360" y="740716"/>
                </a:lnTo>
                <a:cubicBezTo>
                  <a:pt x="291360" y="742353"/>
                  <a:pt x="290343" y="743172"/>
                  <a:pt x="288309" y="743172"/>
                </a:cubicBezTo>
                <a:cubicBezTo>
                  <a:pt x="287515" y="743172"/>
                  <a:pt x="286176" y="743160"/>
                  <a:pt x="284291" y="743135"/>
                </a:cubicBezTo>
                <a:cubicBezTo>
                  <a:pt x="282406" y="743110"/>
                  <a:pt x="280297" y="743073"/>
                  <a:pt x="277965" y="743023"/>
                </a:cubicBezTo>
                <a:cubicBezTo>
                  <a:pt x="275634" y="742973"/>
                  <a:pt x="273426" y="742899"/>
                  <a:pt x="271343" y="742800"/>
                </a:cubicBezTo>
                <a:cubicBezTo>
                  <a:pt x="272732" y="745479"/>
                  <a:pt x="274108" y="748678"/>
                  <a:pt x="275473" y="752399"/>
                </a:cubicBezTo>
                <a:cubicBezTo>
                  <a:pt x="276837" y="756120"/>
                  <a:pt x="277742" y="759444"/>
                  <a:pt x="278189" y="762371"/>
                </a:cubicBezTo>
                <a:cubicBezTo>
                  <a:pt x="283695" y="762371"/>
                  <a:pt x="288607" y="762209"/>
                  <a:pt x="292923" y="761887"/>
                </a:cubicBezTo>
                <a:cubicBezTo>
                  <a:pt x="297239" y="761564"/>
                  <a:pt x="301083" y="760659"/>
                  <a:pt x="304457" y="759171"/>
                </a:cubicBezTo>
                <a:cubicBezTo>
                  <a:pt x="307880" y="757633"/>
                  <a:pt x="310199" y="755487"/>
                  <a:pt x="311415" y="752734"/>
                </a:cubicBezTo>
                <a:cubicBezTo>
                  <a:pt x="312630" y="749981"/>
                  <a:pt x="313238" y="746173"/>
                  <a:pt x="313238" y="741311"/>
                </a:cubicBezTo>
                <a:lnTo>
                  <a:pt x="313238" y="722708"/>
                </a:lnTo>
                <a:lnTo>
                  <a:pt x="359002" y="722708"/>
                </a:lnTo>
                <a:lnTo>
                  <a:pt x="359002" y="704105"/>
                </a:lnTo>
                <a:lnTo>
                  <a:pt x="313238" y="704105"/>
                </a:lnTo>
                <a:lnTo>
                  <a:pt x="313238" y="696961"/>
                </a:lnTo>
                <a:lnTo>
                  <a:pt x="334595" y="696961"/>
                </a:lnTo>
                <a:lnTo>
                  <a:pt x="334595" y="689222"/>
                </a:lnTo>
                <a:cubicBezTo>
                  <a:pt x="343326" y="693389"/>
                  <a:pt x="352280" y="696688"/>
                  <a:pt x="361458" y="699119"/>
                </a:cubicBezTo>
                <a:cubicBezTo>
                  <a:pt x="362500" y="697085"/>
                  <a:pt x="363889" y="694803"/>
                  <a:pt x="365625" y="692273"/>
                </a:cubicBezTo>
                <a:cubicBezTo>
                  <a:pt x="367362" y="689743"/>
                  <a:pt x="369197" y="687274"/>
                  <a:pt x="371132" y="684868"/>
                </a:cubicBezTo>
                <a:cubicBezTo>
                  <a:pt x="373067" y="682462"/>
                  <a:pt x="374853" y="680441"/>
                  <a:pt x="376490" y="678804"/>
                </a:cubicBezTo>
                <a:cubicBezTo>
                  <a:pt x="368453" y="677365"/>
                  <a:pt x="360615" y="675405"/>
                  <a:pt x="352975" y="672925"/>
                </a:cubicBezTo>
                <a:cubicBezTo>
                  <a:pt x="345335" y="670444"/>
                  <a:pt x="338290" y="667555"/>
                  <a:pt x="331841" y="664256"/>
                </a:cubicBezTo>
                <a:cubicBezTo>
                  <a:pt x="325392" y="660957"/>
                  <a:pt x="319910" y="657323"/>
                  <a:pt x="315396" y="653354"/>
                </a:cubicBezTo>
                <a:lnTo>
                  <a:pt x="317256" y="651270"/>
                </a:lnTo>
                <a:lnTo>
                  <a:pt x="303043" y="644201"/>
                </a:lnTo>
                <a:lnTo>
                  <a:pt x="318893" y="644201"/>
                </a:lnTo>
                <a:lnTo>
                  <a:pt x="318893" y="652759"/>
                </a:lnTo>
                <a:lnTo>
                  <a:pt x="340548" y="652759"/>
                </a:lnTo>
                <a:lnTo>
                  <a:pt x="340548" y="644201"/>
                </a:lnTo>
                <a:lnTo>
                  <a:pt x="370611" y="644201"/>
                </a:lnTo>
                <a:lnTo>
                  <a:pt x="370611" y="624853"/>
                </a:lnTo>
                <a:lnTo>
                  <a:pt x="340548" y="624853"/>
                </a:lnTo>
                <a:lnTo>
                  <a:pt x="340548" y="617710"/>
                </a:lnTo>
                <a:lnTo>
                  <a:pt x="318893" y="617710"/>
                </a:lnTo>
                <a:lnTo>
                  <a:pt x="318893" y="624853"/>
                </a:lnTo>
                <a:lnTo>
                  <a:pt x="285109" y="624853"/>
                </a:lnTo>
                <a:lnTo>
                  <a:pt x="285109" y="617710"/>
                </a:lnTo>
                <a:close/>
                <a:moveTo>
                  <a:pt x="1025418" y="601799"/>
                </a:moveTo>
                <a:lnTo>
                  <a:pt x="1012470" y="617351"/>
                </a:lnTo>
                <a:cubicBezTo>
                  <a:pt x="1015298" y="619236"/>
                  <a:pt x="1018498" y="621332"/>
                  <a:pt x="1022070" y="623639"/>
                </a:cubicBezTo>
                <a:cubicBezTo>
                  <a:pt x="1025641" y="625946"/>
                  <a:pt x="1029064" y="628203"/>
                  <a:pt x="1032339" y="630411"/>
                </a:cubicBezTo>
                <a:cubicBezTo>
                  <a:pt x="1035613" y="632618"/>
                  <a:pt x="1038242" y="634566"/>
                  <a:pt x="1040227" y="636252"/>
                </a:cubicBezTo>
                <a:lnTo>
                  <a:pt x="1053919" y="618913"/>
                </a:lnTo>
                <a:cubicBezTo>
                  <a:pt x="1051686" y="617326"/>
                  <a:pt x="1048871" y="615503"/>
                  <a:pt x="1045473" y="613444"/>
                </a:cubicBezTo>
                <a:cubicBezTo>
                  <a:pt x="1042075" y="611385"/>
                  <a:pt x="1038589" y="609327"/>
                  <a:pt x="1035018" y="607268"/>
                </a:cubicBezTo>
                <a:cubicBezTo>
                  <a:pt x="1031446" y="605209"/>
                  <a:pt x="1028246" y="603386"/>
                  <a:pt x="1025418" y="601799"/>
                </a:cubicBezTo>
                <a:close/>
                <a:moveTo>
                  <a:pt x="1106381" y="601054"/>
                </a:moveTo>
                <a:lnTo>
                  <a:pt x="1106381" y="628662"/>
                </a:lnTo>
                <a:lnTo>
                  <a:pt x="1086884" y="628662"/>
                </a:lnTo>
                <a:lnTo>
                  <a:pt x="1086884" y="601352"/>
                </a:lnTo>
                <a:lnTo>
                  <a:pt x="1065230" y="601352"/>
                </a:lnTo>
                <a:lnTo>
                  <a:pt x="1065230" y="628662"/>
                </a:lnTo>
                <a:lnTo>
                  <a:pt x="1049380" y="628662"/>
                </a:lnTo>
                <a:lnTo>
                  <a:pt x="1049380" y="649870"/>
                </a:lnTo>
                <a:lnTo>
                  <a:pt x="1065230" y="649870"/>
                </a:lnTo>
                <a:lnTo>
                  <a:pt x="1065230" y="676212"/>
                </a:lnTo>
                <a:lnTo>
                  <a:pt x="1046924" y="676212"/>
                </a:lnTo>
                <a:lnTo>
                  <a:pt x="1046924" y="688863"/>
                </a:lnTo>
                <a:lnTo>
                  <a:pt x="1038366" y="681049"/>
                </a:lnTo>
                <a:cubicBezTo>
                  <a:pt x="1035290" y="687002"/>
                  <a:pt x="1032041" y="692918"/>
                  <a:pt x="1028618" y="698797"/>
                </a:cubicBezTo>
                <a:cubicBezTo>
                  <a:pt x="1025195" y="704676"/>
                  <a:pt x="1021834" y="710182"/>
                  <a:pt x="1018535" y="715317"/>
                </a:cubicBezTo>
                <a:cubicBezTo>
                  <a:pt x="1015236" y="720451"/>
                  <a:pt x="1012247" y="724879"/>
                  <a:pt x="1009568" y="728600"/>
                </a:cubicBezTo>
                <a:lnTo>
                  <a:pt x="1028171" y="743557"/>
                </a:lnTo>
                <a:cubicBezTo>
                  <a:pt x="1032587" y="736265"/>
                  <a:pt x="1036965" y="728749"/>
                  <a:pt x="1041305" y="721010"/>
                </a:cubicBezTo>
                <a:cubicBezTo>
                  <a:pt x="1045646" y="713271"/>
                  <a:pt x="1049752" y="705556"/>
                  <a:pt x="1053621" y="697867"/>
                </a:cubicBezTo>
                <a:lnTo>
                  <a:pt x="1147234" y="697867"/>
                </a:lnTo>
                <a:lnTo>
                  <a:pt x="1147234" y="676212"/>
                </a:lnTo>
                <a:lnTo>
                  <a:pt x="1128035" y="676212"/>
                </a:lnTo>
                <a:lnTo>
                  <a:pt x="1128035" y="649870"/>
                </a:lnTo>
                <a:lnTo>
                  <a:pt x="1145522" y="649870"/>
                </a:lnTo>
                <a:lnTo>
                  <a:pt x="1145522" y="628662"/>
                </a:lnTo>
                <a:lnTo>
                  <a:pt x="1128035" y="628662"/>
                </a:lnTo>
                <a:lnTo>
                  <a:pt x="1128035" y="601054"/>
                </a:lnTo>
                <a:close/>
                <a:moveTo>
                  <a:pt x="10164599" y="599589"/>
                </a:moveTo>
                <a:lnTo>
                  <a:pt x="10164599" y="663511"/>
                </a:lnTo>
                <a:lnTo>
                  <a:pt x="10184542" y="663511"/>
                </a:lnTo>
                <a:lnTo>
                  <a:pt x="10184542" y="652944"/>
                </a:lnTo>
                <a:lnTo>
                  <a:pt x="10224428" y="652944"/>
                </a:lnTo>
                <a:lnTo>
                  <a:pt x="10224428" y="599589"/>
                </a:lnTo>
                <a:close/>
                <a:moveTo>
                  <a:pt x="7558841" y="596508"/>
                </a:moveTo>
                <a:lnTo>
                  <a:pt x="7536368" y="601568"/>
                </a:lnTo>
                <a:cubicBezTo>
                  <a:pt x="7537162" y="603602"/>
                  <a:pt x="7537980" y="605809"/>
                  <a:pt x="7538824" y="608191"/>
                </a:cubicBezTo>
                <a:cubicBezTo>
                  <a:pt x="7539667" y="610572"/>
                  <a:pt x="7540436" y="612928"/>
                  <a:pt x="7541131" y="615260"/>
                </a:cubicBezTo>
                <a:lnTo>
                  <a:pt x="7483683" y="615260"/>
                </a:lnTo>
                <a:lnTo>
                  <a:pt x="7483683" y="656113"/>
                </a:lnTo>
                <a:cubicBezTo>
                  <a:pt x="7483683" y="661669"/>
                  <a:pt x="7483571" y="667734"/>
                  <a:pt x="7483348" y="674307"/>
                </a:cubicBezTo>
                <a:cubicBezTo>
                  <a:pt x="7483125" y="680881"/>
                  <a:pt x="7482629" y="687590"/>
                  <a:pt x="7481860" y="694436"/>
                </a:cubicBezTo>
                <a:cubicBezTo>
                  <a:pt x="7481091" y="701283"/>
                  <a:pt x="7479900" y="707955"/>
                  <a:pt x="7478288" y="714454"/>
                </a:cubicBezTo>
                <a:cubicBezTo>
                  <a:pt x="7476676" y="720953"/>
                  <a:pt x="7474456" y="726906"/>
                  <a:pt x="7471628" y="732313"/>
                </a:cubicBezTo>
                <a:cubicBezTo>
                  <a:pt x="7473414" y="733008"/>
                  <a:pt x="7475584" y="734124"/>
                  <a:pt x="7478139" y="735662"/>
                </a:cubicBezTo>
                <a:cubicBezTo>
                  <a:pt x="7480694" y="737200"/>
                  <a:pt x="7483187" y="738812"/>
                  <a:pt x="7485618" y="740499"/>
                </a:cubicBezTo>
                <a:cubicBezTo>
                  <a:pt x="7488049" y="742185"/>
                  <a:pt x="7489934" y="743674"/>
                  <a:pt x="7491273" y="744964"/>
                </a:cubicBezTo>
                <a:cubicBezTo>
                  <a:pt x="7494498" y="738961"/>
                  <a:pt x="7497090" y="732164"/>
                  <a:pt x="7499049" y="724574"/>
                </a:cubicBezTo>
                <a:cubicBezTo>
                  <a:pt x="7501009" y="716984"/>
                  <a:pt x="7502510" y="709121"/>
                  <a:pt x="7503552" y="700985"/>
                </a:cubicBezTo>
                <a:cubicBezTo>
                  <a:pt x="7504593" y="692849"/>
                  <a:pt x="7505300" y="684924"/>
                  <a:pt x="7505672" y="677210"/>
                </a:cubicBezTo>
                <a:cubicBezTo>
                  <a:pt x="7506044" y="669495"/>
                  <a:pt x="7506230" y="662463"/>
                  <a:pt x="7506230" y="656113"/>
                </a:cubicBezTo>
                <a:lnTo>
                  <a:pt x="7506230" y="636170"/>
                </a:lnTo>
                <a:lnTo>
                  <a:pt x="7614280" y="636170"/>
                </a:lnTo>
                <a:lnTo>
                  <a:pt x="7614280" y="615260"/>
                </a:lnTo>
                <a:lnTo>
                  <a:pt x="7565836" y="615260"/>
                </a:lnTo>
                <a:cubicBezTo>
                  <a:pt x="7564893" y="612283"/>
                  <a:pt x="7563790" y="609146"/>
                  <a:pt x="7562525" y="605847"/>
                </a:cubicBezTo>
                <a:cubicBezTo>
                  <a:pt x="7561260" y="602547"/>
                  <a:pt x="7560032" y="599434"/>
                  <a:pt x="7558841" y="596508"/>
                </a:cubicBezTo>
                <a:close/>
                <a:moveTo>
                  <a:pt x="4258455" y="594485"/>
                </a:moveTo>
                <a:lnTo>
                  <a:pt x="4258455" y="705437"/>
                </a:lnTo>
                <a:cubicBezTo>
                  <a:pt x="4258455" y="713573"/>
                  <a:pt x="4259150" y="719935"/>
                  <a:pt x="4260539" y="724524"/>
                </a:cubicBezTo>
                <a:cubicBezTo>
                  <a:pt x="4261927" y="729113"/>
                  <a:pt x="4264322" y="732362"/>
                  <a:pt x="4267720" y="734272"/>
                </a:cubicBezTo>
                <a:cubicBezTo>
                  <a:pt x="4271119" y="736182"/>
                  <a:pt x="4275868" y="737137"/>
                  <a:pt x="4281970" y="737137"/>
                </a:cubicBezTo>
                <a:lnTo>
                  <a:pt x="4298119" y="737137"/>
                </a:lnTo>
                <a:cubicBezTo>
                  <a:pt x="4303525" y="737137"/>
                  <a:pt x="4307867" y="735909"/>
                  <a:pt x="4311141" y="733453"/>
                </a:cubicBezTo>
                <a:cubicBezTo>
                  <a:pt x="4314415" y="730998"/>
                  <a:pt x="4316896" y="727116"/>
                  <a:pt x="4318582" y="721808"/>
                </a:cubicBezTo>
                <a:cubicBezTo>
                  <a:pt x="4320269" y="716500"/>
                  <a:pt x="4321459" y="709579"/>
                  <a:pt x="4322154" y="701046"/>
                </a:cubicBezTo>
                <a:cubicBezTo>
                  <a:pt x="4319028" y="700252"/>
                  <a:pt x="4315469" y="698938"/>
                  <a:pt x="4311475" y="697102"/>
                </a:cubicBezTo>
                <a:cubicBezTo>
                  <a:pt x="4307482" y="695267"/>
                  <a:pt x="4304146" y="693357"/>
                  <a:pt x="4301467" y="691373"/>
                </a:cubicBezTo>
                <a:cubicBezTo>
                  <a:pt x="4301219" y="697673"/>
                  <a:pt x="4300921" y="702572"/>
                  <a:pt x="4300574" y="706069"/>
                </a:cubicBezTo>
                <a:cubicBezTo>
                  <a:pt x="4300226" y="709567"/>
                  <a:pt x="4299693" y="712010"/>
                  <a:pt x="4298973" y="713399"/>
                </a:cubicBezTo>
                <a:cubicBezTo>
                  <a:pt x="4298254" y="714788"/>
                  <a:pt x="4297200" y="715483"/>
                  <a:pt x="4295811" y="715483"/>
                </a:cubicBezTo>
                <a:lnTo>
                  <a:pt x="4285914" y="715483"/>
                </a:lnTo>
                <a:cubicBezTo>
                  <a:pt x="4283930" y="715483"/>
                  <a:pt x="4282702" y="714949"/>
                  <a:pt x="4282231" y="713883"/>
                </a:cubicBezTo>
                <a:cubicBezTo>
                  <a:pt x="4281759" y="712816"/>
                  <a:pt x="4281523" y="710100"/>
                  <a:pt x="4281523" y="705734"/>
                </a:cubicBezTo>
                <a:lnTo>
                  <a:pt x="4281523" y="666295"/>
                </a:lnTo>
                <a:cubicBezTo>
                  <a:pt x="4287825" y="663368"/>
                  <a:pt x="4294248" y="660168"/>
                  <a:pt x="4300797" y="656696"/>
                </a:cubicBezTo>
                <a:cubicBezTo>
                  <a:pt x="4307345" y="653223"/>
                  <a:pt x="4313547" y="649552"/>
                  <a:pt x="4319401" y="645682"/>
                </a:cubicBezTo>
                <a:lnTo>
                  <a:pt x="4301913" y="627228"/>
                </a:lnTo>
                <a:cubicBezTo>
                  <a:pt x="4299085" y="629758"/>
                  <a:pt x="4295923" y="632387"/>
                  <a:pt x="4292425" y="635116"/>
                </a:cubicBezTo>
                <a:cubicBezTo>
                  <a:pt x="4288928" y="637844"/>
                  <a:pt x="4285294" y="640498"/>
                  <a:pt x="4281523" y="643078"/>
                </a:cubicBezTo>
                <a:lnTo>
                  <a:pt x="4281523" y="594485"/>
                </a:lnTo>
                <a:close/>
                <a:moveTo>
                  <a:pt x="4216113" y="594485"/>
                </a:moveTo>
                <a:lnTo>
                  <a:pt x="4216113" y="709678"/>
                </a:lnTo>
                <a:lnTo>
                  <a:pt x="4208300" y="711092"/>
                </a:lnTo>
                <a:lnTo>
                  <a:pt x="4208300" y="626632"/>
                </a:lnTo>
                <a:lnTo>
                  <a:pt x="4186870" y="626632"/>
                </a:lnTo>
                <a:lnTo>
                  <a:pt x="4186870" y="714292"/>
                </a:lnTo>
                <a:cubicBezTo>
                  <a:pt x="4184936" y="714590"/>
                  <a:pt x="4183088" y="714862"/>
                  <a:pt x="4181327" y="715111"/>
                </a:cubicBezTo>
                <a:cubicBezTo>
                  <a:pt x="4179566" y="715359"/>
                  <a:pt x="4177842" y="715582"/>
                  <a:pt x="4176155" y="715780"/>
                </a:cubicBezTo>
                <a:lnTo>
                  <a:pt x="4179652" y="739146"/>
                </a:lnTo>
                <a:cubicBezTo>
                  <a:pt x="4186598" y="737807"/>
                  <a:pt x="4194213" y="736380"/>
                  <a:pt x="4202496" y="734868"/>
                </a:cubicBezTo>
                <a:cubicBezTo>
                  <a:pt x="4210780" y="733355"/>
                  <a:pt x="4219351" y="731792"/>
                  <a:pt x="4228206" y="730179"/>
                </a:cubicBezTo>
                <a:cubicBezTo>
                  <a:pt x="4237061" y="728567"/>
                  <a:pt x="4245781" y="726918"/>
                  <a:pt x="4254362" y="725231"/>
                </a:cubicBezTo>
                <a:lnTo>
                  <a:pt x="4252651" y="703428"/>
                </a:lnTo>
                <a:lnTo>
                  <a:pt x="4238959" y="705883"/>
                </a:lnTo>
                <a:lnTo>
                  <a:pt x="4238959" y="659895"/>
                </a:lnTo>
                <a:lnTo>
                  <a:pt x="4254214" y="659895"/>
                </a:lnTo>
                <a:lnTo>
                  <a:pt x="4254214" y="638687"/>
                </a:lnTo>
                <a:lnTo>
                  <a:pt x="4238959" y="638687"/>
                </a:lnTo>
                <a:lnTo>
                  <a:pt x="4238959" y="594485"/>
                </a:lnTo>
                <a:close/>
                <a:moveTo>
                  <a:pt x="2950679" y="585012"/>
                </a:moveTo>
                <a:cubicBezTo>
                  <a:pt x="2948993" y="590816"/>
                  <a:pt x="2946921" y="596558"/>
                  <a:pt x="2944465" y="602239"/>
                </a:cubicBezTo>
                <a:cubicBezTo>
                  <a:pt x="2942010" y="607919"/>
                  <a:pt x="2939654" y="612892"/>
                  <a:pt x="2937396" y="617159"/>
                </a:cubicBezTo>
                <a:cubicBezTo>
                  <a:pt x="2935139" y="621425"/>
                  <a:pt x="2933465" y="624302"/>
                  <a:pt x="2932373" y="625791"/>
                </a:cubicBezTo>
                <a:cubicBezTo>
                  <a:pt x="2930736" y="628321"/>
                  <a:pt x="2929198" y="630318"/>
                  <a:pt x="2927760" y="631781"/>
                </a:cubicBezTo>
                <a:cubicBezTo>
                  <a:pt x="2926321" y="633244"/>
                  <a:pt x="2924758" y="634249"/>
                  <a:pt x="2923072" y="634795"/>
                </a:cubicBezTo>
                <a:cubicBezTo>
                  <a:pt x="2923865" y="636630"/>
                  <a:pt x="2924734" y="638825"/>
                  <a:pt x="2925676" y="641380"/>
                </a:cubicBezTo>
                <a:cubicBezTo>
                  <a:pt x="2926618" y="643935"/>
                  <a:pt x="2927475" y="646416"/>
                  <a:pt x="2928243" y="648822"/>
                </a:cubicBezTo>
                <a:cubicBezTo>
                  <a:pt x="2929012" y="651228"/>
                  <a:pt x="2929571" y="653101"/>
                  <a:pt x="2929918" y="654440"/>
                </a:cubicBezTo>
                <a:cubicBezTo>
                  <a:pt x="2931208" y="653845"/>
                  <a:pt x="2932981" y="653287"/>
                  <a:pt x="2935238" y="652766"/>
                </a:cubicBezTo>
                <a:cubicBezTo>
                  <a:pt x="2937496" y="652245"/>
                  <a:pt x="2941253" y="651637"/>
                  <a:pt x="2946512" y="650943"/>
                </a:cubicBezTo>
                <a:cubicBezTo>
                  <a:pt x="2944329" y="654068"/>
                  <a:pt x="2942345" y="656747"/>
                  <a:pt x="2940559" y="658979"/>
                </a:cubicBezTo>
                <a:cubicBezTo>
                  <a:pt x="2938773" y="661212"/>
                  <a:pt x="2937359" y="662849"/>
                  <a:pt x="2936317" y="663891"/>
                </a:cubicBezTo>
                <a:cubicBezTo>
                  <a:pt x="2933886" y="666718"/>
                  <a:pt x="2931728" y="668926"/>
                  <a:pt x="2929843" y="670513"/>
                </a:cubicBezTo>
                <a:cubicBezTo>
                  <a:pt x="2927958" y="672101"/>
                  <a:pt x="2925949" y="673143"/>
                  <a:pt x="2923816" y="673639"/>
                </a:cubicBezTo>
                <a:cubicBezTo>
                  <a:pt x="2924560" y="675375"/>
                  <a:pt x="2925378" y="677434"/>
                  <a:pt x="2926271" y="679815"/>
                </a:cubicBezTo>
                <a:cubicBezTo>
                  <a:pt x="2927164" y="682196"/>
                  <a:pt x="2927970" y="684503"/>
                  <a:pt x="2928690" y="686736"/>
                </a:cubicBezTo>
                <a:cubicBezTo>
                  <a:pt x="2929409" y="688968"/>
                  <a:pt x="2929918" y="690704"/>
                  <a:pt x="2930215" y="691945"/>
                </a:cubicBezTo>
                <a:cubicBezTo>
                  <a:pt x="2931307" y="691349"/>
                  <a:pt x="2932745" y="690742"/>
                  <a:pt x="2934532" y="690122"/>
                </a:cubicBezTo>
                <a:cubicBezTo>
                  <a:pt x="2936317" y="689501"/>
                  <a:pt x="2938922" y="688782"/>
                  <a:pt x="2942345" y="687964"/>
                </a:cubicBezTo>
                <a:cubicBezTo>
                  <a:pt x="2945768" y="687145"/>
                  <a:pt x="2950481" y="686128"/>
                  <a:pt x="2956483" y="684913"/>
                </a:cubicBezTo>
                <a:cubicBezTo>
                  <a:pt x="2962486" y="683697"/>
                  <a:pt x="2970250" y="682196"/>
                  <a:pt x="2979775" y="680410"/>
                </a:cubicBezTo>
                <a:cubicBezTo>
                  <a:pt x="2979626" y="678178"/>
                  <a:pt x="2979614" y="675276"/>
                  <a:pt x="2979737" y="671704"/>
                </a:cubicBezTo>
                <a:cubicBezTo>
                  <a:pt x="2979862" y="668132"/>
                  <a:pt x="2980122" y="664982"/>
                  <a:pt x="2980519" y="662253"/>
                </a:cubicBezTo>
                <a:lnTo>
                  <a:pt x="2957674" y="665900"/>
                </a:lnTo>
                <a:cubicBezTo>
                  <a:pt x="2961990" y="660740"/>
                  <a:pt x="2966170" y="655284"/>
                  <a:pt x="2970213" y="649529"/>
                </a:cubicBezTo>
                <a:cubicBezTo>
                  <a:pt x="2974256" y="643774"/>
                  <a:pt x="2977989" y="637995"/>
                  <a:pt x="2981412" y="632190"/>
                </a:cubicBezTo>
                <a:cubicBezTo>
                  <a:pt x="2982206" y="632835"/>
                  <a:pt x="2982950" y="633455"/>
                  <a:pt x="2983645" y="634051"/>
                </a:cubicBezTo>
                <a:cubicBezTo>
                  <a:pt x="2984339" y="634646"/>
                  <a:pt x="2985033" y="635266"/>
                  <a:pt x="2985728" y="635911"/>
                </a:cubicBezTo>
                <a:lnTo>
                  <a:pt x="2985728" y="701544"/>
                </a:lnTo>
                <a:cubicBezTo>
                  <a:pt x="2985728" y="708787"/>
                  <a:pt x="2986559" y="714393"/>
                  <a:pt x="2988221" y="718362"/>
                </a:cubicBezTo>
                <a:cubicBezTo>
                  <a:pt x="2989883" y="722330"/>
                  <a:pt x="2992748" y="725096"/>
                  <a:pt x="2996816" y="726659"/>
                </a:cubicBezTo>
                <a:cubicBezTo>
                  <a:pt x="3000884" y="728222"/>
                  <a:pt x="3006465" y="729003"/>
                  <a:pt x="3013559" y="729003"/>
                </a:cubicBezTo>
                <a:lnTo>
                  <a:pt x="3041613" y="729003"/>
                </a:lnTo>
                <a:cubicBezTo>
                  <a:pt x="3047814" y="729003"/>
                  <a:pt x="3052726" y="728085"/>
                  <a:pt x="3056347" y="726250"/>
                </a:cubicBezTo>
                <a:cubicBezTo>
                  <a:pt x="3059969" y="724414"/>
                  <a:pt x="3062697" y="721313"/>
                  <a:pt x="3064532" y="716948"/>
                </a:cubicBezTo>
                <a:cubicBezTo>
                  <a:pt x="3066369" y="712582"/>
                  <a:pt x="3067732" y="706579"/>
                  <a:pt x="3068626" y="698940"/>
                </a:cubicBezTo>
                <a:cubicBezTo>
                  <a:pt x="3065798" y="698344"/>
                  <a:pt x="3062536" y="697327"/>
                  <a:pt x="3058840" y="695889"/>
                </a:cubicBezTo>
                <a:cubicBezTo>
                  <a:pt x="3055144" y="694450"/>
                  <a:pt x="3052155" y="692887"/>
                  <a:pt x="3049873" y="691201"/>
                </a:cubicBezTo>
                <a:cubicBezTo>
                  <a:pt x="3049526" y="696410"/>
                  <a:pt x="3049054" y="700366"/>
                  <a:pt x="3048459" y="703069"/>
                </a:cubicBezTo>
                <a:cubicBezTo>
                  <a:pt x="3047864" y="705773"/>
                  <a:pt x="3046921" y="707597"/>
                  <a:pt x="3045631" y="708539"/>
                </a:cubicBezTo>
                <a:cubicBezTo>
                  <a:pt x="3044342" y="709482"/>
                  <a:pt x="3042457" y="709953"/>
                  <a:pt x="3039976" y="709953"/>
                </a:cubicBezTo>
                <a:lnTo>
                  <a:pt x="3015866" y="709953"/>
                </a:lnTo>
                <a:cubicBezTo>
                  <a:pt x="3011500" y="709953"/>
                  <a:pt x="3008759" y="709457"/>
                  <a:pt x="3007643" y="708465"/>
                </a:cubicBezTo>
                <a:cubicBezTo>
                  <a:pt x="3006527" y="707472"/>
                  <a:pt x="3005969" y="705116"/>
                  <a:pt x="3005969" y="701395"/>
                </a:cubicBezTo>
                <a:lnTo>
                  <a:pt x="3005969" y="685396"/>
                </a:lnTo>
                <a:lnTo>
                  <a:pt x="3061705" y="685396"/>
                </a:lnTo>
                <a:lnTo>
                  <a:pt x="3061705" y="630702"/>
                </a:lnTo>
                <a:lnTo>
                  <a:pt x="3043474" y="630702"/>
                </a:lnTo>
                <a:cubicBezTo>
                  <a:pt x="3046053" y="627031"/>
                  <a:pt x="3048559" y="623248"/>
                  <a:pt x="3050989" y="619354"/>
                </a:cubicBezTo>
                <a:cubicBezTo>
                  <a:pt x="3053420" y="615459"/>
                  <a:pt x="3055628" y="611726"/>
                  <a:pt x="3057612" y="608154"/>
                </a:cubicBezTo>
                <a:lnTo>
                  <a:pt x="3044516" y="598406"/>
                </a:lnTo>
                <a:lnTo>
                  <a:pt x="3040423" y="599597"/>
                </a:lnTo>
                <a:lnTo>
                  <a:pt x="3019959" y="599597"/>
                </a:lnTo>
                <a:cubicBezTo>
                  <a:pt x="3020653" y="598208"/>
                  <a:pt x="3021311" y="596806"/>
                  <a:pt x="3021931" y="595392"/>
                </a:cubicBezTo>
                <a:cubicBezTo>
                  <a:pt x="3022551" y="593979"/>
                  <a:pt x="3023184" y="592577"/>
                  <a:pt x="3023828" y="591188"/>
                </a:cubicBezTo>
                <a:lnTo>
                  <a:pt x="3003513" y="585458"/>
                </a:lnTo>
                <a:cubicBezTo>
                  <a:pt x="3000686" y="592602"/>
                  <a:pt x="2996965" y="599622"/>
                  <a:pt x="2992351" y="606517"/>
                </a:cubicBezTo>
                <a:cubicBezTo>
                  <a:pt x="2987737" y="613413"/>
                  <a:pt x="2982727" y="619292"/>
                  <a:pt x="2977319" y="624154"/>
                </a:cubicBezTo>
                <a:lnTo>
                  <a:pt x="2966678" y="617308"/>
                </a:lnTo>
                <a:cubicBezTo>
                  <a:pt x="2965537" y="619738"/>
                  <a:pt x="2964297" y="622194"/>
                  <a:pt x="2962958" y="624674"/>
                </a:cubicBezTo>
                <a:cubicBezTo>
                  <a:pt x="2961618" y="627155"/>
                  <a:pt x="2960254" y="629561"/>
                  <a:pt x="2958865" y="631893"/>
                </a:cubicBezTo>
                <a:lnTo>
                  <a:pt x="2949712" y="632339"/>
                </a:lnTo>
                <a:cubicBezTo>
                  <a:pt x="2953780" y="626634"/>
                  <a:pt x="2957637" y="620495"/>
                  <a:pt x="2961283" y="613922"/>
                </a:cubicBezTo>
                <a:cubicBezTo>
                  <a:pt x="2964930" y="607348"/>
                  <a:pt x="2968092" y="600912"/>
                  <a:pt x="2970771" y="594611"/>
                </a:cubicBezTo>
                <a:close/>
                <a:moveTo>
                  <a:pt x="2094888" y="584043"/>
                </a:moveTo>
                <a:lnTo>
                  <a:pt x="2070480" y="588508"/>
                </a:lnTo>
                <a:cubicBezTo>
                  <a:pt x="2070877" y="589649"/>
                  <a:pt x="2071324" y="590877"/>
                  <a:pt x="2071820" y="592192"/>
                </a:cubicBezTo>
                <a:cubicBezTo>
                  <a:pt x="2072316" y="593506"/>
                  <a:pt x="2072787" y="594809"/>
                  <a:pt x="2073234" y="596099"/>
                </a:cubicBezTo>
                <a:lnTo>
                  <a:pt x="2019730" y="596099"/>
                </a:lnTo>
                <a:lnTo>
                  <a:pt x="2019730" y="632040"/>
                </a:lnTo>
                <a:lnTo>
                  <a:pt x="2040789" y="632040"/>
                </a:lnTo>
                <a:lnTo>
                  <a:pt x="2040789" y="614553"/>
                </a:lnTo>
                <a:lnTo>
                  <a:pt x="2129789" y="614553"/>
                </a:lnTo>
                <a:lnTo>
                  <a:pt x="2129789" y="632040"/>
                </a:lnTo>
                <a:lnTo>
                  <a:pt x="2151890" y="632040"/>
                </a:lnTo>
                <a:lnTo>
                  <a:pt x="2151890" y="596099"/>
                </a:lnTo>
                <a:lnTo>
                  <a:pt x="2099726" y="596099"/>
                </a:lnTo>
                <a:cubicBezTo>
                  <a:pt x="2099130" y="594213"/>
                  <a:pt x="2098398" y="592192"/>
                  <a:pt x="2097530" y="590034"/>
                </a:cubicBezTo>
                <a:cubicBezTo>
                  <a:pt x="2096661" y="587876"/>
                  <a:pt x="2095781" y="585879"/>
                  <a:pt x="2094888" y="584043"/>
                </a:cubicBezTo>
                <a:close/>
                <a:moveTo>
                  <a:pt x="10179780" y="541249"/>
                </a:moveTo>
                <a:cubicBezTo>
                  <a:pt x="10179035" y="545069"/>
                  <a:pt x="10178043" y="549161"/>
                  <a:pt x="10176803" y="553527"/>
                </a:cubicBezTo>
                <a:cubicBezTo>
                  <a:pt x="10175563" y="557892"/>
                  <a:pt x="10174174" y="562134"/>
                  <a:pt x="10172636" y="566251"/>
                </a:cubicBezTo>
                <a:lnTo>
                  <a:pt x="10130443" y="566251"/>
                </a:lnTo>
                <a:lnTo>
                  <a:pt x="10130443" y="685761"/>
                </a:lnTo>
                <a:lnTo>
                  <a:pt x="10152544" y="685761"/>
                </a:lnTo>
                <a:lnTo>
                  <a:pt x="10152544" y="587906"/>
                </a:lnTo>
                <a:lnTo>
                  <a:pt x="10236781" y="587906"/>
                </a:lnTo>
                <a:lnTo>
                  <a:pt x="10236781" y="660906"/>
                </a:lnTo>
                <a:cubicBezTo>
                  <a:pt x="10236781" y="662196"/>
                  <a:pt x="10236496" y="663077"/>
                  <a:pt x="10235925" y="663548"/>
                </a:cubicBezTo>
                <a:cubicBezTo>
                  <a:pt x="10235355" y="664019"/>
                  <a:pt x="10234375" y="664255"/>
                  <a:pt x="10232986" y="664255"/>
                </a:cubicBezTo>
                <a:cubicBezTo>
                  <a:pt x="10232043" y="664305"/>
                  <a:pt x="10230394" y="664329"/>
                  <a:pt x="10228037" y="664329"/>
                </a:cubicBezTo>
                <a:cubicBezTo>
                  <a:pt x="10225681" y="664329"/>
                  <a:pt x="10223064" y="664292"/>
                  <a:pt x="10220186" y="664218"/>
                </a:cubicBezTo>
                <a:cubicBezTo>
                  <a:pt x="10217309" y="664143"/>
                  <a:pt x="10214556" y="664007"/>
                  <a:pt x="10211926" y="663809"/>
                </a:cubicBezTo>
                <a:cubicBezTo>
                  <a:pt x="10212968" y="665743"/>
                  <a:pt x="10213985" y="668050"/>
                  <a:pt x="10214977" y="670729"/>
                </a:cubicBezTo>
                <a:cubicBezTo>
                  <a:pt x="10215970" y="673408"/>
                  <a:pt x="10216850" y="676112"/>
                  <a:pt x="10217619" y="678840"/>
                </a:cubicBezTo>
                <a:cubicBezTo>
                  <a:pt x="10218388" y="681569"/>
                  <a:pt x="10218897" y="683975"/>
                  <a:pt x="10219145" y="686058"/>
                </a:cubicBezTo>
                <a:cubicBezTo>
                  <a:pt x="10225991" y="686058"/>
                  <a:pt x="10231907" y="685835"/>
                  <a:pt x="10236892" y="685389"/>
                </a:cubicBezTo>
                <a:cubicBezTo>
                  <a:pt x="10241878" y="684942"/>
                  <a:pt x="10246157" y="683826"/>
                  <a:pt x="10249729" y="682040"/>
                </a:cubicBezTo>
                <a:cubicBezTo>
                  <a:pt x="10253251" y="680304"/>
                  <a:pt x="10255682" y="677811"/>
                  <a:pt x="10257021" y="674561"/>
                </a:cubicBezTo>
                <a:cubicBezTo>
                  <a:pt x="10258361" y="671312"/>
                  <a:pt x="10259031" y="666909"/>
                  <a:pt x="10259031" y="661353"/>
                </a:cubicBezTo>
                <a:lnTo>
                  <a:pt x="10259031" y="566251"/>
                </a:lnTo>
                <a:lnTo>
                  <a:pt x="10198085" y="566251"/>
                </a:lnTo>
                <a:cubicBezTo>
                  <a:pt x="10199822" y="563027"/>
                  <a:pt x="10201571" y="559629"/>
                  <a:pt x="10203332" y="556057"/>
                </a:cubicBezTo>
                <a:cubicBezTo>
                  <a:pt x="10205093" y="552485"/>
                  <a:pt x="10206792" y="548864"/>
                  <a:pt x="10208429" y="545192"/>
                </a:cubicBezTo>
                <a:close/>
                <a:moveTo>
                  <a:pt x="10589955" y="530062"/>
                </a:moveTo>
                <a:lnTo>
                  <a:pt x="10634306" y="530062"/>
                </a:lnTo>
                <a:lnTo>
                  <a:pt x="10634306" y="550451"/>
                </a:lnTo>
                <a:lnTo>
                  <a:pt x="10589955" y="550451"/>
                </a:lnTo>
                <a:close/>
                <a:moveTo>
                  <a:pt x="10567556" y="509598"/>
                </a:moveTo>
                <a:lnTo>
                  <a:pt x="10567556" y="577315"/>
                </a:lnTo>
                <a:lnTo>
                  <a:pt x="10589955" y="577315"/>
                </a:lnTo>
                <a:lnTo>
                  <a:pt x="10589955" y="570841"/>
                </a:lnTo>
                <a:lnTo>
                  <a:pt x="10634306" y="570841"/>
                </a:lnTo>
                <a:lnTo>
                  <a:pt x="10634306" y="576645"/>
                </a:lnTo>
                <a:lnTo>
                  <a:pt x="10657969" y="576645"/>
                </a:lnTo>
                <a:lnTo>
                  <a:pt x="10657969" y="509598"/>
                </a:lnTo>
                <a:close/>
                <a:moveTo>
                  <a:pt x="11721270" y="464440"/>
                </a:moveTo>
                <a:lnTo>
                  <a:pt x="11743371" y="464440"/>
                </a:lnTo>
                <a:lnTo>
                  <a:pt x="11743371" y="487955"/>
                </a:lnTo>
                <a:lnTo>
                  <a:pt x="11721270" y="487955"/>
                </a:lnTo>
                <a:close/>
                <a:moveTo>
                  <a:pt x="9223616" y="462118"/>
                </a:moveTo>
                <a:lnTo>
                  <a:pt x="9234630" y="462118"/>
                </a:lnTo>
                <a:lnTo>
                  <a:pt x="9234630" y="476554"/>
                </a:lnTo>
                <a:cubicBezTo>
                  <a:pt x="9234630" y="477894"/>
                  <a:pt x="9233811" y="478564"/>
                  <a:pt x="9232174" y="478564"/>
                </a:cubicBezTo>
                <a:lnTo>
                  <a:pt x="9231579" y="478564"/>
                </a:lnTo>
                <a:cubicBezTo>
                  <a:pt x="9230735" y="476034"/>
                  <a:pt x="9229594" y="473342"/>
                  <a:pt x="9228156" y="470490"/>
                </a:cubicBezTo>
                <a:cubicBezTo>
                  <a:pt x="9226717" y="467637"/>
                  <a:pt x="9225204" y="464847"/>
                  <a:pt x="9223616" y="462118"/>
                </a:cubicBezTo>
                <a:close/>
                <a:moveTo>
                  <a:pt x="9193925" y="462118"/>
                </a:moveTo>
                <a:lnTo>
                  <a:pt x="9208064" y="462118"/>
                </a:lnTo>
                <a:lnTo>
                  <a:pt x="9204417" y="463458"/>
                </a:lnTo>
                <a:cubicBezTo>
                  <a:pt x="9204814" y="464152"/>
                  <a:pt x="9205224" y="464847"/>
                  <a:pt x="9205645" y="465541"/>
                </a:cubicBezTo>
                <a:cubicBezTo>
                  <a:pt x="9206067" y="466236"/>
                  <a:pt x="9206476" y="466980"/>
                  <a:pt x="9206873" y="467774"/>
                </a:cubicBezTo>
                <a:lnTo>
                  <a:pt x="9188865" y="468964"/>
                </a:lnTo>
                <a:cubicBezTo>
                  <a:pt x="9190552" y="466831"/>
                  <a:pt x="9192238" y="464549"/>
                  <a:pt x="9193925" y="462118"/>
                </a:cubicBezTo>
                <a:close/>
                <a:moveTo>
                  <a:pt x="11654670" y="450153"/>
                </a:moveTo>
                <a:lnTo>
                  <a:pt x="11675134" y="450153"/>
                </a:lnTo>
                <a:lnTo>
                  <a:pt x="11675134" y="471286"/>
                </a:lnTo>
                <a:cubicBezTo>
                  <a:pt x="11674142" y="468458"/>
                  <a:pt x="11672877" y="465271"/>
                  <a:pt x="11671339" y="461724"/>
                </a:cubicBezTo>
                <a:cubicBezTo>
                  <a:pt x="11669801" y="458177"/>
                  <a:pt x="11668263" y="454865"/>
                  <a:pt x="11666725" y="451790"/>
                </a:cubicBezTo>
                <a:lnTo>
                  <a:pt x="11654521" y="456850"/>
                </a:lnTo>
                <a:cubicBezTo>
                  <a:pt x="11654521" y="455709"/>
                  <a:pt x="11654546" y="454568"/>
                  <a:pt x="11654595" y="453427"/>
                </a:cubicBezTo>
                <a:cubicBezTo>
                  <a:pt x="11654645" y="452286"/>
                  <a:pt x="11654670" y="451194"/>
                  <a:pt x="11654670" y="450153"/>
                </a:cubicBezTo>
                <a:close/>
                <a:moveTo>
                  <a:pt x="11701179" y="444199"/>
                </a:moveTo>
                <a:lnTo>
                  <a:pt x="11701179" y="513256"/>
                </a:lnTo>
                <a:lnTo>
                  <a:pt x="11721270" y="513256"/>
                </a:lnTo>
                <a:lnTo>
                  <a:pt x="11721270" y="507898"/>
                </a:lnTo>
                <a:lnTo>
                  <a:pt x="11743371" y="507898"/>
                </a:lnTo>
                <a:lnTo>
                  <a:pt x="11743371" y="512437"/>
                </a:lnTo>
                <a:lnTo>
                  <a:pt x="11764431" y="512437"/>
                </a:lnTo>
                <a:lnTo>
                  <a:pt x="11764431" y="444199"/>
                </a:lnTo>
                <a:close/>
                <a:moveTo>
                  <a:pt x="10640854" y="432654"/>
                </a:moveTo>
                <a:cubicBezTo>
                  <a:pt x="10632470" y="434837"/>
                  <a:pt x="10622685" y="436747"/>
                  <a:pt x="10611498" y="438384"/>
                </a:cubicBezTo>
                <a:cubicBezTo>
                  <a:pt x="10600311" y="440021"/>
                  <a:pt x="10588479" y="441398"/>
                  <a:pt x="10576002" y="442514"/>
                </a:cubicBezTo>
                <a:cubicBezTo>
                  <a:pt x="10563526" y="443630"/>
                  <a:pt x="10551160" y="444461"/>
                  <a:pt x="10538907" y="445007"/>
                </a:cubicBezTo>
                <a:lnTo>
                  <a:pt x="10538907" y="488465"/>
                </a:lnTo>
                <a:cubicBezTo>
                  <a:pt x="10538907" y="494021"/>
                  <a:pt x="10538746" y="500036"/>
                  <a:pt x="10538423" y="506510"/>
                </a:cubicBezTo>
                <a:cubicBezTo>
                  <a:pt x="10538101" y="512984"/>
                  <a:pt x="10537369" y="519557"/>
                  <a:pt x="10536228" y="526230"/>
                </a:cubicBezTo>
                <a:cubicBezTo>
                  <a:pt x="10535087" y="532902"/>
                  <a:pt x="10533314" y="539351"/>
                  <a:pt x="10530907" y="545577"/>
                </a:cubicBezTo>
                <a:cubicBezTo>
                  <a:pt x="10528501" y="551803"/>
                  <a:pt x="10525240" y="557496"/>
                  <a:pt x="10521122" y="562655"/>
                </a:cubicBezTo>
                <a:cubicBezTo>
                  <a:pt x="10522759" y="563548"/>
                  <a:pt x="10524793" y="564913"/>
                  <a:pt x="10527224" y="566748"/>
                </a:cubicBezTo>
                <a:cubicBezTo>
                  <a:pt x="10529655" y="568584"/>
                  <a:pt x="10532024" y="570506"/>
                  <a:pt x="10534331" y="572515"/>
                </a:cubicBezTo>
                <a:cubicBezTo>
                  <a:pt x="10536637" y="574524"/>
                  <a:pt x="10538436" y="576273"/>
                  <a:pt x="10539726" y="577761"/>
                </a:cubicBezTo>
                <a:cubicBezTo>
                  <a:pt x="10544042" y="572453"/>
                  <a:pt x="10547613" y="566413"/>
                  <a:pt x="10550441" y="559642"/>
                </a:cubicBezTo>
                <a:cubicBezTo>
                  <a:pt x="10553269" y="552870"/>
                  <a:pt x="10555489" y="545776"/>
                  <a:pt x="10557101" y="538359"/>
                </a:cubicBezTo>
                <a:cubicBezTo>
                  <a:pt x="10558714" y="530943"/>
                  <a:pt x="10559879" y="523575"/>
                  <a:pt x="10560599" y="516258"/>
                </a:cubicBezTo>
                <a:cubicBezTo>
                  <a:pt x="10561318" y="508941"/>
                  <a:pt x="10561777" y="502058"/>
                  <a:pt x="10561975" y="495608"/>
                </a:cubicBezTo>
                <a:lnTo>
                  <a:pt x="10667569" y="495608"/>
                </a:lnTo>
                <a:lnTo>
                  <a:pt x="10667569" y="474400"/>
                </a:lnTo>
                <a:lnTo>
                  <a:pt x="10562124" y="474400"/>
                </a:lnTo>
                <a:lnTo>
                  <a:pt x="10562124" y="463759"/>
                </a:lnTo>
                <a:cubicBezTo>
                  <a:pt x="10573088" y="463065"/>
                  <a:pt x="10584188" y="462172"/>
                  <a:pt x="10595424" y="461080"/>
                </a:cubicBezTo>
                <a:cubicBezTo>
                  <a:pt x="10606661" y="459989"/>
                  <a:pt x="10617662" y="458600"/>
                  <a:pt x="10628427" y="456913"/>
                </a:cubicBezTo>
                <a:cubicBezTo>
                  <a:pt x="10639192" y="455226"/>
                  <a:pt x="10649288" y="453192"/>
                  <a:pt x="10658714" y="450811"/>
                </a:cubicBezTo>
                <a:close/>
                <a:moveTo>
                  <a:pt x="9229421" y="420521"/>
                </a:moveTo>
                <a:lnTo>
                  <a:pt x="9229421" y="425506"/>
                </a:lnTo>
                <a:lnTo>
                  <a:pt x="9223914" y="425506"/>
                </a:lnTo>
                <a:close/>
                <a:moveTo>
                  <a:pt x="9200622" y="418958"/>
                </a:moveTo>
                <a:cubicBezTo>
                  <a:pt x="9203450" y="420049"/>
                  <a:pt x="9206154" y="421153"/>
                  <a:pt x="9208733" y="422269"/>
                </a:cubicBezTo>
                <a:cubicBezTo>
                  <a:pt x="9211313" y="423386"/>
                  <a:pt x="9213744" y="424465"/>
                  <a:pt x="9216026" y="425506"/>
                </a:cubicBezTo>
                <a:lnTo>
                  <a:pt x="9182465" y="425506"/>
                </a:lnTo>
                <a:cubicBezTo>
                  <a:pt x="9185442" y="424614"/>
                  <a:pt x="9188468" y="423609"/>
                  <a:pt x="9191544" y="422493"/>
                </a:cubicBezTo>
                <a:cubicBezTo>
                  <a:pt x="9194620" y="421376"/>
                  <a:pt x="9197646" y="420198"/>
                  <a:pt x="9200622" y="418958"/>
                </a:cubicBezTo>
                <a:close/>
                <a:moveTo>
                  <a:pt x="9165722" y="417767"/>
                </a:moveTo>
                <a:cubicBezTo>
                  <a:pt x="9167012" y="418760"/>
                  <a:pt x="9168401" y="419975"/>
                  <a:pt x="9169889" y="421414"/>
                </a:cubicBezTo>
                <a:cubicBezTo>
                  <a:pt x="9171378" y="422852"/>
                  <a:pt x="9172717" y="424217"/>
                  <a:pt x="9173908" y="425506"/>
                </a:cubicBezTo>
                <a:lnTo>
                  <a:pt x="9165722" y="425506"/>
                </a:lnTo>
                <a:close/>
                <a:moveTo>
                  <a:pt x="4183968" y="413213"/>
                </a:moveTo>
                <a:lnTo>
                  <a:pt x="4183968" y="430253"/>
                </a:lnTo>
                <a:lnTo>
                  <a:pt x="4224523" y="430253"/>
                </a:lnTo>
                <a:cubicBezTo>
                  <a:pt x="4222885" y="432982"/>
                  <a:pt x="4220380" y="435314"/>
                  <a:pt x="4217006" y="437248"/>
                </a:cubicBezTo>
                <a:cubicBezTo>
                  <a:pt x="4213634" y="439183"/>
                  <a:pt x="4208846" y="440833"/>
                  <a:pt x="4202645" y="442197"/>
                </a:cubicBezTo>
                <a:cubicBezTo>
                  <a:pt x="4196443" y="443561"/>
                  <a:pt x="4188235" y="444665"/>
                  <a:pt x="4178015" y="445509"/>
                </a:cubicBezTo>
                <a:cubicBezTo>
                  <a:pt x="4179305" y="446997"/>
                  <a:pt x="4180632" y="448832"/>
                  <a:pt x="4181996" y="451015"/>
                </a:cubicBezTo>
                <a:cubicBezTo>
                  <a:pt x="4183361" y="453198"/>
                  <a:pt x="4184613" y="455430"/>
                  <a:pt x="4185754" y="457712"/>
                </a:cubicBezTo>
                <a:cubicBezTo>
                  <a:pt x="4186895" y="459994"/>
                  <a:pt x="4187714" y="462028"/>
                  <a:pt x="4188210" y="463814"/>
                </a:cubicBezTo>
                <a:cubicBezTo>
                  <a:pt x="4198626" y="462475"/>
                  <a:pt x="4207371" y="460801"/>
                  <a:pt x="4214439" y="458791"/>
                </a:cubicBezTo>
                <a:cubicBezTo>
                  <a:pt x="4221509" y="456782"/>
                  <a:pt x="4227276" y="454401"/>
                  <a:pt x="4231741" y="451648"/>
                </a:cubicBezTo>
                <a:cubicBezTo>
                  <a:pt x="4236206" y="448894"/>
                  <a:pt x="4239703" y="445744"/>
                  <a:pt x="4242233" y="442197"/>
                </a:cubicBezTo>
                <a:cubicBezTo>
                  <a:pt x="4244764" y="438650"/>
                  <a:pt x="4246673" y="434669"/>
                  <a:pt x="4247963" y="430253"/>
                </a:cubicBezTo>
                <a:lnTo>
                  <a:pt x="4284724" y="430253"/>
                </a:lnTo>
                <a:cubicBezTo>
                  <a:pt x="4284079" y="434024"/>
                  <a:pt x="4283384" y="436963"/>
                  <a:pt x="4282640" y="439072"/>
                </a:cubicBezTo>
                <a:cubicBezTo>
                  <a:pt x="4281896" y="441180"/>
                  <a:pt x="4281102" y="442606"/>
                  <a:pt x="4280258" y="443350"/>
                </a:cubicBezTo>
                <a:cubicBezTo>
                  <a:pt x="4279415" y="443995"/>
                  <a:pt x="4278535" y="444392"/>
                  <a:pt x="4277617" y="444541"/>
                </a:cubicBezTo>
                <a:cubicBezTo>
                  <a:pt x="4276700" y="444690"/>
                  <a:pt x="4275546" y="444764"/>
                  <a:pt x="4274157" y="444764"/>
                </a:cubicBezTo>
                <a:cubicBezTo>
                  <a:pt x="4272420" y="444764"/>
                  <a:pt x="4269804" y="444727"/>
                  <a:pt x="4266305" y="444653"/>
                </a:cubicBezTo>
                <a:cubicBezTo>
                  <a:pt x="4262810" y="444578"/>
                  <a:pt x="4259224" y="444367"/>
                  <a:pt x="4255553" y="444020"/>
                </a:cubicBezTo>
                <a:cubicBezTo>
                  <a:pt x="4257239" y="446600"/>
                  <a:pt x="4258641" y="449639"/>
                  <a:pt x="4259758" y="453136"/>
                </a:cubicBezTo>
                <a:cubicBezTo>
                  <a:pt x="4260874" y="456633"/>
                  <a:pt x="4261506" y="459771"/>
                  <a:pt x="4261656" y="462549"/>
                </a:cubicBezTo>
                <a:cubicBezTo>
                  <a:pt x="4266021" y="462698"/>
                  <a:pt x="4270114" y="462748"/>
                  <a:pt x="4273934" y="462698"/>
                </a:cubicBezTo>
                <a:cubicBezTo>
                  <a:pt x="4277753" y="462648"/>
                  <a:pt x="4280928" y="462500"/>
                  <a:pt x="4283459" y="462252"/>
                </a:cubicBezTo>
                <a:cubicBezTo>
                  <a:pt x="4286435" y="462053"/>
                  <a:pt x="4289102" y="461532"/>
                  <a:pt x="4291458" y="460689"/>
                </a:cubicBezTo>
                <a:cubicBezTo>
                  <a:pt x="4293814" y="459845"/>
                  <a:pt x="4296034" y="458432"/>
                  <a:pt x="4298119" y="456447"/>
                </a:cubicBezTo>
                <a:cubicBezTo>
                  <a:pt x="4300401" y="454165"/>
                  <a:pt x="4302273" y="450271"/>
                  <a:pt x="4303736" y="444764"/>
                </a:cubicBezTo>
                <a:cubicBezTo>
                  <a:pt x="4305199" y="439258"/>
                  <a:pt x="4306477" y="431320"/>
                  <a:pt x="4307569" y="420952"/>
                </a:cubicBezTo>
                <a:cubicBezTo>
                  <a:pt x="4307717" y="419662"/>
                  <a:pt x="4307879" y="418050"/>
                  <a:pt x="4308052" y="416115"/>
                </a:cubicBezTo>
                <a:cubicBezTo>
                  <a:pt x="4308226" y="414180"/>
                  <a:pt x="4308312" y="413213"/>
                  <a:pt x="4308312" y="413213"/>
                </a:cubicBezTo>
                <a:close/>
                <a:moveTo>
                  <a:pt x="11654670" y="403644"/>
                </a:moveTo>
                <a:lnTo>
                  <a:pt x="11675134" y="403644"/>
                </a:lnTo>
                <a:lnTo>
                  <a:pt x="11675134" y="432144"/>
                </a:lnTo>
                <a:lnTo>
                  <a:pt x="11654670" y="432144"/>
                </a:lnTo>
                <a:lnTo>
                  <a:pt x="11654670" y="410490"/>
                </a:lnTo>
                <a:cubicBezTo>
                  <a:pt x="11655960" y="413715"/>
                  <a:pt x="11657225" y="417237"/>
                  <a:pt x="11658465" y="421057"/>
                </a:cubicBezTo>
                <a:cubicBezTo>
                  <a:pt x="11659705" y="424876"/>
                  <a:pt x="11660623" y="428176"/>
                  <a:pt x="11661218" y="430954"/>
                </a:cubicBezTo>
                <a:lnTo>
                  <a:pt x="11674762" y="425149"/>
                </a:lnTo>
                <a:cubicBezTo>
                  <a:pt x="11674117" y="422470"/>
                  <a:pt x="11673100" y="419271"/>
                  <a:pt x="11671711" y="415550"/>
                </a:cubicBezTo>
                <a:cubicBezTo>
                  <a:pt x="11670322" y="411829"/>
                  <a:pt x="11668908" y="408357"/>
                  <a:pt x="11667469" y="405132"/>
                </a:cubicBezTo>
                <a:lnTo>
                  <a:pt x="11654670" y="410192"/>
                </a:lnTo>
                <a:close/>
                <a:moveTo>
                  <a:pt x="9192065" y="402364"/>
                </a:moveTo>
                <a:lnTo>
                  <a:pt x="9207915" y="402364"/>
                </a:lnTo>
                <a:cubicBezTo>
                  <a:pt x="9206079" y="403455"/>
                  <a:pt x="9204095" y="404522"/>
                  <a:pt x="9201962" y="405563"/>
                </a:cubicBezTo>
                <a:cubicBezTo>
                  <a:pt x="9200325" y="404968"/>
                  <a:pt x="9198663" y="404398"/>
                  <a:pt x="9196976" y="403852"/>
                </a:cubicBezTo>
                <a:cubicBezTo>
                  <a:pt x="9195289" y="403306"/>
                  <a:pt x="9193652" y="402810"/>
                  <a:pt x="9192065" y="402364"/>
                </a:cubicBezTo>
                <a:close/>
                <a:moveTo>
                  <a:pt x="7518732" y="394548"/>
                </a:moveTo>
                <a:lnTo>
                  <a:pt x="7514788" y="395143"/>
                </a:lnTo>
                <a:lnTo>
                  <a:pt x="7479218" y="395143"/>
                </a:lnTo>
                <a:lnTo>
                  <a:pt x="7479218" y="415086"/>
                </a:lnTo>
                <a:lnTo>
                  <a:pt x="7504519" y="415086"/>
                </a:lnTo>
                <a:cubicBezTo>
                  <a:pt x="7501096" y="421883"/>
                  <a:pt x="7496631" y="427724"/>
                  <a:pt x="7491124" y="432611"/>
                </a:cubicBezTo>
                <a:cubicBezTo>
                  <a:pt x="7485618" y="437497"/>
                  <a:pt x="7479268" y="441354"/>
                  <a:pt x="7472074" y="444182"/>
                </a:cubicBezTo>
                <a:cubicBezTo>
                  <a:pt x="7473463" y="445571"/>
                  <a:pt x="7475026" y="447481"/>
                  <a:pt x="7476762" y="449912"/>
                </a:cubicBezTo>
                <a:cubicBezTo>
                  <a:pt x="7478499" y="452343"/>
                  <a:pt x="7480136" y="454848"/>
                  <a:pt x="7481674" y="457428"/>
                </a:cubicBezTo>
                <a:cubicBezTo>
                  <a:pt x="7483212" y="460007"/>
                  <a:pt x="7484377" y="462215"/>
                  <a:pt x="7485171" y="464050"/>
                </a:cubicBezTo>
                <a:cubicBezTo>
                  <a:pt x="7496482" y="458941"/>
                  <a:pt x="7506292" y="451041"/>
                  <a:pt x="7514602" y="440350"/>
                </a:cubicBezTo>
                <a:cubicBezTo>
                  <a:pt x="7522912" y="429659"/>
                  <a:pt x="7528852" y="416301"/>
                  <a:pt x="7532424" y="400278"/>
                </a:cubicBezTo>
                <a:close/>
                <a:moveTo>
                  <a:pt x="268292" y="390524"/>
                </a:moveTo>
                <a:lnTo>
                  <a:pt x="315991" y="390524"/>
                </a:lnTo>
                <a:cubicBezTo>
                  <a:pt x="316537" y="402033"/>
                  <a:pt x="317442" y="412935"/>
                  <a:pt x="318707" y="423229"/>
                </a:cubicBezTo>
                <a:cubicBezTo>
                  <a:pt x="319972" y="433523"/>
                  <a:pt x="321721" y="442737"/>
                  <a:pt x="323953" y="450873"/>
                </a:cubicBezTo>
                <a:cubicBezTo>
                  <a:pt x="320580" y="455289"/>
                  <a:pt x="316760" y="459456"/>
                  <a:pt x="312494" y="463375"/>
                </a:cubicBezTo>
                <a:lnTo>
                  <a:pt x="312642" y="448790"/>
                </a:lnTo>
                <a:lnTo>
                  <a:pt x="291137" y="450129"/>
                </a:lnTo>
                <a:lnTo>
                  <a:pt x="291137" y="444697"/>
                </a:lnTo>
                <a:lnTo>
                  <a:pt x="310559" y="444697"/>
                </a:lnTo>
                <a:lnTo>
                  <a:pt x="310708" y="426689"/>
                </a:lnTo>
                <a:lnTo>
                  <a:pt x="291137" y="426689"/>
                </a:lnTo>
                <a:lnTo>
                  <a:pt x="291137" y="419545"/>
                </a:lnTo>
                <a:lnTo>
                  <a:pt x="270747" y="419545"/>
                </a:lnTo>
                <a:lnTo>
                  <a:pt x="270747" y="426689"/>
                </a:lnTo>
                <a:lnTo>
                  <a:pt x="260404" y="426689"/>
                </a:lnTo>
                <a:cubicBezTo>
                  <a:pt x="261446" y="425151"/>
                  <a:pt x="262525" y="423588"/>
                  <a:pt x="263641" y="422001"/>
                </a:cubicBezTo>
                <a:cubicBezTo>
                  <a:pt x="264757" y="420413"/>
                  <a:pt x="265861" y="418776"/>
                  <a:pt x="266952" y="417090"/>
                </a:cubicBezTo>
                <a:lnTo>
                  <a:pt x="311898" y="417090"/>
                </a:lnTo>
                <a:lnTo>
                  <a:pt x="311898" y="400123"/>
                </a:lnTo>
                <a:lnTo>
                  <a:pt x="276700" y="400123"/>
                </a:lnTo>
                <a:cubicBezTo>
                  <a:pt x="277246" y="399081"/>
                  <a:pt x="277779" y="398002"/>
                  <a:pt x="278300" y="396886"/>
                </a:cubicBezTo>
                <a:cubicBezTo>
                  <a:pt x="278821" y="395770"/>
                  <a:pt x="279355" y="394666"/>
                  <a:pt x="279900" y="393575"/>
                </a:cubicBezTo>
                <a:close/>
                <a:moveTo>
                  <a:pt x="7535475" y="381749"/>
                </a:moveTo>
                <a:lnTo>
                  <a:pt x="7535475" y="443438"/>
                </a:lnTo>
                <a:cubicBezTo>
                  <a:pt x="7535475" y="445273"/>
                  <a:pt x="7534309" y="446191"/>
                  <a:pt x="7531978" y="446191"/>
                </a:cubicBezTo>
                <a:cubicBezTo>
                  <a:pt x="7531134" y="446191"/>
                  <a:pt x="7529646" y="446179"/>
                  <a:pt x="7527513" y="446154"/>
                </a:cubicBezTo>
                <a:cubicBezTo>
                  <a:pt x="7525380" y="446129"/>
                  <a:pt x="7522998" y="446092"/>
                  <a:pt x="7520369" y="446042"/>
                </a:cubicBezTo>
                <a:cubicBezTo>
                  <a:pt x="7517740" y="445993"/>
                  <a:pt x="7515259" y="445894"/>
                  <a:pt x="7512928" y="445745"/>
                </a:cubicBezTo>
                <a:cubicBezTo>
                  <a:pt x="7514366" y="448771"/>
                  <a:pt x="7515780" y="452355"/>
                  <a:pt x="7517169" y="456497"/>
                </a:cubicBezTo>
                <a:cubicBezTo>
                  <a:pt x="7518558" y="460640"/>
                  <a:pt x="7519476" y="464274"/>
                  <a:pt x="7519923" y="467399"/>
                </a:cubicBezTo>
                <a:cubicBezTo>
                  <a:pt x="7526025" y="467399"/>
                  <a:pt x="7531482" y="467213"/>
                  <a:pt x="7536294" y="466841"/>
                </a:cubicBezTo>
                <a:cubicBezTo>
                  <a:pt x="7541106" y="466469"/>
                  <a:pt x="7545298" y="465489"/>
                  <a:pt x="7548870" y="463902"/>
                </a:cubicBezTo>
                <a:cubicBezTo>
                  <a:pt x="7552541" y="462215"/>
                  <a:pt x="7555009" y="459834"/>
                  <a:pt x="7556274" y="456758"/>
                </a:cubicBezTo>
                <a:cubicBezTo>
                  <a:pt x="7557539" y="453682"/>
                  <a:pt x="7558171" y="449441"/>
                  <a:pt x="7558171" y="444033"/>
                </a:cubicBezTo>
                <a:lnTo>
                  <a:pt x="7558171" y="430936"/>
                </a:lnTo>
                <a:cubicBezTo>
                  <a:pt x="7563827" y="438179"/>
                  <a:pt x="7570388" y="444492"/>
                  <a:pt x="7577854" y="449875"/>
                </a:cubicBezTo>
                <a:cubicBezTo>
                  <a:pt x="7585320" y="455257"/>
                  <a:pt x="7593865" y="459611"/>
                  <a:pt x="7603490" y="462934"/>
                </a:cubicBezTo>
                <a:cubicBezTo>
                  <a:pt x="7604531" y="460851"/>
                  <a:pt x="7605908" y="458544"/>
                  <a:pt x="7607620" y="456014"/>
                </a:cubicBezTo>
                <a:cubicBezTo>
                  <a:pt x="7609331" y="453484"/>
                  <a:pt x="7611129" y="451041"/>
                  <a:pt x="7613015" y="448684"/>
                </a:cubicBezTo>
                <a:cubicBezTo>
                  <a:pt x="7614900" y="446327"/>
                  <a:pt x="7616686" y="444380"/>
                  <a:pt x="7618372" y="442843"/>
                </a:cubicBezTo>
                <a:cubicBezTo>
                  <a:pt x="7611626" y="441106"/>
                  <a:pt x="7605350" y="438837"/>
                  <a:pt x="7599546" y="436034"/>
                </a:cubicBezTo>
                <a:cubicBezTo>
                  <a:pt x="7593741" y="433231"/>
                  <a:pt x="7588433" y="430018"/>
                  <a:pt x="7583621" y="426397"/>
                </a:cubicBezTo>
                <a:cubicBezTo>
                  <a:pt x="7587739" y="423272"/>
                  <a:pt x="7591980" y="419873"/>
                  <a:pt x="7596346" y="416202"/>
                </a:cubicBezTo>
                <a:cubicBezTo>
                  <a:pt x="7600711" y="412531"/>
                  <a:pt x="7604953" y="408910"/>
                  <a:pt x="7609071" y="405338"/>
                </a:cubicBezTo>
                <a:lnTo>
                  <a:pt x="7589425" y="390902"/>
                </a:lnTo>
                <a:cubicBezTo>
                  <a:pt x="7586846" y="394325"/>
                  <a:pt x="7583757" y="397921"/>
                  <a:pt x="7580161" y="401692"/>
                </a:cubicBezTo>
                <a:cubicBezTo>
                  <a:pt x="7576564" y="405462"/>
                  <a:pt x="7572905" y="409009"/>
                  <a:pt x="7569185" y="412333"/>
                </a:cubicBezTo>
                <a:cubicBezTo>
                  <a:pt x="7566952" y="409703"/>
                  <a:pt x="7564943" y="406938"/>
                  <a:pt x="7563157" y="404036"/>
                </a:cubicBezTo>
                <a:cubicBezTo>
                  <a:pt x="7561371" y="401133"/>
                  <a:pt x="7559709" y="398120"/>
                  <a:pt x="7558171" y="394994"/>
                </a:cubicBezTo>
                <a:lnTo>
                  <a:pt x="7558171" y="381749"/>
                </a:lnTo>
                <a:close/>
                <a:moveTo>
                  <a:pt x="4207704" y="379950"/>
                </a:moveTo>
                <a:lnTo>
                  <a:pt x="4229359" y="379950"/>
                </a:lnTo>
                <a:lnTo>
                  <a:pt x="4229359" y="384117"/>
                </a:lnTo>
                <a:lnTo>
                  <a:pt x="4207704" y="384117"/>
                </a:lnTo>
                <a:close/>
                <a:moveTo>
                  <a:pt x="9204864" y="378774"/>
                </a:moveTo>
                <a:cubicBezTo>
                  <a:pt x="9208436" y="380511"/>
                  <a:pt x="9212157" y="382136"/>
                  <a:pt x="9216026" y="383649"/>
                </a:cubicBezTo>
                <a:cubicBezTo>
                  <a:pt x="9219896" y="385162"/>
                  <a:pt x="9223840" y="386588"/>
                  <a:pt x="9227858" y="387927"/>
                </a:cubicBezTo>
                <a:lnTo>
                  <a:pt x="9208808" y="387927"/>
                </a:lnTo>
                <a:cubicBezTo>
                  <a:pt x="9208361" y="386439"/>
                  <a:pt x="9207791" y="384901"/>
                  <a:pt x="9207096" y="383314"/>
                </a:cubicBezTo>
                <a:cubicBezTo>
                  <a:pt x="9206402" y="381726"/>
                  <a:pt x="9205658" y="380213"/>
                  <a:pt x="9204864" y="378774"/>
                </a:cubicBezTo>
                <a:close/>
                <a:moveTo>
                  <a:pt x="9195711" y="373714"/>
                </a:moveTo>
                <a:cubicBezTo>
                  <a:pt x="9197844" y="375103"/>
                  <a:pt x="9200077" y="376368"/>
                  <a:pt x="9202408" y="377509"/>
                </a:cubicBezTo>
                <a:lnTo>
                  <a:pt x="9184028" y="382570"/>
                </a:lnTo>
                <a:cubicBezTo>
                  <a:pt x="9184375" y="383413"/>
                  <a:pt x="9184735" y="384281"/>
                  <a:pt x="9185107" y="385174"/>
                </a:cubicBezTo>
                <a:cubicBezTo>
                  <a:pt x="9185479" y="386067"/>
                  <a:pt x="9185814" y="386985"/>
                  <a:pt x="9186112" y="387927"/>
                </a:cubicBezTo>
                <a:lnTo>
                  <a:pt x="9167062" y="387927"/>
                </a:lnTo>
                <a:cubicBezTo>
                  <a:pt x="9172171" y="385943"/>
                  <a:pt x="9177145" y="383760"/>
                  <a:pt x="9181982" y="381379"/>
                </a:cubicBezTo>
                <a:cubicBezTo>
                  <a:pt x="9186819" y="378998"/>
                  <a:pt x="9191395" y="376443"/>
                  <a:pt x="9195711" y="373714"/>
                </a:cubicBezTo>
                <a:close/>
                <a:moveTo>
                  <a:pt x="11656381" y="368297"/>
                </a:moveTo>
                <a:cubicBezTo>
                  <a:pt x="11656133" y="371025"/>
                  <a:pt x="11655761" y="374015"/>
                  <a:pt x="11655265" y="377264"/>
                </a:cubicBezTo>
                <a:cubicBezTo>
                  <a:pt x="11654769" y="380514"/>
                  <a:pt x="11654223" y="383676"/>
                  <a:pt x="11653628" y="386752"/>
                </a:cubicBezTo>
                <a:lnTo>
                  <a:pt x="11635769" y="386752"/>
                </a:lnTo>
                <a:lnTo>
                  <a:pt x="11635769" y="432144"/>
                </a:lnTo>
                <a:lnTo>
                  <a:pt x="11626169" y="432144"/>
                </a:lnTo>
                <a:lnTo>
                  <a:pt x="11626169" y="450153"/>
                </a:lnTo>
                <a:lnTo>
                  <a:pt x="11635769" y="450153"/>
                </a:lnTo>
                <a:cubicBezTo>
                  <a:pt x="11635719" y="456255"/>
                  <a:pt x="11635446" y="462580"/>
                  <a:pt x="11634950" y="469128"/>
                </a:cubicBezTo>
                <a:cubicBezTo>
                  <a:pt x="11634454" y="475676"/>
                  <a:pt x="11633462" y="482051"/>
                  <a:pt x="11631974" y="488252"/>
                </a:cubicBezTo>
                <a:cubicBezTo>
                  <a:pt x="11630485" y="494454"/>
                  <a:pt x="11628253" y="500035"/>
                  <a:pt x="11625276" y="504995"/>
                </a:cubicBezTo>
                <a:cubicBezTo>
                  <a:pt x="11626814" y="505641"/>
                  <a:pt x="11628637" y="506608"/>
                  <a:pt x="11630746" y="507898"/>
                </a:cubicBezTo>
                <a:cubicBezTo>
                  <a:pt x="11632854" y="509188"/>
                  <a:pt x="11634913" y="510540"/>
                  <a:pt x="11636922" y="511953"/>
                </a:cubicBezTo>
                <a:cubicBezTo>
                  <a:pt x="11638931" y="513367"/>
                  <a:pt x="11640531" y="514595"/>
                  <a:pt x="11641722" y="515637"/>
                </a:cubicBezTo>
                <a:cubicBezTo>
                  <a:pt x="11644748" y="510676"/>
                  <a:pt x="11647142" y="504995"/>
                  <a:pt x="11648903" y="498596"/>
                </a:cubicBezTo>
                <a:cubicBezTo>
                  <a:pt x="11650664" y="492196"/>
                  <a:pt x="11651954" y="485512"/>
                  <a:pt x="11652772" y="478541"/>
                </a:cubicBezTo>
                <a:cubicBezTo>
                  <a:pt x="11653591" y="471571"/>
                  <a:pt x="11654124" y="464787"/>
                  <a:pt x="11654372" y="458189"/>
                </a:cubicBezTo>
                <a:cubicBezTo>
                  <a:pt x="11655960" y="461563"/>
                  <a:pt x="11657485" y="465209"/>
                  <a:pt x="11658949" y="469128"/>
                </a:cubicBezTo>
                <a:cubicBezTo>
                  <a:pt x="11660412" y="473047"/>
                  <a:pt x="11661466" y="476421"/>
                  <a:pt x="11662111" y="479248"/>
                </a:cubicBezTo>
                <a:lnTo>
                  <a:pt x="11675134" y="473444"/>
                </a:lnTo>
                <a:lnTo>
                  <a:pt x="11675134" y="492345"/>
                </a:lnTo>
                <a:cubicBezTo>
                  <a:pt x="11675134" y="493883"/>
                  <a:pt x="11674414" y="494652"/>
                  <a:pt x="11672976" y="494652"/>
                </a:cubicBezTo>
                <a:cubicBezTo>
                  <a:pt x="11672132" y="494652"/>
                  <a:pt x="11670681" y="494665"/>
                  <a:pt x="11668623" y="494689"/>
                </a:cubicBezTo>
                <a:cubicBezTo>
                  <a:pt x="11666564" y="494714"/>
                  <a:pt x="11664517" y="494652"/>
                  <a:pt x="11662483" y="494503"/>
                </a:cubicBezTo>
                <a:cubicBezTo>
                  <a:pt x="11663674" y="496934"/>
                  <a:pt x="11664827" y="499985"/>
                  <a:pt x="11665944" y="503656"/>
                </a:cubicBezTo>
                <a:cubicBezTo>
                  <a:pt x="11667060" y="507327"/>
                  <a:pt x="11667717" y="510453"/>
                  <a:pt x="11667916" y="513032"/>
                </a:cubicBezTo>
                <a:cubicBezTo>
                  <a:pt x="11672281" y="513032"/>
                  <a:pt x="11676076" y="512834"/>
                  <a:pt x="11679301" y="512437"/>
                </a:cubicBezTo>
                <a:cubicBezTo>
                  <a:pt x="11682526" y="512040"/>
                  <a:pt x="11685403" y="511023"/>
                  <a:pt x="11687933" y="509386"/>
                </a:cubicBezTo>
                <a:cubicBezTo>
                  <a:pt x="11690413" y="507799"/>
                  <a:pt x="11692075" y="505665"/>
                  <a:pt x="11692919" y="502986"/>
                </a:cubicBezTo>
                <a:cubicBezTo>
                  <a:pt x="11693762" y="500307"/>
                  <a:pt x="11694184" y="496860"/>
                  <a:pt x="11694184" y="492643"/>
                </a:cubicBezTo>
                <a:lnTo>
                  <a:pt x="11694184" y="433632"/>
                </a:lnTo>
                <a:cubicBezTo>
                  <a:pt x="11695920" y="435121"/>
                  <a:pt x="11697607" y="436659"/>
                  <a:pt x="11699244" y="438246"/>
                </a:cubicBezTo>
                <a:cubicBezTo>
                  <a:pt x="11700881" y="439833"/>
                  <a:pt x="11702121" y="441148"/>
                  <a:pt x="11702965" y="442190"/>
                </a:cubicBezTo>
                <a:cubicBezTo>
                  <a:pt x="11709116" y="438569"/>
                  <a:pt x="11713792" y="434265"/>
                  <a:pt x="11716992" y="429279"/>
                </a:cubicBezTo>
                <a:cubicBezTo>
                  <a:pt x="11720191" y="424294"/>
                  <a:pt x="11722362" y="419023"/>
                  <a:pt x="11723503" y="413466"/>
                </a:cubicBezTo>
                <a:cubicBezTo>
                  <a:pt x="11724644" y="407910"/>
                  <a:pt x="11725214" y="402552"/>
                  <a:pt x="11725214" y="397393"/>
                </a:cubicBezTo>
                <a:lnTo>
                  <a:pt x="11725214" y="395086"/>
                </a:lnTo>
                <a:lnTo>
                  <a:pt x="11737865" y="395086"/>
                </a:lnTo>
                <a:lnTo>
                  <a:pt x="11737865" y="415401"/>
                </a:lnTo>
                <a:cubicBezTo>
                  <a:pt x="11737865" y="420957"/>
                  <a:pt x="11738361" y="425484"/>
                  <a:pt x="11739353" y="428982"/>
                </a:cubicBezTo>
                <a:cubicBezTo>
                  <a:pt x="11740345" y="432479"/>
                  <a:pt x="11742268" y="435046"/>
                  <a:pt x="11745120" y="436684"/>
                </a:cubicBezTo>
                <a:cubicBezTo>
                  <a:pt x="11747973" y="438321"/>
                  <a:pt x="11752177" y="439139"/>
                  <a:pt x="11757733" y="439139"/>
                </a:cubicBezTo>
                <a:lnTo>
                  <a:pt x="11762868" y="439139"/>
                </a:lnTo>
                <a:cubicBezTo>
                  <a:pt x="11764406" y="439139"/>
                  <a:pt x="11765931" y="439052"/>
                  <a:pt x="11767444" y="438879"/>
                </a:cubicBezTo>
                <a:cubicBezTo>
                  <a:pt x="11768957" y="438705"/>
                  <a:pt x="11770285" y="438395"/>
                  <a:pt x="11771426" y="437949"/>
                </a:cubicBezTo>
                <a:cubicBezTo>
                  <a:pt x="11771128" y="435667"/>
                  <a:pt x="11770867" y="432876"/>
                  <a:pt x="11770644" y="429577"/>
                </a:cubicBezTo>
                <a:cubicBezTo>
                  <a:pt x="11770421" y="426278"/>
                  <a:pt x="11770210" y="423363"/>
                  <a:pt x="11770012" y="420833"/>
                </a:cubicBezTo>
                <a:cubicBezTo>
                  <a:pt x="11769019" y="421230"/>
                  <a:pt x="11767829" y="421516"/>
                  <a:pt x="11766440" y="421689"/>
                </a:cubicBezTo>
                <a:cubicBezTo>
                  <a:pt x="11765051" y="421863"/>
                  <a:pt x="11763860" y="421950"/>
                  <a:pt x="11762868" y="421950"/>
                </a:cubicBezTo>
                <a:lnTo>
                  <a:pt x="11759222" y="421950"/>
                </a:lnTo>
                <a:cubicBezTo>
                  <a:pt x="11758477" y="421950"/>
                  <a:pt x="11758019" y="421491"/>
                  <a:pt x="11757845" y="420573"/>
                </a:cubicBezTo>
                <a:cubicBezTo>
                  <a:pt x="11757671" y="419655"/>
                  <a:pt x="11757585" y="418030"/>
                  <a:pt x="11757585" y="415699"/>
                </a:cubicBezTo>
                <a:lnTo>
                  <a:pt x="11757585" y="376036"/>
                </a:lnTo>
                <a:lnTo>
                  <a:pt x="11706016" y="376036"/>
                </a:lnTo>
                <a:lnTo>
                  <a:pt x="11706016" y="396798"/>
                </a:lnTo>
                <a:cubicBezTo>
                  <a:pt x="11706016" y="399923"/>
                  <a:pt x="11705768" y="403135"/>
                  <a:pt x="11705271" y="406434"/>
                </a:cubicBezTo>
                <a:cubicBezTo>
                  <a:pt x="11704775" y="409733"/>
                  <a:pt x="11703684" y="412970"/>
                  <a:pt x="11701997" y="416145"/>
                </a:cubicBezTo>
                <a:cubicBezTo>
                  <a:pt x="11700311" y="419320"/>
                  <a:pt x="11697706" y="422322"/>
                  <a:pt x="11694184" y="425149"/>
                </a:cubicBezTo>
                <a:lnTo>
                  <a:pt x="11694184" y="386752"/>
                </a:lnTo>
                <a:lnTo>
                  <a:pt x="11673125" y="386752"/>
                </a:lnTo>
                <a:cubicBezTo>
                  <a:pt x="11674762" y="382237"/>
                  <a:pt x="11676548" y="377202"/>
                  <a:pt x="11678482" y="371646"/>
                </a:cubicBezTo>
                <a:close/>
                <a:moveTo>
                  <a:pt x="7299888" y="368104"/>
                </a:moveTo>
                <a:cubicBezTo>
                  <a:pt x="7295919" y="372222"/>
                  <a:pt x="7291057" y="376178"/>
                  <a:pt x="7285302" y="379973"/>
                </a:cubicBezTo>
                <a:cubicBezTo>
                  <a:pt x="7279548" y="383768"/>
                  <a:pt x="7273359" y="387228"/>
                  <a:pt x="7266736" y="390354"/>
                </a:cubicBezTo>
                <a:cubicBezTo>
                  <a:pt x="7260113" y="393479"/>
                  <a:pt x="7253478" y="396109"/>
                  <a:pt x="7246830" y="398242"/>
                </a:cubicBezTo>
                <a:cubicBezTo>
                  <a:pt x="7248616" y="399680"/>
                  <a:pt x="7250650" y="401541"/>
                  <a:pt x="7252932" y="403823"/>
                </a:cubicBezTo>
                <a:cubicBezTo>
                  <a:pt x="7255214" y="406105"/>
                  <a:pt x="7257422" y="408412"/>
                  <a:pt x="7259555" y="410743"/>
                </a:cubicBezTo>
                <a:cubicBezTo>
                  <a:pt x="7261688" y="413075"/>
                  <a:pt x="7263450" y="415059"/>
                  <a:pt x="7264839" y="416697"/>
                </a:cubicBezTo>
                <a:cubicBezTo>
                  <a:pt x="7271288" y="413869"/>
                  <a:pt x="7278010" y="410421"/>
                  <a:pt x="7285005" y="406353"/>
                </a:cubicBezTo>
                <a:cubicBezTo>
                  <a:pt x="7292000" y="402285"/>
                  <a:pt x="7298747" y="397833"/>
                  <a:pt x="7305245" y="392996"/>
                </a:cubicBezTo>
                <a:cubicBezTo>
                  <a:pt x="7311744" y="388159"/>
                  <a:pt x="7317474" y="383160"/>
                  <a:pt x="7322435" y="378001"/>
                </a:cubicBezTo>
                <a:close/>
                <a:moveTo>
                  <a:pt x="7218479" y="365946"/>
                </a:moveTo>
                <a:lnTo>
                  <a:pt x="7218479" y="421906"/>
                </a:lnTo>
                <a:lnTo>
                  <a:pt x="7194071" y="421906"/>
                </a:lnTo>
                <a:lnTo>
                  <a:pt x="7194071" y="444006"/>
                </a:lnTo>
                <a:lnTo>
                  <a:pt x="7218479" y="444006"/>
                </a:lnTo>
                <a:lnTo>
                  <a:pt x="7218479" y="477195"/>
                </a:lnTo>
                <a:cubicBezTo>
                  <a:pt x="7218479" y="480717"/>
                  <a:pt x="7217610" y="483483"/>
                  <a:pt x="7215874" y="485492"/>
                </a:cubicBezTo>
                <a:cubicBezTo>
                  <a:pt x="7214138" y="487501"/>
                  <a:pt x="7212302" y="489002"/>
                  <a:pt x="7210368" y="489995"/>
                </a:cubicBezTo>
                <a:cubicBezTo>
                  <a:pt x="7211459" y="491383"/>
                  <a:pt x="7212575" y="493194"/>
                  <a:pt x="7213716" y="495427"/>
                </a:cubicBezTo>
                <a:cubicBezTo>
                  <a:pt x="7214857" y="497659"/>
                  <a:pt x="7215887" y="499966"/>
                  <a:pt x="7216804" y="502347"/>
                </a:cubicBezTo>
                <a:cubicBezTo>
                  <a:pt x="7217722" y="504728"/>
                  <a:pt x="7218379" y="506812"/>
                  <a:pt x="7218776" y="508598"/>
                </a:cubicBezTo>
                <a:cubicBezTo>
                  <a:pt x="7220116" y="507804"/>
                  <a:pt x="7221815" y="506998"/>
                  <a:pt x="7223874" y="506179"/>
                </a:cubicBezTo>
                <a:cubicBezTo>
                  <a:pt x="7225932" y="505361"/>
                  <a:pt x="7228909" y="504406"/>
                  <a:pt x="7232803" y="503314"/>
                </a:cubicBezTo>
                <a:cubicBezTo>
                  <a:pt x="7236698" y="502223"/>
                  <a:pt x="7241981" y="500871"/>
                  <a:pt x="7248654" y="499259"/>
                </a:cubicBezTo>
                <a:cubicBezTo>
                  <a:pt x="7255326" y="497647"/>
                  <a:pt x="7263921" y="495625"/>
                  <a:pt x="7274438" y="493194"/>
                </a:cubicBezTo>
                <a:cubicBezTo>
                  <a:pt x="7273892" y="490614"/>
                  <a:pt x="7273421" y="487228"/>
                  <a:pt x="7273024" y="483036"/>
                </a:cubicBezTo>
                <a:cubicBezTo>
                  <a:pt x="7272627" y="478845"/>
                  <a:pt x="7272429" y="475062"/>
                  <a:pt x="7272429" y="471689"/>
                </a:cubicBezTo>
                <a:lnTo>
                  <a:pt x="7241919" y="477790"/>
                </a:lnTo>
                <a:lnTo>
                  <a:pt x="7241919" y="444006"/>
                </a:lnTo>
                <a:lnTo>
                  <a:pt x="7258290" y="444006"/>
                </a:lnTo>
                <a:cubicBezTo>
                  <a:pt x="7262209" y="454127"/>
                  <a:pt x="7266947" y="463168"/>
                  <a:pt x="7272503" y="471130"/>
                </a:cubicBezTo>
                <a:cubicBezTo>
                  <a:pt x="7278059" y="479093"/>
                  <a:pt x="7284744" y="485914"/>
                  <a:pt x="7292558" y="491594"/>
                </a:cubicBezTo>
                <a:cubicBezTo>
                  <a:pt x="7300371" y="497275"/>
                  <a:pt x="7309661" y="501826"/>
                  <a:pt x="7320426" y="505249"/>
                </a:cubicBezTo>
                <a:cubicBezTo>
                  <a:pt x="7321517" y="503066"/>
                  <a:pt x="7322931" y="500636"/>
                  <a:pt x="7324668" y="497957"/>
                </a:cubicBezTo>
                <a:cubicBezTo>
                  <a:pt x="7326404" y="495278"/>
                  <a:pt x="7328264" y="492686"/>
                  <a:pt x="7330249" y="490180"/>
                </a:cubicBezTo>
                <a:cubicBezTo>
                  <a:pt x="7332233" y="487675"/>
                  <a:pt x="7334093" y="485579"/>
                  <a:pt x="7335830" y="483892"/>
                </a:cubicBezTo>
                <a:cubicBezTo>
                  <a:pt x="7322485" y="480717"/>
                  <a:pt x="7311347" y="475707"/>
                  <a:pt x="7302418" y="468861"/>
                </a:cubicBezTo>
                <a:cubicBezTo>
                  <a:pt x="7293488" y="462015"/>
                  <a:pt x="7286443" y="453730"/>
                  <a:pt x="7281284" y="444006"/>
                </a:cubicBezTo>
                <a:lnTo>
                  <a:pt x="7332034" y="444006"/>
                </a:lnTo>
                <a:lnTo>
                  <a:pt x="7332034" y="421906"/>
                </a:lnTo>
                <a:lnTo>
                  <a:pt x="7241919" y="421906"/>
                </a:lnTo>
                <a:lnTo>
                  <a:pt x="7241919" y="365946"/>
                </a:lnTo>
                <a:close/>
                <a:moveTo>
                  <a:pt x="4207704" y="364769"/>
                </a:moveTo>
                <a:lnTo>
                  <a:pt x="4229359" y="364769"/>
                </a:lnTo>
                <a:lnTo>
                  <a:pt x="4229359" y="369011"/>
                </a:lnTo>
                <a:lnTo>
                  <a:pt x="4207704" y="369011"/>
                </a:lnTo>
                <a:close/>
                <a:moveTo>
                  <a:pt x="7478772" y="360838"/>
                </a:moveTo>
                <a:lnTo>
                  <a:pt x="7478772" y="389041"/>
                </a:lnTo>
                <a:lnTo>
                  <a:pt x="7499682" y="389041"/>
                </a:lnTo>
                <a:lnTo>
                  <a:pt x="7499682" y="379739"/>
                </a:lnTo>
                <a:lnTo>
                  <a:pt x="7587639" y="379739"/>
                </a:lnTo>
                <a:lnTo>
                  <a:pt x="7587639" y="389041"/>
                </a:lnTo>
                <a:lnTo>
                  <a:pt x="7609517" y="389041"/>
                </a:lnTo>
                <a:lnTo>
                  <a:pt x="7609517" y="360838"/>
                </a:lnTo>
                <a:close/>
                <a:moveTo>
                  <a:pt x="4256520" y="354797"/>
                </a:moveTo>
                <a:lnTo>
                  <a:pt x="4256520" y="393270"/>
                </a:lnTo>
                <a:lnTo>
                  <a:pt x="4274901" y="393270"/>
                </a:lnTo>
                <a:lnTo>
                  <a:pt x="4274901" y="354797"/>
                </a:lnTo>
                <a:close/>
                <a:moveTo>
                  <a:pt x="4189921" y="352268"/>
                </a:moveTo>
                <a:lnTo>
                  <a:pt x="4189921" y="410311"/>
                </a:lnTo>
                <a:lnTo>
                  <a:pt x="4207704" y="410311"/>
                </a:lnTo>
                <a:lnTo>
                  <a:pt x="4207704" y="395056"/>
                </a:lnTo>
                <a:lnTo>
                  <a:pt x="4229359" y="395056"/>
                </a:lnTo>
                <a:lnTo>
                  <a:pt x="4229359" y="396470"/>
                </a:lnTo>
                <a:cubicBezTo>
                  <a:pt x="4229359" y="397660"/>
                  <a:pt x="4228764" y="398255"/>
                  <a:pt x="4227573" y="398255"/>
                </a:cubicBezTo>
                <a:cubicBezTo>
                  <a:pt x="4226928" y="398255"/>
                  <a:pt x="4225751" y="398255"/>
                  <a:pt x="4224039" y="398255"/>
                </a:cubicBezTo>
                <a:cubicBezTo>
                  <a:pt x="4222328" y="398255"/>
                  <a:pt x="4220702" y="398206"/>
                  <a:pt x="4219164" y="398107"/>
                </a:cubicBezTo>
                <a:cubicBezTo>
                  <a:pt x="4220008" y="399694"/>
                  <a:pt x="4220864" y="401567"/>
                  <a:pt x="4221731" y="403725"/>
                </a:cubicBezTo>
                <a:cubicBezTo>
                  <a:pt x="4222601" y="405883"/>
                  <a:pt x="4223257" y="407929"/>
                  <a:pt x="4223704" y="409864"/>
                </a:cubicBezTo>
                <a:cubicBezTo>
                  <a:pt x="4227375" y="409864"/>
                  <a:pt x="4230711" y="409790"/>
                  <a:pt x="4233713" y="409641"/>
                </a:cubicBezTo>
                <a:cubicBezTo>
                  <a:pt x="4236713" y="409492"/>
                  <a:pt x="4239281" y="408946"/>
                  <a:pt x="4241414" y="408004"/>
                </a:cubicBezTo>
                <a:cubicBezTo>
                  <a:pt x="4243597" y="407012"/>
                  <a:pt x="4245111" y="405697"/>
                  <a:pt x="4245954" y="404060"/>
                </a:cubicBezTo>
                <a:cubicBezTo>
                  <a:pt x="4246797" y="402423"/>
                  <a:pt x="4247218" y="399893"/>
                  <a:pt x="4247218" y="396470"/>
                </a:cubicBezTo>
                <a:lnTo>
                  <a:pt x="4247218" y="352268"/>
                </a:lnTo>
                <a:close/>
                <a:moveTo>
                  <a:pt x="4285022" y="351449"/>
                </a:moveTo>
                <a:lnTo>
                  <a:pt x="4285022" y="395204"/>
                </a:lnTo>
                <a:cubicBezTo>
                  <a:pt x="4285022" y="396643"/>
                  <a:pt x="4284203" y="397363"/>
                  <a:pt x="4282565" y="397363"/>
                </a:cubicBezTo>
                <a:cubicBezTo>
                  <a:pt x="4281772" y="397412"/>
                  <a:pt x="4280147" y="397437"/>
                  <a:pt x="4277692" y="397437"/>
                </a:cubicBezTo>
                <a:cubicBezTo>
                  <a:pt x="4275236" y="397437"/>
                  <a:pt x="4272941" y="397363"/>
                  <a:pt x="4270808" y="397214"/>
                </a:cubicBezTo>
                <a:cubicBezTo>
                  <a:pt x="4271751" y="399099"/>
                  <a:pt x="4272718" y="401319"/>
                  <a:pt x="4273710" y="403874"/>
                </a:cubicBezTo>
                <a:cubicBezTo>
                  <a:pt x="4274702" y="406429"/>
                  <a:pt x="4275422" y="408773"/>
                  <a:pt x="4275868" y="410906"/>
                </a:cubicBezTo>
                <a:cubicBezTo>
                  <a:pt x="4280432" y="410906"/>
                  <a:pt x="4284464" y="410819"/>
                  <a:pt x="4287960" y="410646"/>
                </a:cubicBezTo>
                <a:cubicBezTo>
                  <a:pt x="4291458" y="410472"/>
                  <a:pt x="4294522" y="409914"/>
                  <a:pt x="4297151" y="408971"/>
                </a:cubicBezTo>
                <a:cubicBezTo>
                  <a:pt x="4299830" y="407880"/>
                  <a:pt x="4301678" y="406392"/>
                  <a:pt x="4302694" y="404506"/>
                </a:cubicBezTo>
                <a:cubicBezTo>
                  <a:pt x="4303712" y="402621"/>
                  <a:pt x="4304220" y="399719"/>
                  <a:pt x="4304220" y="395800"/>
                </a:cubicBezTo>
                <a:lnTo>
                  <a:pt x="4304220" y="351449"/>
                </a:lnTo>
                <a:close/>
                <a:moveTo>
                  <a:pt x="9197423" y="350572"/>
                </a:moveTo>
                <a:cubicBezTo>
                  <a:pt x="9192462" y="355185"/>
                  <a:pt x="9186087" y="359414"/>
                  <a:pt x="9178298" y="363259"/>
                </a:cubicBezTo>
                <a:cubicBezTo>
                  <a:pt x="9170509" y="367104"/>
                  <a:pt x="9161927" y="370490"/>
                  <a:pt x="9152551" y="373417"/>
                </a:cubicBezTo>
                <a:cubicBezTo>
                  <a:pt x="9143175" y="376344"/>
                  <a:pt x="9133600" y="378725"/>
                  <a:pt x="9123827" y="380560"/>
                </a:cubicBezTo>
                <a:cubicBezTo>
                  <a:pt x="9125067" y="381850"/>
                  <a:pt x="9126456" y="383525"/>
                  <a:pt x="9127994" y="385583"/>
                </a:cubicBezTo>
                <a:cubicBezTo>
                  <a:pt x="9129532" y="387642"/>
                  <a:pt x="9130983" y="389750"/>
                  <a:pt x="9132347" y="391908"/>
                </a:cubicBezTo>
                <a:cubicBezTo>
                  <a:pt x="9133712" y="394066"/>
                  <a:pt x="9134766" y="395939"/>
                  <a:pt x="9135510" y="397527"/>
                </a:cubicBezTo>
                <a:cubicBezTo>
                  <a:pt x="9138338" y="396832"/>
                  <a:pt x="9141153" y="396100"/>
                  <a:pt x="9143956" y="395331"/>
                </a:cubicBezTo>
                <a:cubicBezTo>
                  <a:pt x="9146759" y="394563"/>
                  <a:pt x="9149549" y="393756"/>
                  <a:pt x="9152328" y="392913"/>
                </a:cubicBezTo>
                <a:lnTo>
                  <a:pt x="9152328" y="402364"/>
                </a:lnTo>
                <a:lnTo>
                  <a:pt x="9177331" y="402364"/>
                </a:lnTo>
                <a:lnTo>
                  <a:pt x="9169517" y="408912"/>
                </a:lnTo>
                <a:cubicBezTo>
                  <a:pt x="9171650" y="409458"/>
                  <a:pt x="9173821" y="410028"/>
                  <a:pt x="9176028" y="410624"/>
                </a:cubicBezTo>
                <a:cubicBezTo>
                  <a:pt x="9178236" y="411219"/>
                  <a:pt x="9180431" y="411864"/>
                  <a:pt x="9182614" y="412558"/>
                </a:cubicBezTo>
                <a:cubicBezTo>
                  <a:pt x="9179886" y="413402"/>
                  <a:pt x="9177095" y="414171"/>
                  <a:pt x="9174243" y="414865"/>
                </a:cubicBezTo>
                <a:cubicBezTo>
                  <a:pt x="9171390" y="415560"/>
                  <a:pt x="9168550" y="416229"/>
                  <a:pt x="9165722" y="416874"/>
                </a:cubicBezTo>
                <a:lnTo>
                  <a:pt x="9165722" y="404670"/>
                </a:lnTo>
                <a:lnTo>
                  <a:pt x="9146226" y="404670"/>
                </a:lnTo>
                <a:lnTo>
                  <a:pt x="9146226" y="440017"/>
                </a:lnTo>
                <a:lnTo>
                  <a:pt x="9183358" y="440017"/>
                </a:lnTo>
                <a:cubicBezTo>
                  <a:pt x="9183011" y="440910"/>
                  <a:pt x="9182664" y="441791"/>
                  <a:pt x="9182316" y="442659"/>
                </a:cubicBezTo>
                <a:cubicBezTo>
                  <a:pt x="9181969" y="443527"/>
                  <a:pt x="9181622" y="444383"/>
                  <a:pt x="9181275" y="445226"/>
                </a:cubicBezTo>
                <a:lnTo>
                  <a:pt x="9139007" y="445226"/>
                </a:lnTo>
                <a:lnTo>
                  <a:pt x="9139007" y="495977"/>
                </a:lnTo>
                <a:lnTo>
                  <a:pt x="9160513" y="495977"/>
                </a:lnTo>
                <a:lnTo>
                  <a:pt x="9160513" y="462118"/>
                </a:lnTo>
                <a:lnTo>
                  <a:pt x="9172122" y="462118"/>
                </a:lnTo>
                <a:cubicBezTo>
                  <a:pt x="9169641" y="465541"/>
                  <a:pt x="9167161" y="467625"/>
                  <a:pt x="9164680" y="468369"/>
                </a:cubicBezTo>
                <a:cubicBezTo>
                  <a:pt x="9165474" y="470204"/>
                  <a:pt x="9166342" y="472400"/>
                  <a:pt x="9167285" y="474955"/>
                </a:cubicBezTo>
                <a:cubicBezTo>
                  <a:pt x="9168227" y="477509"/>
                  <a:pt x="9169108" y="479978"/>
                  <a:pt x="9169927" y="482359"/>
                </a:cubicBezTo>
                <a:cubicBezTo>
                  <a:pt x="9170745" y="484740"/>
                  <a:pt x="9171328" y="486625"/>
                  <a:pt x="9171675" y="488014"/>
                </a:cubicBezTo>
                <a:cubicBezTo>
                  <a:pt x="9172618" y="487617"/>
                  <a:pt x="9173833" y="487233"/>
                  <a:pt x="9175322" y="486861"/>
                </a:cubicBezTo>
                <a:cubicBezTo>
                  <a:pt x="9176810" y="486489"/>
                  <a:pt x="9179005" y="486104"/>
                  <a:pt x="9181907" y="485707"/>
                </a:cubicBezTo>
                <a:cubicBezTo>
                  <a:pt x="9184809" y="485311"/>
                  <a:pt x="9188790" y="484864"/>
                  <a:pt x="9193851" y="484368"/>
                </a:cubicBezTo>
                <a:cubicBezTo>
                  <a:pt x="9198911" y="483872"/>
                  <a:pt x="9205484" y="483252"/>
                  <a:pt x="9213570" y="482508"/>
                </a:cubicBezTo>
                <a:cubicBezTo>
                  <a:pt x="9213868" y="483500"/>
                  <a:pt x="9214153" y="484455"/>
                  <a:pt x="9214426" y="485373"/>
                </a:cubicBezTo>
                <a:cubicBezTo>
                  <a:pt x="9214699" y="486290"/>
                  <a:pt x="9214910" y="487121"/>
                  <a:pt x="9215059" y="487865"/>
                </a:cubicBezTo>
                <a:lnTo>
                  <a:pt x="9224212" y="484368"/>
                </a:lnTo>
                <a:cubicBezTo>
                  <a:pt x="9225055" y="486253"/>
                  <a:pt x="9225861" y="488213"/>
                  <a:pt x="9226630" y="490247"/>
                </a:cubicBezTo>
                <a:cubicBezTo>
                  <a:pt x="9227399" y="492281"/>
                  <a:pt x="9228031" y="494191"/>
                  <a:pt x="9228528" y="495977"/>
                </a:cubicBezTo>
                <a:cubicBezTo>
                  <a:pt x="9232645" y="495977"/>
                  <a:pt x="9236428" y="495828"/>
                  <a:pt x="9239876" y="495530"/>
                </a:cubicBezTo>
                <a:cubicBezTo>
                  <a:pt x="9243324" y="495232"/>
                  <a:pt x="9246486" y="494364"/>
                  <a:pt x="9249364" y="492926"/>
                </a:cubicBezTo>
                <a:cubicBezTo>
                  <a:pt x="9252290" y="491536"/>
                  <a:pt x="9254275" y="489577"/>
                  <a:pt x="9255317" y="487047"/>
                </a:cubicBezTo>
                <a:cubicBezTo>
                  <a:pt x="9256358" y="484517"/>
                  <a:pt x="9256879" y="481094"/>
                  <a:pt x="9256879" y="476778"/>
                </a:cubicBezTo>
                <a:lnTo>
                  <a:pt x="9256879" y="445226"/>
                </a:lnTo>
                <a:lnTo>
                  <a:pt x="9204417" y="445226"/>
                </a:lnTo>
                <a:cubicBezTo>
                  <a:pt x="9204963" y="444383"/>
                  <a:pt x="9205459" y="443515"/>
                  <a:pt x="9205906" y="442622"/>
                </a:cubicBezTo>
                <a:cubicBezTo>
                  <a:pt x="9206352" y="441729"/>
                  <a:pt x="9206774" y="440860"/>
                  <a:pt x="9207171" y="440017"/>
                </a:cubicBezTo>
                <a:lnTo>
                  <a:pt x="9249810" y="440017"/>
                </a:lnTo>
                <a:lnTo>
                  <a:pt x="9249810" y="404670"/>
                </a:lnTo>
                <a:lnTo>
                  <a:pt x="9229421" y="404670"/>
                </a:lnTo>
                <a:lnTo>
                  <a:pt x="9229421" y="416205"/>
                </a:lnTo>
                <a:cubicBezTo>
                  <a:pt x="9225601" y="414468"/>
                  <a:pt x="9221433" y="412707"/>
                  <a:pt x="9216919" y="410921"/>
                </a:cubicBezTo>
                <a:cubicBezTo>
                  <a:pt x="9219896" y="409135"/>
                  <a:pt x="9222748" y="407200"/>
                  <a:pt x="9225477" y="405117"/>
                </a:cubicBezTo>
                <a:lnTo>
                  <a:pt x="9218407" y="402364"/>
                </a:lnTo>
                <a:lnTo>
                  <a:pt x="9242964" y="402364"/>
                </a:lnTo>
                <a:lnTo>
                  <a:pt x="9242964" y="392318"/>
                </a:lnTo>
                <a:cubicBezTo>
                  <a:pt x="9245544" y="393012"/>
                  <a:pt x="9248123" y="393657"/>
                  <a:pt x="9250703" y="394253"/>
                </a:cubicBezTo>
                <a:cubicBezTo>
                  <a:pt x="9253283" y="394848"/>
                  <a:pt x="9255788" y="395369"/>
                  <a:pt x="9258219" y="395815"/>
                </a:cubicBezTo>
                <a:cubicBezTo>
                  <a:pt x="9259906" y="392987"/>
                  <a:pt x="9262026" y="389862"/>
                  <a:pt x="9264581" y="386439"/>
                </a:cubicBezTo>
                <a:cubicBezTo>
                  <a:pt x="9267136" y="383016"/>
                  <a:pt x="9269803" y="380089"/>
                  <a:pt x="9272581" y="377658"/>
                </a:cubicBezTo>
                <a:cubicBezTo>
                  <a:pt x="9265338" y="377013"/>
                  <a:pt x="9257971" y="375984"/>
                  <a:pt x="9250480" y="374570"/>
                </a:cubicBezTo>
                <a:cubicBezTo>
                  <a:pt x="9242989" y="373156"/>
                  <a:pt x="9235833" y="371395"/>
                  <a:pt x="9229011" y="369286"/>
                </a:cubicBezTo>
                <a:cubicBezTo>
                  <a:pt x="9222190" y="367178"/>
                  <a:pt x="9216175" y="364735"/>
                  <a:pt x="9210966" y="361957"/>
                </a:cubicBezTo>
                <a:cubicBezTo>
                  <a:pt x="9211561" y="361461"/>
                  <a:pt x="9212132" y="360940"/>
                  <a:pt x="9212677" y="360394"/>
                </a:cubicBezTo>
                <a:cubicBezTo>
                  <a:pt x="9213223" y="359848"/>
                  <a:pt x="9213769" y="359303"/>
                  <a:pt x="9214315" y="358757"/>
                </a:cubicBezTo>
                <a:close/>
                <a:moveTo>
                  <a:pt x="2072192" y="345770"/>
                </a:moveTo>
                <a:cubicBezTo>
                  <a:pt x="2074226" y="347903"/>
                  <a:pt x="2076409" y="350358"/>
                  <a:pt x="2078740" y="353137"/>
                </a:cubicBezTo>
                <a:cubicBezTo>
                  <a:pt x="2081072" y="355915"/>
                  <a:pt x="2082858" y="358197"/>
                  <a:pt x="2084098" y="359983"/>
                </a:cubicBezTo>
                <a:cubicBezTo>
                  <a:pt x="2085587" y="358891"/>
                  <a:pt x="2087062" y="357713"/>
                  <a:pt x="2088526" y="356448"/>
                </a:cubicBezTo>
                <a:cubicBezTo>
                  <a:pt x="2089989" y="355183"/>
                  <a:pt x="2091440" y="353856"/>
                  <a:pt x="2092879" y="352467"/>
                </a:cubicBezTo>
                <a:cubicBezTo>
                  <a:pt x="2094715" y="354749"/>
                  <a:pt x="2096699" y="356882"/>
                  <a:pt x="2098833" y="358866"/>
                </a:cubicBezTo>
                <a:cubicBezTo>
                  <a:pt x="2094863" y="361000"/>
                  <a:pt x="2090646" y="362848"/>
                  <a:pt x="2086182" y="364410"/>
                </a:cubicBezTo>
                <a:cubicBezTo>
                  <a:pt x="2081717" y="365973"/>
                  <a:pt x="2077053" y="367275"/>
                  <a:pt x="2072192" y="368317"/>
                </a:cubicBezTo>
                <a:close/>
                <a:moveTo>
                  <a:pt x="263604" y="341485"/>
                </a:moveTo>
                <a:lnTo>
                  <a:pt x="263604" y="350638"/>
                </a:lnTo>
                <a:lnTo>
                  <a:pt x="239791" y="350638"/>
                </a:lnTo>
                <a:lnTo>
                  <a:pt x="239791" y="367232"/>
                </a:lnTo>
                <a:lnTo>
                  <a:pt x="263604" y="367232"/>
                </a:lnTo>
                <a:lnTo>
                  <a:pt x="263604" y="373632"/>
                </a:lnTo>
                <a:lnTo>
                  <a:pt x="232350" y="373632"/>
                </a:lnTo>
                <a:lnTo>
                  <a:pt x="232350" y="390524"/>
                </a:lnTo>
                <a:lnTo>
                  <a:pt x="257651" y="390524"/>
                </a:lnTo>
                <a:cubicBezTo>
                  <a:pt x="257055" y="392161"/>
                  <a:pt x="256447" y="393798"/>
                  <a:pt x="255827" y="395435"/>
                </a:cubicBezTo>
                <a:cubicBezTo>
                  <a:pt x="255207" y="397072"/>
                  <a:pt x="254550" y="398635"/>
                  <a:pt x="253855" y="400123"/>
                </a:cubicBezTo>
                <a:lnTo>
                  <a:pt x="234359" y="400123"/>
                </a:lnTo>
                <a:lnTo>
                  <a:pt x="234359" y="417090"/>
                </a:lnTo>
                <a:lnTo>
                  <a:pt x="244851" y="417090"/>
                </a:lnTo>
                <a:cubicBezTo>
                  <a:pt x="243859" y="418727"/>
                  <a:pt x="243040" y="419942"/>
                  <a:pt x="242396" y="420736"/>
                </a:cubicBezTo>
                <a:cubicBezTo>
                  <a:pt x="241007" y="422720"/>
                  <a:pt x="239642" y="424345"/>
                  <a:pt x="238303" y="425610"/>
                </a:cubicBezTo>
                <a:cubicBezTo>
                  <a:pt x="236963" y="426875"/>
                  <a:pt x="235525" y="427681"/>
                  <a:pt x="233987" y="428028"/>
                </a:cubicBezTo>
                <a:cubicBezTo>
                  <a:pt x="234830" y="429814"/>
                  <a:pt x="235698" y="431947"/>
                  <a:pt x="236591" y="434428"/>
                </a:cubicBezTo>
                <a:cubicBezTo>
                  <a:pt x="237484" y="436908"/>
                  <a:pt x="238303" y="439327"/>
                  <a:pt x="239047" y="441683"/>
                </a:cubicBezTo>
                <a:cubicBezTo>
                  <a:pt x="239791" y="444040"/>
                  <a:pt x="240362" y="445888"/>
                  <a:pt x="240758" y="447227"/>
                </a:cubicBezTo>
                <a:cubicBezTo>
                  <a:pt x="241403" y="446384"/>
                  <a:pt x="243016" y="445751"/>
                  <a:pt x="245595" y="445330"/>
                </a:cubicBezTo>
                <a:cubicBezTo>
                  <a:pt x="248175" y="444908"/>
                  <a:pt x="250879" y="444697"/>
                  <a:pt x="253707" y="444697"/>
                </a:cubicBezTo>
                <a:lnTo>
                  <a:pt x="270747" y="444697"/>
                </a:lnTo>
                <a:lnTo>
                  <a:pt x="270747" y="451394"/>
                </a:lnTo>
                <a:cubicBezTo>
                  <a:pt x="263752" y="451742"/>
                  <a:pt x="257080" y="452101"/>
                  <a:pt x="250730" y="452473"/>
                </a:cubicBezTo>
                <a:cubicBezTo>
                  <a:pt x="244380" y="452845"/>
                  <a:pt x="238650" y="453131"/>
                  <a:pt x="233540" y="453329"/>
                </a:cubicBezTo>
                <a:lnTo>
                  <a:pt x="235401" y="472826"/>
                </a:lnTo>
                <a:cubicBezTo>
                  <a:pt x="240510" y="472478"/>
                  <a:pt x="246067" y="472044"/>
                  <a:pt x="252069" y="471523"/>
                </a:cubicBezTo>
                <a:cubicBezTo>
                  <a:pt x="258072" y="471002"/>
                  <a:pt x="264298" y="470469"/>
                  <a:pt x="270747" y="469923"/>
                </a:cubicBezTo>
                <a:lnTo>
                  <a:pt x="270747" y="485476"/>
                </a:lnTo>
                <a:lnTo>
                  <a:pt x="291137" y="485476"/>
                </a:lnTo>
                <a:lnTo>
                  <a:pt x="291137" y="468286"/>
                </a:lnTo>
                <a:lnTo>
                  <a:pt x="308847" y="466575"/>
                </a:lnTo>
                <a:cubicBezTo>
                  <a:pt x="307607" y="467567"/>
                  <a:pt x="306379" y="468547"/>
                  <a:pt x="305164" y="469514"/>
                </a:cubicBezTo>
                <a:cubicBezTo>
                  <a:pt x="303948" y="470482"/>
                  <a:pt x="302696" y="471387"/>
                  <a:pt x="301406" y="472230"/>
                </a:cubicBezTo>
                <a:cubicBezTo>
                  <a:pt x="303986" y="474215"/>
                  <a:pt x="306689" y="476670"/>
                  <a:pt x="309517" y="479597"/>
                </a:cubicBezTo>
                <a:cubicBezTo>
                  <a:pt x="312345" y="482524"/>
                  <a:pt x="314503" y="485203"/>
                  <a:pt x="315991" y="487634"/>
                </a:cubicBezTo>
                <a:cubicBezTo>
                  <a:pt x="318968" y="485253"/>
                  <a:pt x="321857" y="482772"/>
                  <a:pt x="324660" y="480193"/>
                </a:cubicBezTo>
                <a:cubicBezTo>
                  <a:pt x="327463" y="477613"/>
                  <a:pt x="330130" y="474959"/>
                  <a:pt x="332660" y="472230"/>
                </a:cubicBezTo>
                <a:cubicBezTo>
                  <a:pt x="335140" y="476149"/>
                  <a:pt x="337993" y="479188"/>
                  <a:pt x="341217" y="481346"/>
                </a:cubicBezTo>
                <a:cubicBezTo>
                  <a:pt x="344442" y="483504"/>
                  <a:pt x="348088" y="484583"/>
                  <a:pt x="352156" y="484583"/>
                </a:cubicBezTo>
                <a:cubicBezTo>
                  <a:pt x="356770" y="484583"/>
                  <a:pt x="360590" y="483752"/>
                  <a:pt x="363616" y="482090"/>
                </a:cubicBezTo>
                <a:cubicBezTo>
                  <a:pt x="366642" y="480428"/>
                  <a:pt x="369061" y="477414"/>
                  <a:pt x="370871" y="473049"/>
                </a:cubicBezTo>
                <a:cubicBezTo>
                  <a:pt x="372682" y="468683"/>
                  <a:pt x="374109" y="462482"/>
                  <a:pt x="375150" y="454445"/>
                </a:cubicBezTo>
                <a:cubicBezTo>
                  <a:pt x="372571" y="453354"/>
                  <a:pt x="369718" y="451729"/>
                  <a:pt x="366593" y="449571"/>
                </a:cubicBezTo>
                <a:cubicBezTo>
                  <a:pt x="363467" y="447413"/>
                  <a:pt x="360838" y="445119"/>
                  <a:pt x="358705" y="442688"/>
                </a:cubicBezTo>
                <a:cubicBezTo>
                  <a:pt x="358308" y="450129"/>
                  <a:pt x="357750" y="455462"/>
                  <a:pt x="357031" y="458687"/>
                </a:cubicBezTo>
                <a:cubicBezTo>
                  <a:pt x="356311" y="461911"/>
                  <a:pt x="355331" y="463524"/>
                  <a:pt x="354091" y="463524"/>
                </a:cubicBezTo>
                <a:cubicBezTo>
                  <a:pt x="352652" y="463524"/>
                  <a:pt x="351313" y="462693"/>
                  <a:pt x="350073" y="461031"/>
                </a:cubicBezTo>
                <a:cubicBezTo>
                  <a:pt x="348832" y="459369"/>
                  <a:pt x="347642" y="457000"/>
                  <a:pt x="346501" y="453924"/>
                </a:cubicBezTo>
                <a:cubicBezTo>
                  <a:pt x="351313" y="446483"/>
                  <a:pt x="355567" y="438422"/>
                  <a:pt x="359263" y="429740"/>
                </a:cubicBezTo>
                <a:cubicBezTo>
                  <a:pt x="362959" y="421058"/>
                  <a:pt x="366221" y="411806"/>
                  <a:pt x="369048" y="401983"/>
                </a:cubicBezTo>
                <a:lnTo>
                  <a:pt x="349403" y="396626"/>
                </a:lnTo>
                <a:cubicBezTo>
                  <a:pt x="346972" y="406101"/>
                  <a:pt x="343822" y="415204"/>
                  <a:pt x="339952" y="423936"/>
                </a:cubicBezTo>
                <a:cubicBezTo>
                  <a:pt x="339357" y="418925"/>
                  <a:pt x="338799" y="413617"/>
                  <a:pt x="338278" y="408011"/>
                </a:cubicBezTo>
                <a:cubicBezTo>
                  <a:pt x="337757" y="402405"/>
                  <a:pt x="337348" y="396576"/>
                  <a:pt x="337050" y="390524"/>
                </a:cubicBezTo>
                <a:lnTo>
                  <a:pt x="372397" y="390524"/>
                </a:lnTo>
                <a:lnTo>
                  <a:pt x="372397" y="373632"/>
                </a:lnTo>
                <a:lnTo>
                  <a:pt x="356249" y="373632"/>
                </a:lnTo>
                <a:lnTo>
                  <a:pt x="371802" y="363586"/>
                </a:lnTo>
                <a:cubicBezTo>
                  <a:pt x="370611" y="361552"/>
                  <a:pt x="369048" y="359257"/>
                  <a:pt x="367114" y="356702"/>
                </a:cubicBezTo>
                <a:cubicBezTo>
                  <a:pt x="365179" y="354147"/>
                  <a:pt x="363083" y="351580"/>
                  <a:pt x="360826" y="349001"/>
                </a:cubicBezTo>
                <a:cubicBezTo>
                  <a:pt x="358568" y="346421"/>
                  <a:pt x="356423" y="344064"/>
                  <a:pt x="354389" y="341931"/>
                </a:cubicBezTo>
                <a:lnTo>
                  <a:pt x="338241" y="351828"/>
                </a:lnTo>
                <a:cubicBezTo>
                  <a:pt x="341069" y="355103"/>
                  <a:pt x="343996" y="358774"/>
                  <a:pt x="347022" y="362842"/>
                </a:cubicBezTo>
                <a:cubicBezTo>
                  <a:pt x="350048" y="366910"/>
                  <a:pt x="352355" y="370506"/>
                  <a:pt x="353942" y="373632"/>
                </a:cubicBezTo>
                <a:lnTo>
                  <a:pt x="336455" y="373632"/>
                </a:lnTo>
                <a:cubicBezTo>
                  <a:pt x="336356" y="368373"/>
                  <a:pt x="336343" y="363052"/>
                  <a:pt x="336418" y="357670"/>
                </a:cubicBezTo>
                <a:cubicBezTo>
                  <a:pt x="336492" y="352287"/>
                  <a:pt x="336604" y="346892"/>
                  <a:pt x="336753" y="341485"/>
                </a:cubicBezTo>
                <a:lnTo>
                  <a:pt x="314949" y="341485"/>
                </a:lnTo>
                <a:cubicBezTo>
                  <a:pt x="314949" y="346892"/>
                  <a:pt x="314962" y="352287"/>
                  <a:pt x="314986" y="357670"/>
                </a:cubicBezTo>
                <a:cubicBezTo>
                  <a:pt x="315011" y="363052"/>
                  <a:pt x="315098" y="368373"/>
                  <a:pt x="315247" y="373632"/>
                </a:cubicBezTo>
                <a:lnTo>
                  <a:pt x="284588" y="373632"/>
                </a:lnTo>
                <a:lnTo>
                  <a:pt x="284588" y="367232"/>
                </a:lnTo>
                <a:lnTo>
                  <a:pt x="308550" y="367232"/>
                </a:lnTo>
                <a:lnTo>
                  <a:pt x="308550" y="350638"/>
                </a:lnTo>
                <a:lnTo>
                  <a:pt x="284588" y="350638"/>
                </a:lnTo>
                <a:lnTo>
                  <a:pt x="284588" y="341485"/>
                </a:lnTo>
                <a:close/>
                <a:moveTo>
                  <a:pt x="2105530" y="338477"/>
                </a:moveTo>
                <a:lnTo>
                  <a:pt x="2122645" y="338477"/>
                </a:lnTo>
                <a:cubicBezTo>
                  <a:pt x="2120313" y="341851"/>
                  <a:pt x="2117610" y="345001"/>
                  <a:pt x="2114534" y="347928"/>
                </a:cubicBezTo>
                <a:cubicBezTo>
                  <a:pt x="2111011" y="345149"/>
                  <a:pt x="2107911" y="342099"/>
                  <a:pt x="2105232" y="338775"/>
                </a:cubicBezTo>
                <a:close/>
                <a:moveTo>
                  <a:pt x="1070067" y="324085"/>
                </a:moveTo>
                <a:lnTo>
                  <a:pt x="1070067" y="439129"/>
                </a:lnTo>
                <a:lnTo>
                  <a:pt x="1046626" y="439129"/>
                </a:lnTo>
                <a:lnTo>
                  <a:pt x="1046626" y="354595"/>
                </a:lnTo>
                <a:lnTo>
                  <a:pt x="1023483" y="354595"/>
                </a:lnTo>
                <a:lnTo>
                  <a:pt x="1023483" y="439129"/>
                </a:lnTo>
                <a:lnTo>
                  <a:pt x="1004880" y="439129"/>
                </a:lnTo>
                <a:lnTo>
                  <a:pt x="1004880" y="461230"/>
                </a:lnTo>
                <a:lnTo>
                  <a:pt x="1146267" y="461230"/>
                </a:lnTo>
                <a:lnTo>
                  <a:pt x="1146267" y="439129"/>
                </a:lnTo>
                <a:lnTo>
                  <a:pt x="1093879" y="439129"/>
                </a:lnTo>
                <a:lnTo>
                  <a:pt x="1093879" y="392472"/>
                </a:lnTo>
                <a:lnTo>
                  <a:pt x="1137114" y="392472"/>
                </a:lnTo>
                <a:lnTo>
                  <a:pt x="1137114" y="370222"/>
                </a:lnTo>
                <a:lnTo>
                  <a:pt x="1093879" y="370222"/>
                </a:lnTo>
                <a:lnTo>
                  <a:pt x="1093879" y="324085"/>
                </a:lnTo>
                <a:close/>
                <a:moveTo>
                  <a:pt x="7508240" y="322441"/>
                </a:moveTo>
                <a:lnTo>
                  <a:pt x="7508240" y="330849"/>
                </a:lnTo>
                <a:lnTo>
                  <a:pt x="7476688" y="330849"/>
                </a:lnTo>
                <a:lnTo>
                  <a:pt x="7476688" y="350197"/>
                </a:lnTo>
                <a:lnTo>
                  <a:pt x="7508240" y="350197"/>
                </a:lnTo>
                <a:lnTo>
                  <a:pt x="7508240" y="357490"/>
                </a:lnTo>
                <a:lnTo>
                  <a:pt x="7530117" y="357490"/>
                </a:lnTo>
                <a:lnTo>
                  <a:pt x="7530117" y="350197"/>
                </a:lnTo>
                <a:lnTo>
                  <a:pt x="7558469" y="350197"/>
                </a:lnTo>
                <a:lnTo>
                  <a:pt x="7558469" y="357490"/>
                </a:lnTo>
                <a:lnTo>
                  <a:pt x="7580570" y="357490"/>
                </a:lnTo>
                <a:lnTo>
                  <a:pt x="7580570" y="350197"/>
                </a:lnTo>
                <a:lnTo>
                  <a:pt x="7612568" y="350197"/>
                </a:lnTo>
                <a:lnTo>
                  <a:pt x="7612568" y="330849"/>
                </a:lnTo>
                <a:lnTo>
                  <a:pt x="7580570" y="330849"/>
                </a:lnTo>
                <a:lnTo>
                  <a:pt x="7580570" y="322441"/>
                </a:lnTo>
                <a:lnTo>
                  <a:pt x="7558469" y="322441"/>
                </a:lnTo>
                <a:lnTo>
                  <a:pt x="7558469" y="330849"/>
                </a:lnTo>
                <a:lnTo>
                  <a:pt x="7530117" y="330849"/>
                </a:lnTo>
                <a:lnTo>
                  <a:pt x="7530117" y="322441"/>
                </a:lnTo>
                <a:close/>
                <a:moveTo>
                  <a:pt x="4226308" y="317219"/>
                </a:moveTo>
                <a:lnTo>
                  <a:pt x="4205472" y="320567"/>
                </a:lnTo>
                <a:cubicBezTo>
                  <a:pt x="4206217" y="322055"/>
                  <a:pt x="4206936" y="323779"/>
                  <a:pt x="4207630" y="325739"/>
                </a:cubicBezTo>
                <a:cubicBezTo>
                  <a:pt x="4208326" y="327699"/>
                  <a:pt x="4208871" y="329472"/>
                  <a:pt x="4209267" y="331060"/>
                </a:cubicBezTo>
                <a:lnTo>
                  <a:pt x="4180769" y="331060"/>
                </a:lnTo>
                <a:lnTo>
                  <a:pt x="4180769" y="347357"/>
                </a:lnTo>
                <a:lnTo>
                  <a:pt x="4315903" y="347357"/>
                </a:lnTo>
                <a:lnTo>
                  <a:pt x="4315903" y="331060"/>
                </a:lnTo>
                <a:lnTo>
                  <a:pt x="4285022" y="331060"/>
                </a:lnTo>
                <a:cubicBezTo>
                  <a:pt x="4286063" y="329522"/>
                  <a:pt x="4287154" y="327909"/>
                  <a:pt x="4288296" y="326223"/>
                </a:cubicBezTo>
                <a:cubicBezTo>
                  <a:pt x="4289437" y="324536"/>
                  <a:pt x="4290628" y="322700"/>
                  <a:pt x="4291867" y="320716"/>
                </a:cubicBezTo>
                <a:lnTo>
                  <a:pt x="4269320" y="317516"/>
                </a:lnTo>
                <a:cubicBezTo>
                  <a:pt x="4268625" y="319550"/>
                  <a:pt x="4267720" y="321758"/>
                  <a:pt x="4266604" y="324139"/>
                </a:cubicBezTo>
                <a:cubicBezTo>
                  <a:pt x="4265487" y="326520"/>
                  <a:pt x="4264358" y="328827"/>
                  <a:pt x="4263218" y="331060"/>
                </a:cubicBezTo>
                <a:lnTo>
                  <a:pt x="4225117" y="331060"/>
                </a:lnTo>
                <a:lnTo>
                  <a:pt x="4231815" y="330018"/>
                </a:lnTo>
                <a:cubicBezTo>
                  <a:pt x="4231419" y="328182"/>
                  <a:pt x="4230711" y="326061"/>
                  <a:pt x="4229694" y="323655"/>
                </a:cubicBezTo>
                <a:cubicBezTo>
                  <a:pt x="4228677" y="321249"/>
                  <a:pt x="4227549" y="319104"/>
                  <a:pt x="4226308" y="317219"/>
                </a:cubicBezTo>
                <a:close/>
                <a:moveTo>
                  <a:pt x="2098981" y="310125"/>
                </a:moveTo>
                <a:cubicBezTo>
                  <a:pt x="2096302" y="316525"/>
                  <a:pt x="2092594" y="322540"/>
                  <a:pt x="2087856" y="328171"/>
                </a:cubicBezTo>
                <a:cubicBezTo>
                  <a:pt x="2083118" y="333801"/>
                  <a:pt x="2077897" y="338551"/>
                  <a:pt x="2072192" y="342421"/>
                </a:cubicBezTo>
                <a:lnTo>
                  <a:pt x="2072192" y="334831"/>
                </a:lnTo>
                <a:lnTo>
                  <a:pt x="2056639" y="334831"/>
                </a:lnTo>
                <a:lnTo>
                  <a:pt x="2056639" y="418175"/>
                </a:lnTo>
                <a:lnTo>
                  <a:pt x="2052993" y="418472"/>
                </a:lnTo>
                <a:lnTo>
                  <a:pt x="2052993" y="311986"/>
                </a:lnTo>
                <a:lnTo>
                  <a:pt x="2035878" y="311986"/>
                </a:lnTo>
                <a:lnTo>
                  <a:pt x="2035878" y="419886"/>
                </a:lnTo>
                <a:lnTo>
                  <a:pt x="2032231" y="420184"/>
                </a:lnTo>
                <a:lnTo>
                  <a:pt x="2032231" y="334682"/>
                </a:lnTo>
                <a:lnTo>
                  <a:pt x="2016530" y="334682"/>
                </a:lnTo>
                <a:lnTo>
                  <a:pt x="2016530" y="438713"/>
                </a:lnTo>
                <a:lnTo>
                  <a:pt x="2056639" y="435215"/>
                </a:lnTo>
                <a:lnTo>
                  <a:pt x="2056639" y="441764"/>
                </a:lnTo>
                <a:lnTo>
                  <a:pt x="2072192" y="441764"/>
                </a:lnTo>
                <a:lnTo>
                  <a:pt x="2072192" y="376577"/>
                </a:lnTo>
                <a:cubicBezTo>
                  <a:pt x="2074474" y="380347"/>
                  <a:pt x="2076235" y="383646"/>
                  <a:pt x="2077475" y="386474"/>
                </a:cubicBezTo>
                <a:lnTo>
                  <a:pt x="2080377" y="385730"/>
                </a:lnTo>
                <a:lnTo>
                  <a:pt x="2080377" y="400985"/>
                </a:lnTo>
                <a:lnTo>
                  <a:pt x="2103297" y="400985"/>
                </a:lnTo>
                <a:lnTo>
                  <a:pt x="2103297" y="404929"/>
                </a:lnTo>
                <a:lnTo>
                  <a:pt x="2081494" y="404929"/>
                </a:lnTo>
                <a:lnTo>
                  <a:pt x="2081494" y="420481"/>
                </a:lnTo>
                <a:lnTo>
                  <a:pt x="2103297" y="420481"/>
                </a:lnTo>
                <a:lnTo>
                  <a:pt x="2103297" y="424872"/>
                </a:lnTo>
                <a:lnTo>
                  <a:pt x="2074945" y="424872"/>
                </a:lnTo>
                <a:lnTo>
                  <a:pt x="2074945" y="441913"/>
                </a:lnTo>
                <a:lnTo>
                  <a:pt x="2103297" y="441913"/>
                </a:lnTo>
                <a:lnTo>
                  <a:pt x="2103297" y="454786"/>
                </a:lnTo>
                <a:lnTo>
                  <a:pt x="2125175" y="454786"/>
                </a:lnTo>
                <a:lnTo>
                  <a:pt x="2125175" y="441913"/>
                </a:lnTo>
                <a:lnTo>
                  <a:pt x="2155536" y="441913"/>
                </a:lnTo>
                <a:lnTo>
                  <a:pt x="2155536" y="424872"/>
                </a:lnTo>
                <a:lnTo>
                  <a:pt x="2125175" y="424872"/>
                </a:lnTo>
                <a:lnTo>
                  <a:pt x="2125175" y="420481"/>
                </a:lnTo>
                <a:lnTo>
                  <a:pt x="2148690" y="420481"/>
                </a:lnTo>
                <a:lnTo>
                  <a:pt x="2148690" y="404929"/>
                </a:lnTo>
                <a:lnTo>
                  <a:pt x="2125175" y="404929"/>
                </a:lnTo>
                <a:lnTo>
                  <a:pt x="2125175" y="400985"/>
                </a:lnTo>
                <a:lnTo>
                  <a:pt x="2148988" y="400985"/>
                </a:lnTo>
                <a:lnTo>
                  <a:pt x="2148988" y="385432"/>
                </a:lnTo>
                <a:lnTo>
                  <a:pt x="2125175" y="385432"/>
                </a:lnTo>
                <a:lnTo>
                  <a:pt x="2125175" y="378586"/>
                </a:lnTo>
                <a:lnTo>
                  <a:pt x="2103297" y="378586"/>
                </a:lnTo>
                <a:lnTo>
                  <a:pt x="2103297" y="385432"/>
                </a:lnTo>
                <a:lnTo>
                  <a:pt x="2081642" y="385432"/>
                </a:lnTo>
                <a:cubicBezTo>
                  <a:pt x="2087794" y="383746"/>
                  <a:pt x="2093673" y="381774"/>
                  <a:pt x="2099279" y="379516"/>
                </a:cubicBezTo>
                <a:cubicBezTo>
                  <a:pt x="2104885" y="377259"/>
                  <a:pt x="2110118" y="374642"/>
                  <a:pt x="2114980" y="371666"/>
                </a:cubicBezTo>
                <a:cubicBezTo>
                  <a:pt x="2119544" y="374493"/>
                  <a:pt x="2124505" y="377024"/>
                  <a:pt x="2129863" y="379256"/>
                </a:cubicBezTo>
                <a:cubicBezTo>
                  <a:pt x="2135221" y="381488"/>
                  <a:pt x="2141025" y="383274"/>
                  <a:pt x="2147276" y="384614"/>
                </a:cubicBezTo>
                <a:cubicBezTo>
                  <a:pt x="2148219" y="382778"/>
                  <a:pt x="2149447" y="380682"/>
                  <a:pt x="2150960" y="378326"/>
                </a:cubicBezTo>
                <a:cubicBezTo>
                  <a:pt x="2152473" y="375969"/>
                  <a:pt x="2154073" y="373687"/>
                  <a:pt x="2155759" y="371480"/>
                </a:cubicBezTo>
                <a:cubicBezTo>
                  <a:pt x="2157446" y="369272"/>
                  <a:pt x="2159009" y="367474"/>
                  <a:pt x="2160448" y="366085"/>
                </a:cubicBezTo>
                <a:cubicBezTo>
                  <a:pt x="2155040" y="365291"/>
                  <a:pt x="2149967" y="364224"/>
                  <a:pt x="2145230" y="362885"/>
                </a:cubicBezTo>
                <a:cubicBezTo>
                  <a:pt x="2140492" y="361545"/>
                  <a:pt x="2136114" y="359958"/>
                  <a:pt x="2132096" y="358122"/>
                </a:cubicBezTo>
                <a:cubicBezTo>
                  <a:pt x="2140281" y="349639"/>
                  <a:pt x="2146457" y="339072"/>
                  <a:pt x="2150625" y="326422"/>
                </a:cubicBezTo>
                <a:lnTo>
                  <a:pt x="2137081" y="321213"/>
                </a:lnTo>
                <a:lnTo>
                  <a:pt x="2133435" y="321883"/>
                </a:lnTo>
                <a:lnTo>
                  <a:pt x="2115948" y="321883"/>
                </a:lnTo>
                <a:cubicBezTo>
                  <a:pt x="2116444" y="320791"/>
                  <a:pt x="2116952" y="319737"/>
                  <a:pt x="2117473" y="318720"/>
                </a:cubicBezTo>
                <a:cubicBezTo>
                  <a:pt x="2117994" y="317703"/>
                  <a:pt x="2118502" y="316674"/>
                  <a:pt x="2118999" y="315632"/>
                </a:cubicBezTo>
                <a:close/>
                <a:moveTo>
                  <a:pt x="2972260" y="308787"/>
                </a:moveTo>
                <a:lnTo>
                  <a:pt x="2952465" y="316377"/>
                </a:lnTo>
                <a:cubicBezTo>
                  <a:pt x="2953705" y="317965"/>
                  <a:pt x="2954909" y="319738"/>
                  <a:pt x="2956074" y="321698"/>
                </a:cubicBezTo>
                <a:cubicBezTo>
                  <a:pt x="2957240" y="323657"/>
                  <a:pt x="2958269" y="325580"/>
                  <a:pt x="2959162" y="327465"/>
                </a:cubicBezTo>
                <a:lnTo>
                  <a:pt x="2934159" y="327465"/>
                </a:lnTo>
                <a:lnTo>
                  <a:pt x="2934159" y="346887"/>
                </a:lnTo>
                <a:lnTo>
                  <a:pt x="2984910" y="346887"/>
                </a:lnTo>
                <a:lnTo>
                  <a:pt x="2984910" y="351872"/>
                </a:lnTo>
                <a:lnTo>
                  <a:pt x="2940856" y="351872"/>
                </a:lnTo>
                <a:lnTo>
                  <a:pt x="2940856" y="370327"/>
                </a:lnTo>
                <a:lnTo>
                  <a:pt x="2984910" y="370327"/>
                </a:lnTo>
                <a:lnTo>
                  <a:pt x="2984910" y="375685"/>
                </a:lnTo>
                <a:lnTo>
                  <a:pt x="2927462" y="375685"/>
                </a:lnTo>
                <a:lnTo>
                  <a:pt x="2927462" y="394884"/>
                </a:lnTo>
                <a:lnTo>
                  <a:pt x="2981710" y="394884"/>
                </a:lnTo>
                <a:cubicBezTo>
                  <a:pt x="2981561" y="395876"/>
                  <a:pt x="2981437" y="396831"/>
                  <a:pt x="2981338" y="397749"/>
                </a:cubicBezTo>
                <a:cubicBezTo>
                  <a:pt x="2981238" y="398667"/>
                  <a:pt x="2981115" y="399572"/>
                  <a:pt x="2980966" y="400465"/>
                </a:cubicBezTo>
                <a:lnTo>
                  <a:pt x="2932522" y="400465"/>
                </a:lnTo>
                <a:lnTo>
                  <a:pt x="2932522" y="420185"/>
                </a:lnTo>
                <a:lnTo>
                  <a:pt x="2971217" y="420185"/>
                </a:lnTo>
                <a:cubicBezTo>
                  <a:pt x="2967249" y="423608"/>
                  <a:pt x="2961556" y="426498"/>
                  <a:pt x="2954139" y="428854"/>
                </a:cubicBezTo>
                <a:cubicBezTo>
                  <a:pt x="2946723" y="431211"/>
                  <a:pt x="2936615" y="433182"/>
                  <a:pt x="2923816" y="434770"/>
                </a:cubicBezTo>
                <a:cubicBezTo>
                  <a:pt x="2925254" y="436407"/>
                  <a:pt x="2926718" y="438404"/>
                  <a:pt x="2928206" y="440760"/>
                </a:cubicBezTo>
                <a:cubicBezTo>
                  <a:pt x="2929695" y="443117"/>
                  <a:pt x="2931046" y="445547"/>
                  <a:pt x="2932262" y="448053"/>
                </a:cubicBezTo>
                <a:cubicBezTo>
                  <a:pt x="2933477" y="450558"/>
                  <a:pt x="2934383" y="452803"/>
                  <a:pt x="2934978" y="454787"/>
                </a:cubicBezTo>
                <a:cubicBezTo>
                  <a:pt x="2947182" y="452803"/>
                  <a:pt x="2957377" y="450347"/>
                  <a:pt x="2965562" y="447420"/>
                </a:cubicBezTo>
                <a:cubicBezTo>
                  <a:pt x="2973747" y="444493"/>
                  <a:pt x="2980358" y="441095"/>
                  <a:pt x="2985393" y="437226"/>
                </a:cubicBezTo>
                <a:cubicBezTo>
                  <a:pt x="2990428" y="433356"/>
                  <a:pt x="2994336" y="428990"/>
                  <a:pt x="2997113" y="424129"/>
                </a:cubicBezTo>
                <a:cubicBezTo>
                  <a:pt x="3001181" y="430280"/>
                  <a:pt x="3005957" y="435440"/>
                  <a:pt x="3011438" y="439607"/>
                </a:cubicBezTo>
                <a:cubicBezTo>
                  <a:pt x="3016920" y="443774"/>
                  <a:pt x="3023419" y="447122"/>
                  <a:pt x="3030935" y="449652"/>
                </a:cubicBezTo>
                <a:cubicBezTo>
                  <a:pt x="3038450" y="452183"/>
                  <a:pt x="3047343" y="454043"/>
                  <a:pt x="3057612" y="455234"/>
                </a:cubicBezTo>
                <a:cubicBezTo>
                  <a:pt x="3058555" y="453150"/>
                  <a:pt x="3059758" y="450818"/>
                  <a:pt x="3061221" y="448239"/>
                </a:cubicBezTo>
                <a:cubicBezTo>
                  <a:pt x="3062685" y="445659"/>
                  <a:pt x="3064272" y="443154"/>
                  <a:pt x="3065984" y="440723"/>
                </a:cubicBezTo>
                <a:cubicBezTo>
                  <a:pt x="3067696" y="438292"/>
                  <a:pt x="3069320" y="436258"/>
                  <a:pt x="3070858" y="434621"/>
                </a:cubicBezTo>
                <a:cubicBezTo>
                  <a:pt x="3059051" y="434026"/>
                  <a:pt x="3049030" y="432575"/>
                  <a:pt x="3040795" y="430268"/>
                </a:cubicBezTo>
                <a:cubicBezTo>
                  <a:pt x="3032560" y="427961"/>
                  <a:pt x="3025763" y="424600"/>
                  <a:pt x="3020405" y="420185"/>
                </a:cubicBezTo>
                <a:lnTo>
                  <a:pt x="3063566" y="420185"/>
                </a:lnTo>
                <a:lnTo>
                  <a:pt x="3063566" y="400465"/>
                </a:lnTo>
                <a:lnTo>
                  <a:pt x="3004406" y="400465"/>
                </a:lnTo>
                <a:cubicBezTo>
                  <a:pt x="3004605" y="399572"/>
                  <a:pt x="3004753" y="398667"/>
                  <a:pt x="3004853" y="397749"/>
                </a:cubicBezTo>
                <a:cubicBezTo>
                  <a:pt x="3004952" y="396831"/>
                  <a:pt x="3005076" y="395876"/>
                  <a:pt x="3005224" y="394884"/>
                </a:cubicBezTo>
                <a:lnTo>
                  <a:pt x="3067509" y="394884"/>
                </a:lnTo>
                <a:lnTo>
                  <a:pt x="3067509" y="375685"/>
                </a:lnTo>
                <a:lnTo>
                  <a:pt x="3007829" y="375685"/>
                </a:lnTo>
                <a:lnTo>
                  <a:pt x="3007829" y="370327"/>
                </a:lnTo>
                <a:lnTo>
                  <a:pt x="3053519" y="370327"/>
                </a:lnTo>
                <a:lnTo>
                  <a:pt x="3053519" y="351872"/>
                </a:lnTo>
                <a:lnTo>
                  <a:pt x="3007829" y="351872"/>
                </a:lnTo>
                <a:lnTo>
                  <a:pt x="3007829" y="346887"/>
                </a:lnTo>
                <a:lnTo>
                  <a:pt x="3059174" y="346887"/>
                </a:lnTo>
                <a:lnTo>
                  <a:pt x="3059174" y="327465"/>
                </a:lnTo>
                <a:lnTo>
                  <a:pt x="3033428" y="327465"/>
                </a:lnTo>
                <a:cubicBezTo>
                  <a:pt x="3034867" y="325580"/>
                  <a:pt x="3036342" y="323521"/>
                  <a:pt x="3037855" y="321288"/>
                </a:cubicBezTo>
                <a:cubicBezTo>
                  <a:pt x="3039368" y="319056"/>
                  <a:pt x="3040869" y="316749"/>
                  <a:pt x="3042358" y="314368"/>
                </a:cubicBezTo>
                <a:lnTo>
                  <a:pt x="3018322" y="308787"/>
                </a:lnTo>
                <a:cubicBezTo>
                  <a:pt x="3017180" y="311664"/>
                  <a:pt x="3015730" y="314802"/>
                  <a:pt x="3013969" y="318200"/>
                </a:cubicBezTo>
                <a:cubicBezTo>
                  <a:pt x="3012208" y="321598"/>
                  <a:pt x="3010409" y="324687"/>
                  <a:pt x="3008573" y="327465"/>
                </a:cubicBezTo>
                <a:lnTo>
                  <a:pt x="2978807" y="327465"/>
                </a:lnTo>
                <a:lnTo>
                  <a:pt x="2982826" y="325828"/>
                </a:lnTo>
                <a:cubicBezTo>
                  <a:pt x="2981884" y="323297"/>
                  <a:pt x="2980445" y="320445"/>
                  <a:pt x="2978510" y="317270"/>
                </a:cubicBezTo>
                <a:cubicBezTo>
                  <a:pt x="2976575" y="314095"/>
                  <a:pt x="2974491" y="311267"/>
                  <a:pt x="2972260" y="308787"/>
                </a:cubicBezTo>
                <a:close/>
                <a:moveTo>
                  <a:pt x="10238492" y="271572"/>
                </a:moveTo>
                <a:lnTo>
                  <a:pt x="10233432" y="272763"/>
                </a:lnTo>
                <a:lnTo>
                  <a:pt x="10139894" y="272763"/>
                </a:lnTo>
                <a:lnTo>
                  <a:pt x="10139894" y="294566"/>
                </a:lnTo>
                <a:lnTo>
                  <a:pt x="10208578" y="294566"/>
                </a:lnTo>
                <a:cubicBezTo>
                  <a:pt x="10204808" y="297394"/>
                  <a:pt x="10200789" y="300097"/>
                  <a:pt x="10196523" y="302677"/>
                </a:cubicBezTo>
                <a:cubicBezTo>
                  <a:pt x="10192256" y="305257"/>
                  <a:pt x="10188064" y="307489"/>
                  <a:pt x="10183947" y="309374"/>
                </a:cubicBezTo>
                <a:lnTo>
                  <a:pt x="10183947" y="330136"/>
                </a:lnTo>
                <a:lnTo>
                  <a:pt x="10124788" y="330136"/>
                </a:lnTo>
                <a:lnTo>
                  <a:pt x="10124788" y="352386"/>
                </a:lnTo>
                <a:lnTo>
                  <a:pt x="10183947" y="352386"/>
                </a:lnTo>
                <a:lnTo>
                  <a:pt x="10183947" y="383565"/>
                </a:lnTo>
                <a:cubicBezTo>
                  <a:pt x="10183947" y="384855"/>
                  <a:pt x="10183624" y="385736"/>
                  <a:pt x="10182979" y="386207"/>
                </a:cubicBezTo>
                <a:cubicBezTo>
                  <a:pt x="10182334" y="386678"/>
                  <a:pt x="10181169" y="386914"/>
                  <a:pt x="10179482" y="386914"/>
                </a:cubicBezTo>
                <a:cubicBezTo>
                  <a:pt x="10178391" y="386963"/>
                  <a:pt x="10176456" y="387001"/>
                  <a:pt x="10173678" y="387026"/>
                </a:cubicBezTo>
                <a:cubicBezTo>
                  <a:pt x="10170900" y="387050"/>
                  <a:pt x="10167774" y="387013"/>
                  <a:pt x="10164301" y="386914"/>
                </a:cubicBezTo>
                <a:cubicBezTo>
                  <a:pt x="10160829" y="386815"/>
                  <a:pt x="10157455" y="386666"/>
                  <a:pt x="10154181" y="386467"/>
                </a:cubicBezTo>
                <a:cubicBezTo>
                  <a:pt x="10155421" y="388501"/>
                  <a:pt x="10156686" y="390883"/>
                  <a:pt x="10157976" y="393611"/>
                </a:cubicBezTo>
                <a:cubicBezTo>
                  <a:pt x="10159266" y="396340"/>
                  <a:pt x="10160420" y="399093"/>
                  <a:pt x="10161437" y="401871"/>
                </a:cubicBezTo>
                <a:cubicBezTo>
                  <a:pt x="10162454" y="404649"/>
                  <a:pt x="10163185" y="407130"/>
                  <a:pt x="10163632" y="409312"/>
                </a:cubicBezTo>
                <a:cubicBezTo>
                  <a:pt x="10170428" y="409412"/>
                  <a:pt x="10176567" y="409226"/>
                  <a:pt x="10182049" y="408754"/>
                </a:cubicBezTo>
                <a:cubicBezTo>
                  <a:pt x="10187531" y="408283"/>
                  <a:pt x="10192331" y="407154"/>
                  <a:pt x="10196448" y="405368"/>
                </a:cubicBezTo>
                <a:cubicBezTo>
                  <a:pt x="10200566" y="403682"/>
                  <a:pt x="10203394" y="401201"/>
                  <a:pt x="10204932" y="397927"/>
                </a:cubicBezTo>
                <a:cubicBezTo>
                  <a:pt x="10206469" y="394653"/>
                  <a:pt x="10207238" y="390089"/>
                  <a:pt x="10207238" y="384235"/>
                </a:cubicBezTo>
                <a:lnTo>
                  <a:pt x="10207238" y="352386"/>
                </a:lnTo>
                <a:lnTo>
                  <a:pt x="10264835" y="352386"/>
                </a:lnTo>
                <a:lnTo>
                  <a:pt x="10264835" y="330136"/>
                </a:lnTo>
                <a:lnTo>
                  <a:pt x="10207238" y="330136"/>
                </a:lnTo>
                <a:lnTo>
                  <a:pt x="10207238" y="320983"/>
                </a:lnTo>
                <a:cubicBezTo>
                  <a:pt x="10216019" y="316022"/>
                  <a:pt x="10224626" y="310329"/>
                  <a:pt x="10233060" y="303905"/>
                </a:cubicBezTo>
                <a:cubicBezTo>
                  <a:pt x="10241494" y="297481"/>
                  <a:pt x="10248935" y="291068"/>
                  <a:pt x="10255384" y="284669"/>
                </a:cubicBezTo>
                <a:close/>
                <a:moveTo>
                  <a:pt x="10583555" y="248405"/>
                </a:moveTo>
                <a:lnTo>
                  <a:pt x="10583555" y="256144"/>
                </a:lnTo>
                <a:lnTo>
                  <a:pt x="10540023" y="256144"/>
                </a:lnTo>
                <a:lnTo>
                  <a:pt x="10540023" y="275343"/>
                </a:lnTo>
                <a:lnTo>
                  <a:pt x="10583555" y="275343"/>
                </a:lnTo>
                <a:lnTo>
                  <a:pt x="10583555" y="286505"/>
                </a:lnTo>
                <a:lnTo>
                  <a:pt x="10525364" y="286505"/>
                </a:lnTo>
                <a:lnTo>
                  <a:pt x="10525364" y="306150"/>
                </a:lnTo>
                <a:lnTo>
                  <a:pt x="10665411" y="306150"/>
                </a:lnTo>
                <a:lnTo>
                  <a:pt x="10665411" y="286505"/>
                </a:lnTo>
                <a:lnTo>
                  <a:pt x="10605954" y="286505"/>
                </a:lnTo>
                <a:lnTo>
                  <a:pt x="10605954" y="275343"/>
                </a:lnTo>
                <a:lnTo>
                  <a:pt x="10649858" y="275343"/>
                </a:lnTo>
                <a:lnTo>
                  <a:pt x="10649858" y="256144"/>
                </a:lnTo>
                <a:lnTo>
                  <a:pt x="10605954" y="256144"/>
                </a:lnTo>
                <a:lnTo>
                  <a:pt x="10605954" y="248405"/>
                </a:lnTo>
                <a:close/>
                <a:moveTo>
                  <a:pt x="10611610" y="205914"/>
                </a:moveTo>
                <a:cubicBezTo>
                  <a:pt x="10610419" y="208792"/>
                  <a:pt x="10609017" y="211545"/>
                  <a:pt x="10607405" y="214174"/>
                </a:cubicBezTo>
                <a:cubicBezTo>
                  <a:pt x="10605793" y="216804"/>
                  <a:pt x="10604280" y="219086"/>
                  <a:pt x="10602866" y="221020"/>
                </a:cubicBezTo>
                <a:cubicBezTo>
                  <a:pt x="10601452" y="222955"/>
                  <a:pt x="10600398" y="224319"/>
                  <a:pt x="10599703" y="225113"/>
                </a:cubicBezTo>
                <a:cubicBezTo>
                  <a:pt x="10597570" y="227693"/>
                  <a:pt x="10595437" y="229305"/>
                  <a:pt x="10593304" y="229950"/>
                </a:cubicBezTo>
                <a:cubicBezTo>
                  <a:pt x="10593998" y="231587"/>
                  <a:pt x="10594730" y="233509"/>
                  <a:pt x="10595499" y="235717"/>
                </a:cubicBezTo>
                <a:cubicBezTo>
                  <a:pt x="10596268" y="237925"/>
                  <a:pt x="10597000" y="240070"/>
                  <a:pt x="10597694" y="242154"/>
                </a:cubicBezTo>
                <a:cubicBezTo>
                  <a:pt x="10598389" y="244238"/>
                  <a:pt x="10598909" y="245924"/>
                  <a:pt x="10599257" y="247214"/>
                </a:cubicBezTo>
                <a:cubicBezTo>
                  <a:pt x="10600348" y="246768"/>
                  <a:pt x="10601700" y="246383"/>
                  <a:pt x="10603312" y="246061"/>
                </a:cubicBezTo>
                <a:cubicBezTo>
                  <a:pt x="10604925" y="245738"/>
                  <a:pt x="10607281" y="245404"/>
                  <a:pt x="10610382" y="245056"/>
                </a:cubicBezTo>
                <a:cubicBezTo>
                  <a:pt x="10613482" y="244709"/>
                  <a:pt x="10617749" y="244337"/>
                  <a:pt x="10623181" y="243940"/>
                </a:cubicBezTo>
                <a:cubicBezTo>
                  <a:pt x="10628613" y="243543"/>
                  <a:pt x="10635695" y="243047"/>
                  <a:pt x="10644426" y="242452"/>
                </a:cubicBezTo>
                <a:cubicBezTo>
                  <a:pt x="10644922" y="243593"/>
                  <a:pt x="10645406" y="244721"/>
                  <a:pt x="10645877" y="245838"/>
                </a:cubicBezTo>
                <a:cubicBezTo>
                  <a:pt x="10646348" y="246954"/>
                  <a:pt x="10646758" y="247958"/>
                  <a:pt x="10647105" y="248851"/>
                </a:cubicBezTo>
                <a:lnTo>
                  <a:pt x="10664816" y="239996"/>
                </a:lnTo>
                <a:cubicBezTo>
                  <a:pt x="10663476" y="237119"/>
                  <a:pt x="10661715" y="233795"/>
                  <a:pt x="10659532" y="230025"/>
                </a:cubicBezTo>
                <a:cubicBezTo>
                  <a:pt x="10657349" y="226254"/>
                  <a:pt x="10655018" y="222409"/>
                  <a:pt x="10652537" y="218490"/>
                </a:cubicBezTo>
                <a:cubicBezTo>
                  <a:pt x="10650057" y="214571"/>
                  <a:pt x="10647700" y="210925"/>
                  <a:pt x="10645468" y="207551"/>
                </a:cubicBezTo>
                <a:lnTo>
                  <a:pt x="10629022" y="214993"/>
                </a:lnTo>
                <a:cubicBezTo>
                  <a:pt x="10630163" y="216928"/>
                  <a:pt x="10631354" y="218912"/>
                  <a:pt x="10632594" y="220946"/>
                </a:cubicBezTo>
                <a:cubicBezTo>
                  <a:pt x="10633835" y="222980"/>
                  <a:pt x="10635075" y="225064"/>
                  <a:pt x="10636315" y="227197"/>
                </a:cubicBezTo>
                <a:lnTo>
                  <a:pt x="10618456" y="227941"/>
                </a:lnTo>
                <a:cubicBezTo>
                  <a:pt x="10620688" y="225510"/>
                  <a:pt x="10622809" y="222968"/>
                  <a:pt x="10624818" y="220313"/>
                </a:cubicBezTo>
                <a:cubicBezTo>
                  <a:pt x="10626827" y="217659"/>
                  <a:pt x="10628626" y="215092"/>
                  <a:pt x="10630213" y="212612"/>
                </a:cubicBezTo>
                <a:close/>
                <a:moveTo>
                  <a:pt x="9223765" y="180163"/>
                </a:moveTo>
                <a:lnTo>
                  <a:pt x="9242369" y="180163"/>
                </a:lnTo>
                <a:lnTo>
                  <a:pt x="9242369" y="200776"/>
                </a:lnTo>
                <a:lnTo>
                  <a:pt x="9223765" y="200776"/>
                </a:lnTo>
                <a:close/>
                <a:moveTo>
                  <a:pt x="9152179" y="180163"/>
                </a:moveTo>
                <a:lnTo>
                  <a:pt x="9169666" y="180163"/>
                </a:lnTo>
                <a:lnTo>
                  <a:pt x="9169666" y="200776"/>
                </a:lnTo>
                <a:lnTo>
                  <a:pt x="9152179" y="200776"/>
                </a:lnTo>
                <a:close/>
                <a:moveTo>
                  <a:pt x="10577826" y="165508"/>
                </a:moveTo>
                <a:cubicBezTo>
                  <a:pt x="10574254" y="168583"/>
                  <a:pt x="10570359" y="171461"/>
                  <a:pt x="10566143" y="174140"/>
                </a:cubicBezTo>
                <a:cubicBezTo>
                  <a:pt x="10561926" y="176819"/>
                  <a:pt x="10558019" y="179113"/>
                  <a:pt x="10554422" y="181023"/>
                </a:cubicBezTo>
                <a:cubicBezTo>
                  <a:pt x="10550826" y="182933"/>
                  <a:pt x="10548209" y="184260"/>
                  <a:pt x="10546572" y="185004"/>
                </a:cubicBezTo>
                <a:cubicBezTo>
                  <a:pt x="10544190" y="186145"/>
                  <a:pt x="10542057" y="187100"/>
                  <a:pt x="10540172" y="187869"/>
                </a:cubicBezTo>
                <a:cubicBezTo>
                  <a:pt x="10538287" y="188638"/>
                  <a:pt x="10536352" y="189196"/>
                  <a:pt x="10534368" y="189543"/>
                </a:cubicBezTo>
                <a:cubicBezTo>
                  <a:pt x="10535062" y="191329"/>
                  <a:pt x="10535831" y="193450"/>
                  <a:pt x="10536675" y="195906"/>
                </a:cubicBezTo>
                <a:cubicBezTo>
                  <a:pt x="10537518" y="198361"/>
                  <a:pt x="10538287" y="200743"/>
                  <a:pt x="10538981" y="203049"/>
                </a:cubicBezTo>
                <a:cubicBezTo>
                  <a:pt x="10539676" y="205356"/>
                  <a:pt x="10540172" y="207155"/>
                  <a:pt x="10540470" y="208445"/>
                </a:cubicBezTo>
                <a:cubicBezTo>
                  <a:pt x="10541015" y="208296"/>
                  <a:pt x="10541573" y="208134"/>
                  <a:pt x="10542144" y="207961"/>
                </a:cubicBezTo>
                <a:cubicBezTo>
                  <a:pt x="10542714" y="207787"/>
                  <a:pt x="10543372" y="207651"/>
                  <a:pt x="10544116" y="207551"/>
                </a:cubicBezTo>
                <a:cubicBezTo>
                  <a:pt x="10541983" y="211917"/>
                  <a:pt x="10539552" y="215849"/>
                  <a:pt x="10536823" y="219346"/>
                </a:cubicBezTo>
                <a:cubicBezTo>
                  <a:pt x="10534095" y="222844"/>
                  <a:pt x="10532210" y="225212"/>
                  <a:pt x="10531168" y="226453"/>
                </a:cubicBezTo>
                <a:cubicBezTo>
                  <a:pt x="10528737" y="229181"/>
                  <a:pt x="10526356" y="230868"/>
                  <a:pt x="10524024" y="231513"/>
                </a:cubicBezTo>
                <a:cubicBezTo>
                  <a:pt x="10524719" y="233100"/>
                  <a:pt x="10525488" y="235035"/>
                  <a:pt x="10526331" y="237317"/>
                </a:cubicBezTo>
                <a:cubicBezTo>
                  <a:pt x="10527174" y="239599"/>
                  <a:pt x="10527943" y="241832"/>
                  <a:pt x="10528638" y="244014"/>
                </a:cubicBezTo>
                <a:cubicBezTo>
                  <a:pt x="10529332" y="246197"/>
                  <a:pt x="10529878" y="247909"/>
                  <a:pt x="10530275" y="249149"/>
                </a:cubicBezTo>
                <a:cubicBezTo>
                  <a:pt x="10531317" y="248752"/>
                  <a:pt x="10532656" y="248380"/>
                  <a:pt x="10534293" y="248033"/>
                </a:cubicBezTo>
                <a:cubicBezTo>
                  <a:pt x="10535930" y="247685"/>
                  <a:pt x="10538324" y="247351"/>
                  <a:pt x="10541474" y="247028"/>
                </a:cubicBezTo>
                <a:cubicBezTo>
                  <a:pt x="10544624" y="246706"/>
                  <a:pt x="10548965" y="246334"/>
                  <a:pt x="10554497" y="245912"/>
                </a:cubicBezTo>
                <a:cubicBezTo>
                  <a:pt x="10560028" y="245490"/>
                  <a:pt x="10567184" y="245007"/>
                  <a:pt x="10575965" y="244461"/>
                </a:cubicBezTo>
                <a:cubicBezTo>
                  <a:pt x="10576362" y="245453"/>
                  <a:pt x="10576709" y="246396"/>
                  <a:pt x="10577007" y="247289"/>
                </a:cubicBezTo>
                <a:cubicBezTo>
                  <a:pt x="10577305" y="248182"/>
                  <a:pt x="10577577" y="249000"/>
                  <a:pt x="10577826" y="249744"/>
                </a:cubicBezTo>
                <a:lnTo>
                  <a:pt x="10595610" y="242601"/>
                </a:lnTo>
                <a:cubicBezTo>
                  <a:pt x="10594618" y="239723"/>
                  <a:pt x="10593266" y="236424"/>
                  <a:pt x="10591555" y="232704"/>
                </a:cubicBezTo>
                <a:cubicBezTo>
                  <a:pt x="10589843" y="228983"/>
                  <a:pt x="10587995" y="225188"/>
                  <a:pt x="10586011" y="221318"/>
                </a:cubicBezTo>
                <a:cubicBezTo>
                  <a:pt x="10584027" y="217448"/>
                  <a:pt x="10582092" y="213827"/>
                  <a:pt x="10580207" y="210454"/>
                </a:cubicBezTo>
                <a:lnTo>
                  <a:pt x="10563612" y="216704"/>
                </a:lnTo>
                <a:cubicBezTo>
                  <a:pt x="10564605" y="218590"/>
                  <a:pt x="10565597" y="220586"/>
                  <a:pt x="10566589" y="222695"/>
                </a:cubicBezTo>
                <a:cubicBezTo>
                  <a:pt x="10567581" y="224803"/>
                  <a:pt x="10568573" y="226924"/>
                  <a:pt x="10569566" y="229057"/>
                </a:cubicBezTo>
                <a:lnTo>
                  <a:pt x="10550367" y="229950"/>
                </a:lnTo>
                <a:cubicBezTo>
                  <a:pt x="10552798" y="227271"/>
                  <a:pt x="10555179" y="224493"/>
                  <a:pt x="10557510" y="221616"/>
                </a:cubicBezTo>
                <a:cubicBezTo>
                  <a:pt x="10559842" y="218738"/>
                  <a:pt x="10561926" y="215935"/>
                  <a:pt x="10563761" y="213207"/>
                </a:cubicBezTo>
                <a:lnTo>
                  <a:pt x="10547167" y="206956"/>
                </a:lnTo>
                <a:cubicBezTo>
                  <a:pt x="10549499" y="206659"/>
                  <a:pt x="10552624" y="206373"/>
                  <a:pt x="10556543" y="206100"/>
                </a:cubicBezTo>
                <a:cubicBezTo>
                  <a:pt x="10560462" y="205828"/>
                  <a:pt x="10565659" y="205530"/>
                  <a:pt x="10572133" y="205207"/>
                </a:cubicBezTo>
                <a:cubicBezTo>
                  <a:pt x="10578607" y="204885"/>
                  <a:pt x="10586768" y="204513"/>
                  <a:pt x="10596615" y="204091"/>
                </a:cubicBezTo>
                <a:cubicBezTo>
                  <a:pt x="10606463" y="203669"/>
                  <a:pt x="10618480" y="203136"/>
                  <a:pt x="10632669" y="202491"/>
                </a:cubicBezTo>
                <a:cubicBezTo>
                  <a:pt x="10633661" y="203682"/>
                  <a:pt x="10634579" y="204798"/>
                  <a:pt x="10635422" y="205840"/>
                </a:cubicBezTo>
                <a:cubicBezTo>
                  <a:pt x="10636265" y="206882"/>
                  <a:pt x="10637009" y="207849"/>
                  <a:pt x="10637654" y="208742"/>
                </a:cubicBezTo>
                <a:lnTo>
                  <a:pt x="10655960" y="197506"/>
                </a:lnTo>
                <a:cubicBezTo>
                  <a:pt x="10653678" y="194727"/>
                  <a:pt x="10650764" y="191639"/>
                  <a:pt x="10647217" y="188241"/>
                </a:cubicBezTo>
                <a:cubicBezTo>
                  <a:pt x="10643670" y="184843"/>
                  <a:pt x="10639936" y="181457"/>
                  <a:pt x="10636017" y="178084"/>
                </a:cubicBezTo>
                <a:cubicBezTo>
                  <a:pt x="10632098" y="174710"/>
                  <a:pt x="10628427" y="171684"/>
                  <a:pt x="10625004" y="169005"/>
                </a:cubicBezTo>
                <a:lnTo>
                  <a:pt x="10608112" y="178902"/>
                </a:lnTo>
                <a:cubicBezTo>
                  <a:pt x="10609650" y="180192"/>
                  <a:pt x="10611237" y="181556"/>
                  <a:pt x="10612875" y="182995"/>
                </a:cubicBezTo>
                <a:cubicBezTo>
                  <a:pt x="10614512" y="184433"/>
                  <a:pt x="10616124" y="185922"/>
                  <a:pt x="10617711" y="187460"/>
                </a:cubicBezTo>
                <a:lnTo>
                  <a:pt x="10575965" y="188650"/>
                </a:lnTo>
                <a:cubicBezTo>
                  <a:pt x="10579388" y="186815"/>
                  <a:pt x="10582724" y="184942"/>
                  <a:pt x="10585974" y="183032"/>
                </a:cubicBezTo>
                <a:cubicBezTo>
                  <a:pt x="10589223" y="181122"/>
                  <a:pt x="10592287" y="179200"/>
                  <a:pt x="10595164" y="177265"/>
                </a:cubicBezTo>
                <a:close/>
                <a:moveTo>
                  <a:pt x="9202557" y="158955"/>
                </a:moveTo>
                <a:lnTo>
                  <a:pt x="9202557" y="229276"/>
                </a:lnTo>
                <a:lnTo>
                  <a:pt x="9223765" y="229276"/>
                </a:lnTo>
                <a:lnTo>
                  <a:pt x="9223765" y="221910"/>
                </a:lnTo>
                <a:lnTo>
                  <a:pt x="9242369" y="221910"/>
                </a:lnTo>
                <a:lnTo>
                  <a:pt x="9242369" y="228607"/>
                </a:lnTo>
                <a:lnTo>
                  <a:pt x="9264618" y="228607"/>
                </a:lnTo>
                <a:lnTo>
                  <a:pt x="9264618" y="158955"/>
                </a:lnTo>
                <a:close/>
                <a:moveTo>
                  <a:pt x="9131268" y="158955"/>
                </a:moveTo>
                <a:lnTo>
                  <a:pt x="9131268" y="229276"/>
                </a:lnTo>
                <a:lnTo>
                  <a:pt x="9152179" y="229276"/>
                </a:lnTo>
                <a:lnTo>
                  <a:pt x="9152179" y="221910"/>
                </a:lnTo>
                <a:lnTo>
                  <a:pt x="9169666" y="221910"/>
                </a:lnTo>
                <a:lnTo>
                  <a:pt x="9169666" y="228607"/>
                </a:lnTo>
                <a:lnTo>
                  <a:pt x="9191767" y="228607"/>
                </a:lnTo>
                <a:lnTo>
                  <a:pt x="9191767" y="158955"/>
                </a:lnTo>
                <a:close/>
                <a:moveTo>
                  <a:pt x="279454" y="146743"/>
                </a:moveTo>
                <a:lnTo>
                  <a:pt x="286746" y="146743"/>
                </a:lnTo>
                <a:lnTo>
                  <a:pt x="286746" y="156045"/>
                </a:lnTo>
                <a:lnTo>
                  <a:pt x="279454" y="156045"/>
                </a:lnTo>
                <a:close/>
                <a:moveTo>
                  <a:pt x="253707" y="146743"/>
                </a:moveTo>
                <a:lnTo>
                  <a:pt x="260999" y="146743"/>
                </a:lnTo>
                <a:lnTo>
                  <a:pt x="260999" y="156045"/>
                </a:lnTo>
                <a:lnTo>
                  <a:pt x="253707" y="156045"/>
                </a:lnTo>
                <a:close/>
                <a:moveTo>
                  <a:pt x="4192005" y="141006"/>
                </a:moveTo>
                <a:cubicBezTo>
                  <a:pt x="4190418" y="147406"/>
                  <a:pt x="4188248" y="153706"/>
                  <a:pt x="4185494" y="159907"/>
                </a:cubicBezTo>
                <a:cubicBezTo>
                  <a:pt x="4182741" y="166108"/>
                  <a:pt x="4179677" y="171442"/>
                  <a:pt x="4176304" y="175906"/>
                </a:cubicBezTo>
                <a:lnTo>
                  <a:pt x="4196320" y="187068"/>
                </a:lnTo>
                <a:cubicBezTo>
                  <a:pt x="4199792" y="181959"/>
                  <a:pt x="4202843" y="175882"/>
                  <a:pt x="4205472" y="168837"/>
                </a:cubicBezTo>
                <a:cubicBezTo>
                  <a:pt x="4208102" y="161792"/>
                  <a:pt x="4210334" y="154947"/>
                  <a:pt x="4212170" y="148299"/>
                </a:cubicBezTo>
                <a:close/>
                <a:moveTo>
                  <a:pt x="4301764" y="140411"/>
                </a:moveTo>
                <a:lnTo>
                  <a:pt x="4281970" y="148671"/>
                </a:lnTo>
                <a:cubicBezTo>
                  <a:pt x="4284550" y="152590"/>
                  <a:pt x="4287031" y="156819"/>
                  <a:pt x="4289412" y="161358"/>
                </a:cubicBezTo>
                <a:cubicBezTo>
                  <a:pt x="4291792" y="165898"/>
                  <a:pt x="4293864" y="170338"/>
                  <a:pt x="4295625" y="174678"/>
                </a:cubicBezTo>
                <a:cubicBezTo>
                  <a:pt x="4297387" y="179019"/>
                  <a:pt x="4298614" y="182876"/>
                  <a:pt x="4299309" y="186250"/>
                </a:cubicBezTo>
                <a:lnTo>
                  <a:pt x="4320963" y="177171"/>
                </a:lnTo>
                <a:cubicBezTo>
                  <a:pt x="4320070" y="173550"/>
                  <a:pt x="4318620" y="169606"/>
                  <a:pt x="4316610" y="165340"/>
                </a:cubicBezTo>
                <a:cubicBezTo>
                  <a:pt x="4314601" y="161073"/>
                  <a:pt x="4312294" y="156794"/>
                  <a:pt x="4309689" y="152503"/>
                </a:cubicBezTo>
                <a:cubicBezTo>
                  <a:pt x="4307085" y="148212"/>
                  <a:pt x="4304444" y="144181"/>
                  <a:pt x="4301764" y="140411"/>
                </a:cubicBezTo>
                <a:close/>
                <a:moveTo>
                  <a:pt x="9172866" y="111405"/>
                </a:moveTo>
                <a:lnTo>
                  <a:pt x="9222426" y="111405"/>
                </a:lnTo>
                <a:lnTo>
                  <a:pt x="9222426" y="127106"/>
                </a:lnTo>
                <a:lnTo>
                  <a:pt x="9172866" y="127106"/>
                </a:lnTo>
                <a:close/>
                <a:moveTo>
                  <a:pt x="7579677" y="106789"/>
                </a:moveTo>
                <a:lnTo>
                  <a:pt x="7590021" y="106789"/>
                </a:lnTo>
                <a:lnTo>
                  <a:pt x="7590021" y="116090"/>
                </a:lnTo>
                <a:lnTo>
                  <a:pt x="7579677" y="116090"/>
                </a:lnTo>
                <a:close/>
                <a:moveTo>
                  <a:pt x="7549837" y="106789"/>
                </a:moveTo>
                <a:lnTo>
                  <a:pt x="7561222" y="106789"/>
                </a:lnTo>
                <a:lnTo>
                  <a:pt x="7561222" y="116090"/>
                </a:lnTo>
                <a:lnTo>
                  <a:pt x="7549837" y="116090"/>
                </a:lnTo>
                <a:close/>
                <a:moveTo>
                  <a:pt x="1077062" y="105233"/>
                </a:moveTo>
                <a:lnTo>
                  <a:pt x="1077062" y="140133"/>
                </a:lnTo>
                <a:cubicBezTo>
                  <a:pt x="1069025" y="144003"/>
                  <a:pt x="1061062" y="147451"/>
                  <a:pt x="1053175" y="150477"/>
                </a:cubicBezTo>
                <a:cubicBezTo>
                  <a:pt x="1054712" y="152710"/>
                  <a:pt x="1056350" y="155463"/>
                  <a:pt x="1058086" y="158737"/>
                </a:cubicBezTo>
                <a:cubicBezTo>
                  <a:pt x="1059822" y="162011"/>
                  <a:pt x="1061087" y="164963"/>
                  <a:pt x="1061881" y="167592"/>
                </a:cubicBezTo>
                <a:cubicBezTo>
                  <a:pt x="1064362" y="166600"/>
                  <a:pt x="1066867" y="165596"/>
                  <a:pt x="1069397" y="164578"/>
                </a:cubicBezTo>
                <a:cubicBezTo>
                  <a:pt x="1071927" y="163562"/>
                  <a:pt x="1074482" y="162532"/>
                  <a:pt x="1077062" y="161490"/>
                </a:cubicBezTo>
                <a:lnTo>
                  <a:pt x="1077062" y="170643"/>
                </a:lnTo>
                <a:cubicBezTo>
                  <a:pt x="1077062" y="177986"/>
                  <a:pt x="1077806" y="183765"/>
                  <a:pt x="1079294" y="187982"/>
                </a:cubicBezTo>
                <a:cubicBezTo>
                  <a:pt x="1080782" y="192199"/>
                  <a:pt x="1083399" y="195188"/>
                  <a:pt x="1087145" y="196949"/>
                </a:cubicBezTo>
                <a:cubicBezTo>
                  <a:pt x="1090890" y="198710"/>
                  <a:pt x="1096235" y="199590"/>
                  <a:pt x="1103181" y="199590"/>
                </a:cubicBezTo>
                <a:lnTo>
                  <a:pt x="1123124" y="199590"/>
                </a:lnTo>
                <a:cubicBezTo>
                  <a:pt x="1129027" y="199590"/>
                  <a:pt x="1133728" y="198549"/>
                  <a:pt x="1137225" y="196465"/>
                </a:cubicBezTo>
                <a:cubicBezTo>
                  <a:pt x="1140723" y="194381"/>
                  <a:pt x="1143389" y="190859"/>
                  <a:pt x="1145225" y="185898"/>
                </a:cubicBezTo>
                <a:cubicBezTo>
                  <a:pt x="1147060" y="180937"/>
                  <a:pt x="1148375" y="174116"/>
                  <a:pt x="1149169" y="165435"/>
                </a:cubicBezTo>
                <a:cubicBezTo>
                  <a:pt x="1147085" y="164988"/>
                  <a:pt x="1144741" y="164293"/>
                  <a:pt x="1142137" y="163351"/>
                </a:cubicBezTo>
                <a:cubicBezTo>
                  <a:pt x="1139532" y="162408"/>
                  <a:pt x="1137002" y="161342"/>
                  <a:pt x="1134546" y="160151"/>
                </a:cubicBezTo>
                <a:cubicBezTo>
                  <a:pt x="1132091" y="158960"/>
                  <a:pt x="1130069" y="157720"/>
                  <a:pt x="1128482" y="156430"/>
                </a:cubicBezTo>
                <a:cubicBezTo>
                  <a:pt x="1128234" y="162582"/>
                  <a:pt x="1127886" y="167233"/>
                  <a:pt x="1127440" y="170383"/>
                </a:cubicBezTo>
                <a:cubicBezTo>
                  <a:pt x="1126993" y="173533"/>
                  <a:pt x="1126287" y="175654"/>
                  <a:pt x="1125319" y="176745"/>
                </a:cubicBezTo>
                <a:cubicBezTo>
                  <a:pt x="1124352" y="177837"/>
                  <a:pt x="1122950" y="178382"/>
                  <a:pt x="1121115" y="178382"/>
                </a:cubicBezTo>
                <a:lnTo>
                  <a:pt x="1106381" y="178382"/>
                </a:lnTo>
                <a:cubicBezTo>
                  <a:pt x="1103454" y="178382"/>
                  <a:pt x="1101631" y="177948"/>
                  <a:pt x="1100911" y="177080"/>
                </a:cubicBezTo>
                <a:cubicBezTo>
                  <a:pt x="1100192" y="176212"/>
                  <a:pt x="1099832" y="174066"/>
                  <a:pt x="1099832" y="170643"/>
                </a:cubicBezTo>
                <a:lnTo>
                  <a:pt x="1099832" y="151742"/>
                </a:lnTo>
                <a:cubicBezTo>
                  <a:pt x="1107422" y="148220"/>
                  <a:pt x="1114839" y="144561"/>
                  <a:pt x="1122082" y="140766"/>
                </a:cubicBezTo>
                <a:cubicBezTo>
                  <a:pt x="1129325" y="136971"/>
                  <a:pt x="1136171" y="133040"/>
                  <a:pt x="1142620" y="128972"/>
                </a:cubicBezTo>
                <a:lnTo>
                  <a:pt x="1127365" y="110889"/>
                </a:lnTo>
                <a:cubicBezTo>
                  <a:pt x="1123397" y="113717"/>
                  <a:pt x="1119093" y="116619"/>
                  <a:pt x="1114455" y="119595"/>
                </a:cubicBezTo>
                <a:cubicBezTo>
                  <a:pt x="1109816" y="122572"/>
                  <a:pt x="1104942" y="125499"/>
                  <a:pt x="1099832" y="128376"/>
                </a:cubicBezTo>
                <a:lnTo>
                  <a:pt x="1099832" y="105233"/>
                </a:lnTo>
                <a:close/>
                <a:moveTo>
                  <a:pt x="4258157" y="103799"/>
                </a:moveTo>
                <a:lnTo>
                  <a:pt x="4281301" y="103799"/>
                </a:lnTo>
                <a:lnTo>
                  <a:pt x="4281301" y="113398"/>
                </a:lnTo>
                <a:lnTo>
                  <a:pt x="4258157" y="113398"/>
                </a:lnTo>
                <a:close/>
                <a:moveTo>
                  <a:pt x="4212765" y="103799"/>
                </a:moveTo>
                <a:lnTo>
                  <a:pt x="4236652" y="103799"/>
                </a:lnTo>
                <a:lnTo>
                  <a:pt x="4236652" y="113398"/>
                </a:lnTo>
                <a:lnTo>
                  <a:pt x="4212765" y="113398"/>
                </a:lnTo>
                <a:close/>
                <a:moveTo>
                  <a:pt x="264050" y="103434"/>
                </a:moveTo>
                <a:lnTo>
                  <a:pt x="275956" y="103434"/>
                </a:lnTo>
                <a:lnTo>
                  <a:pt x="275956" y="109090"/>
                </a:lnTo>
                <a:lnTo>
                  <a:pt x="264050" y="109090"/>
                </a:lnTo>
                <a:close/>
                <a:moveTo>
                  <a:pt x="11691579" y="102193"/>
                </a:moveTo>
                <a:lnTo>
                  <a:pt x="11691579" y="140144"/>
                </a:lnTo>
                <a:lnTo>
                  <a:pt x="11672380" y="146246"/>
                </a:lnTo>
                <a:lnTo>
                  <a:pt x="11672380" y="112685"/>
                </a:lnTo>
                <a:lnTo>
                  <a:pt x="11650726" y="112685"/>
                </a:lnTo>
                <a:lnTo>
                  <a:pt x="11650726" y="153092"/>
                </a:lnTo>
                <a:lnTo>
                  <a:pt x="11625425" y="161054"/>
                </a:lnTo>
                <a:lnTo>
                  <a:pt x="11631378" y="181295"/>
                </a:lnTo>
                <a:lnTo>
                  <a:pt x="11650726" y="175044"/>
                </a:lnTo>
                <a:lnTo>
                  <a:pt x="11650726" y="210837"/>
                </a:lnTo>
                <a:cubicBezTo>
                  <a:pt x="11650726" y="219519"/>
                  <a:pt x="11651830" y="226228"/>
                  <a:pt x="11654037" y="230966"/>
                </a:cubicBezTo>
                <a:cubicBezTo>
                  <a:pt x="11656245" y="235704"/>
                  <a:pt x="11660090" y="239003"/>
                  <a:pt x="11665572" y="240863"/>
                </a:cubicBezTo>
                <a:cubicBezTo>
                  <a:pt x="11671053" y="242723"/>
                  <a:pt x="11678706" y="243653"/>
                  <a:pt x="11688528" y="243653"/>
                </a:cubicBezTo>
                <a:lnTo>
                  <a:pt x="11733326" y="243653"/>
                </a:lnTo>
                <a:cubicBezTo>
                  <a:pt x="11741958" y="243653"/>
                  <a:pt x="11748729" y="242599"/>
                  <a:pt x="11753641" y="240491"/>
                </a:cubicBezTo>
                <a:cubicBezTo>
                  <a:pt x="11758552" y="238383"/>
                  <a:pt x="11762211" y="234848"/>
                  <a:pt x="11764617" y="229887"/>
                </a:cubicBezTo>
                <a:cubicBezTo>
                  <a:pt x="11767023" y="224926"/>
                  <a:pt x="11768771" y="218179"/>
                  <a:pt x="11769863" y="209646"/>
                </a:cubicBezTo>
                <a:cubicBezTo>
                  <a:pt x="11766837" y="209051"/>
                  <a:pt x="11763302" y="207947"/>
                  <a:pt x="11759259" y="206335"/>
                </a:cubicBezTo>
                <a:cubicBezTo>
                  <a:pt x="11755216" y="204723"/>
                  <a:pt x="11751904" y="203073"/>
                  <a:pt x="11749325" y="201386"/>
                </a:cubicBezTo>
                <a:cubicBezTo>
                  <a:pt x="11748580" y="207736"/>
                  <a:pt x="11747650" y="212511"/>
                  <a:pt x="11746534" y="215711"/>
                </a:cubicBezTo>
                <a:cubicBezTo>
                  <a:pt x="11745418" y="218911"/>
                  <a:pt x="11743694" y="221056"/>
                  <a:pt x="11741362" y="222148"/>
                </a:cubicBezTo>
                <a:cubicBezTo>
                  <a:pt x="11739031" y="223239"/>
                  <a:pt x="11735632" y="223785"/>
                  <a:pt x="11731168" y="223785"/>
                </a:cubicBezTo>
                <a:lnTo>
                  <a:pt x="11688975" y="223785"/>
                </a:lnTo>
                <a:cubicBezTo>
                  <a:pt x="11684063" y="223785"/>
                  <a:pt x="11680430" y="223512"/>
                  <a:pt x="11678073" y="222967"/>
                </a:cubicBezTo>
                <a:cubicBezTo>
                  <a:pt x="11675717" y="222421"/>
                  <a:pt x="11674179" y="221242"/>
                  <a:pt x="11673459" y="219432"/>
                </a:cubicBezTo>
                <a:cubicBezTo>
                  <a:pt x="11672740" y="217621"/>
                  <a:pt x="11672380" y="214806"/>
                  <a:pt x="11672380" y="210986"/>
                </a:cubicBezTo>
                <a:lnTo>
                  <a:pt x="11672380" y="168049"/>
                </a:lnTo>
                <a:lnTo>
                  <a:pt x="11691579" y="161947"/>
                </a:lnTo>
                <a:lnTo>
                  <a:pt x="11691579" y="211284"/>
                </a:lnTo>
                <a:lnTo>
                  <a:pt x="11713531" y="211284"/>
                </a:lnTo>
                <a:lnTo>
                  <a:pt x="11713531" y="154803"/>
                </a:lnTo>
                <a:lnTo>
                  <a:pt x="11736674" y="147287"/>
                </a:lnTo>
                <a:cubicBezTo>
                  <a:pt x="11736525" y="155324"/>
                  <a:pt x="11736315" y="161823"/>
                  <a:pt x="11736042" y="166784"/>
                </a:cubicBezTo>
                <a:cubicBezTo>
                  <a:pt x="11735769" y="171745"/>
                  <a:pt x="11735310" y="175366"/>
                  <a:pt x="11734665" y="177648"/>
                </a:cubicBezTo>
                <a:cubicBezTo>
                  <a:pt x="11733921" y="180178"/>
                  <a:pt x="11733028" y="181853"/>
                  <a:pt x="11731986" y="182671"/>
                </a:cubicBezTo>
                <a:cubicBezTo>
                  <a:pt x="11730944" y="183490"/>
                  <a:pt x="11729704" y="183899"/>
                  <a:pt x="11728265" y="183899"/>
                </a:cubicBezTo>
                <a:cubicBezTo>
                  <a:pt x="11726926" y="183899"/>
                  <a:pt x="11725115" y="183874"/>
                  <a:pt x="11722833" y="183825"/>
                </a:cubicBezTo>
                <a:cubicBezTo>
                  <a:pt x="11720551" y="183775"/>
                  <a:pt x="11718468" y="183651"/>
                  <a:pt x="11716582" y="183453"/>
                </a:cubicBezTo>
                <a:cubicBezTo>
                  <a:pt x="11717376" y="185040"/>
                  <a:pt x="11718145" y="187099"/>
                  <a:pt x="11718889" y="189629"/>
                </a:cubicBezTo>
                <a:cubicBezTo>
                  <a:pt x="11719633" y="192159"/>
                  <a:pt x="11720253" y="194701"/>
                  <a:pt x="11720750" y="197256"/>
                </a:cubicBezTo>
                <a:cubicBezTo>
                  <a:pt x="11721246" y="199811"/>
                  <a:pt x="11721568" y="201957"/>
                  <a:pt x="11721717" y="203693"/>
                </a:cubicBezTo>
                <a:cubicBezTo>
                  <a:pt x="11724694" y="203792"/>
                  <a:pt x="11728055" y="203693"/>
                  <a:pt x="11731800" y="203395"/>
                </a:cubicBezTo>
                <a:cubicBezTo>
                  <a:pt x="11735546" y="203098"/>
                  <a:pt x="11738783" y="202478"/>
                  <a:pt x="11741511" y="201535"/>
                </a:cubicBezTo>
                <a:cubicBezTo>
                  <a:pt x="11744438" y="200543"/>
                  <a:pt x="11746968" y="198943"/>
                  <a:pt x="11749101" y="196736"/>
                </a:cubicBezTo>
                <a:cubicBezTo>
                  <a:pt x="11751235" y="194528"/>
                  <a:pt x="11752996" y="191266"/>
                  <a:pt x="11754385" y="186950"/>
                </a:cubicBezTo>
                <a:cubicBezTo>
                  <a:pt x="11755823" y="182584"/>
                  <a:pt x="11756803" y="175900"/>
                  <a:pt x="11757324" y="166896"/>
                </a:cubicBezTo>
                <a:cubicBezTo>
                  <a:pt x="11757845" y="157891"/>
                  <a:pt x="11758229" y="146171"/>
                  <a:pt x="11758477" y="131735"/>
                </a:cubicBezTo>
                <a:lnTo>
                  <a:pt x="11759370" y="127940"/>
                </a:lnTo>
                <a:lnTo>
                  <a:pt x="11743669" y="121243"/>
                </a:lnTo>
                <a:lnTo>
                  <a:pt x="11739427" y="124145"/>
                </a:lnTo>
                <a:lnTo>
                  <a:pt x="11736674" y="125782"/>
                </a:lnTo>
                <a:lnTo>
                  <a:pt x="11713531" y="133149"/>
                </a:lnTo>
                <a:lnTo>
                  <a:pt x="11713531" y="102193"/>
                </a:lnTo>
                <a:close/>
                <a:moveTo>
                  <a:pt x="1042012" y="101587"/>
                </a:moveTo>
                <a:cubicBezTo>
                  <a:pt x="1039284" y="107491"/>
                  <a:pt x="1035886" y="113270"/>
                  <a:pt x="1031818" y="118926"/>
                </a:cubicBezTo>
                <a:cubicBezTo>
                  <a:pt x="1027750" y="124581"/>
                  <a:pt x="1023285" y="129840"/>
                  <a:pt x="1018423" y="134701"/>
                </a:cubicBezTo>
                <a:cubicBezTo>
                  <a:pt x="1013561" y="139563"/>
                  <a:pt x="1008526" y="143705"/>
                  <a:pt x="1003317" y="147129"/>
                </a:cubicBezTo>
                <a:cubicBezTo>
                  <a:pt x="1005054" y="148369"/>
                  <a:pt x="1007087" y="149944"/>
                  <a:pt x="1009419" y="151854"/>
                </a:cubicBezTo>
                <a:cubicBezTo>
                  <a:pt x="1011751" y="153764"/>
                  <a:pt x="1014008" y="155711"/>
                  <a:pt x="1016191" y="157695"/>
                </a:cubicBezTo>
                <a:cubicBezTo>
                  <a:pt x="1018374" y="159680"/>
                  <a:pt x="1020135" y="161391"/>
                  <a:pt x="1021474" y="162830"/>
                </a:cubicBezTo>
                <a:cubicBezTo>
                  <a:pt x="1024054" y="160697"/>
                  <a:pt x="1026634" y="158415"/>
                  <a:pt x="1029213" y="155984"/>
                </a:cubicBezTo>
                <a:lnTo>
                  <a:pt x="1029213" y="202344"/>
                </a:lnTo>
                <a:lnTo>
                  <a:pt x="1052133" y="202344"/>
                </a:lnTo>
                <a:lnTo>
                  <a:pt x="1052133" y="128823"/>
                </a:lnTo>
                <a:cubicBezTo>
                  <a:pt x="1056697" y="122274"/>
                  <a:pt x="1060690" y="115478"/>
                  <a:pt x="1064114" y="108433"/>
                </a:cubicBezTo>
                <a:close/>
                <a:moveTo>
                  <a:pt x="9151509" y="90271"/>
                </a:moveTo>
                <a:lnTo>
                  <a:pt x="9151509" y="148165"/>
                </a:lnTo>
                <a:lnTo>
                  <a:pt x="9245122" y="148165"/>
                </a:lnTo>
                <a:lnTo>
                  <a:pt x="9245122" y="90271"/>
                </a:lnTo>
                <a:close/>
                <a:moveTo>
                  <a:pt x="2014595" y="89934"/>
                </a:moveTo>
                <a:lnTo>
                  <a:pt x="2014595" y="111068"/>
                </a:lnTo>
                <a:lnTo>
                  <a:pt x="2033348" y="111068"/>
                </a:lnTo>
                <a:lnTo>
                  <a:pt x="2033348" y="150135"/>
                </a:lnTo>
                <a:cubicBezTo>
                  <a:pt x="2033348" y="155195"/>
                  <a:pt x="2032194" y="159673"/>
                  <a:pt x="2029887" y="163567"/>
                </a:cubicBezTo>
                <a:cubicBezTo>
                  <a:pt x="2027580" y="167461"/>
                  <a:pt x="2025361" y="170401"/>
                  <a:pt x="2023227" y="172385"/>
                </a:cubicBezTo>
                <a:cubicBezTo>
                  <a:pt x="2024467" y="173278"/>
                  <a:pt x="2025968" y="174568"/>
                  <a:pt x="2027729" y="176254"/>
                </a:cubicBezTo>
                <a:cubicBezTo>
                  <a:pt x="2029491" y="177941"/>
                  <a:pt x="2031190" y="179702"/>
                  <a:pt x="2032827" y="181538"/>
                </a:cubicBezTo>
                <a:cubicBezTo>
                  <a:pt x="2034464" y="183373"/>
                  <a:pt x="2035704" y="184986"/>
                  <a:pt x="2036547" y="186375"/>
                </a:cubicBezTo>
                <a:cubicBezTo>
                  <a:pt x="2037242" y="185283"/>
                  <a:pt x="2038259" y="184031"/>
                  <a:pt x="2039598" y="182617"/>
                </a:cubicBezTo>
                <a:cubicBezTo>
                  <a:pt x="2040938" y="181203"/>
                  <a:pt x="2042935" y="179256"/>
                  <a:pt x="2045589" y="176775"/>
                </a:cubicBezTo>
                <a:cubicBezTo>
                  <a:pt x="2048243" y="174295"/>
                  <a:pt x="2051914" y="171008"/>
                  <a:pt x="2056602" y="166915"/>
                </a:cubicBezTo>
                <a:cubicBezTo>
                  <a:pt x="2061290" y="162823"/>
                  <a:pt x="2067355" y="157576"/>
                  <a:pt x="2074796" y="151177"/>
                </a:cubicBezTo>
                <a:cubicBezTo>
                  <a:pt x="2073556" y="149044"/>
                  <a:pt x="2072155" y="146104"/>
                  <a:pt x="2070592" y="142359"/>
                </a:cubicBezTo>
                <a:cubicBezTo>
                  <a:pt x="2069029" y="138613"/>
                  <a:pt x="2067826" y="135252"/>
                  <a:pt x="2066983" y="132276"/>
                </a:cubicBezTo>
                <a:lnTo>
                  <a:pt x="2054779" y="142470"/>
                </a:lnTo>
                <a:lnTo>
                  <a:pt x="2054779" y="89934"/>
                </a:lnTo>
                <a:close/>
                <a:moveTo>
                  <a:pt x="7579677" y="80446"/>
                </a:moveTo>
                <a:lnTo>
                  <a:pt x="7590021" y="80446"/>
                </a:lnTo>
                <a:lnTo>
                  <a:pt x="7590021" y="89599"/>
                </a:lnTo>
                <a:lnTo>
                  <a:pt x="7579677" y="89599"/>
                </a:lnTo>
                <a:close/>
                <a:moveTo>
                  <a:pt x="7549837" y="80446"/>
                </a:moveTo>
                <a:lnTo>
                  <a:pt x="7561222" y="80446"/>
                </a:lnTo>
                <a:lnTo>
                  <a:pt x="7561222" y="89599"/>
                </a:lnTo>
                <a:lnTo>
                  <a:pt x="7549837" y="89599"/>
                </a:lnTo>
                <a:close/>
                <a:moveTo>
                  <a:pt x="4258157" y="76861"/>
                </a:moveTo>
                <a:lnTo>
                  <a:pt x="4281301" y="76861"/>
                </a:lnTo>
                <a:lnTo>
                  <a:pt x="4281301" y="86163"/>
                </a:lnTo>
                <a:lnTo>
                  <a:pt x="4258157" y="86163"/>
                </a:lnTo>
                <a:close/>
                <a:moveTo>
                  <a:pt x="4212765" y="76861"/>
                </a:moveTo>
                <a:lnTo>
                  <a:pt x="4236652" y="76861"/>
                </a:lnTo>
                <a:lnTo>
                  <a:pt x="4236652" y="86163"/>
                </a:lnTo>
                <a:lnTo>
                  <a:pt x="4212765" y="86163"/>
                </a:lnTo>
                <a:close/>
                <a:moveTo>
                  <a:pt x="245893" y="74785"/>
                </a:moveTo>
                <a:lnTo>
                  <a:pt x="245893" y="86989"/>
                </a:lnTo>
                <a:lnTo>
                  <a:pt x="232052" y="86989"/>
                </a:lnTo>
                <a:lnTo>
                  <a:pt x="232052" y="103434"/>
                </a:lnTo>
                <a:lnTo>
                  <a:pt x="245893" y="103434"/>
                </a:lnTo>
                <a:lnTo>
                  <a:pt x="245893" y="125535"/>
                </a:lnTo>
                <a:lnTo>
                  <a:pt x="260106" y="125535"/>
                </a:lnTo>
                <a:lnTo>
                  <a:pt x="260106" y="130446"/>
                </a:lnTo>
                <a:lnTo>
                  <a:pt x="236145" y="130446"/>
                </a:lnTo>
                <a:lnTo>
                  <a:pt x="236145" y="172490"/>
                </a:lnTo>
                <a:lnTo>
                  <a:pt x="260106" y="172490"/>
                </a:lnTo>
                <a:lnTo>
                  <a:pt x="260106" y="178146"/>
                </a:lnTo>
                <a:lnTo>
                  <a:pt x="230489" y="178146"/>
                </a:lnTo>
                <a:lnTo>
                  <a:pt x="230489" y="196526"/>
                </a:lnTo>
                <a:lnTo>
                  <a:pt x="260106" y="196526"/>
                </a:lnTo>
                <a:lnTo>
                  <a:pt x="260106" y="219595"/>
                </a:lnTo>
                <a:lnTo>
                  <a:pt x="280496" y="219595"/>
                </a:lnTo>
                <a:lnTo>
                  <a:pt x="280496" y="196526"/>
                </a:lnTo>
                <a:lnTo>
                  <a:pt x="299397" y="196526"/>
                </a:lnTo>
                <a:cubicBezTo>
                  <a:pt x="297561" y="198709"/>
                  <a:pt x="295329" y="200842"/>
                  <a:pt x="292699" y="202926"/>
                </a:cubicBezTo>
                <a:cubicBezTo>
                  <a:pt x="294337" y="204116"/>
                  <a:pt x="296110" y="205704"/>
                  <a:pt x="298020" y="207688"/>
                </a:cubicBezTo>
                <a:cubicBezTo>
                  <a:pt x="299930" y="209673"/>
                  <a:pt x="301741" y="211756"/>
                  <a:pt x="303452" y="213939"/>
                </a:cubicBezTo>
                <a:cubicBezTo>
                  <a:pt x="305164" y="216122"/>
                  <a:pt x="306516" y="218106"/>
                  <a:pt x="307508" y="219892"/>
                </a:cubicBezTo>
                <a:cubicBezTo>
                  <a:pt x="315297" y="213294"/>
                  <a:pt x="321386" y="205568"/>
                  <a:pt x="325776" y="196712"/>
                </a:cubicBezTo>
                <a:cubicBezTo>
                  <a:pt x="330167" y="187857"/>
                  <a:pt x="333342" y="177811"/>
                  <a:pt x="335302" y="166575"/>
                </a:cubicBezTo>
                <a:cubicBezTo>
                  <a:pt x="337261" y="155338"/>
                  <a:pt x="338563" y="142774"/>
                  <a:pt x="339208" y="128884"/>
                </a:cubicBezTo>
                <a:lnTo>
                  <a:pt x="349552" y="128884"/>
                </a:lnTo>
                <a:cubicBezTo>
                  <a:pt x="349254" y="144114"/>
                  <a:pt x="348907" y="156429"/>
                  <a:pt x="348510" y="165830"/>
                </a:cubicBezTo>
                <a:cubicBezTo>
                  <a:pt x="348113" y="175231"/>
                  <a:pt x="347617" y="182326"/>
                  <a:pt x="347022" y="187113"/>
                </a:cubicBezTo>
                <a:cubicBezTo>
                  <a:pt x="346427" y="191900"/>
                  <a:pt x="345633" y="194939"/>
                  <a:pt x="344641" y="196228"/>
                </a:cubicBezTo>
                <a:cubicBezTo>
                  <a:pt x="343499" y="198064"/>
                  <a:pt x="341838" y="198982"/>
                  <a:pt x="339655" y="198982"/>
                </a:cubicBezTo>
                <a:cubicBezTo>
                  <a:pt x="338117" y="198982"/>
                  <a:pt x="336108" y="198957"/>
                  <a:pt x="333627" y="198907"/>
                </a:cubicBezTo>
                <a:cubicBezTo>
                  <a:pt x="331147" y="198858"/>
                  <a:pt x="328418" y="198684"/>
                  <a:pt x="325442" y="198387"/>
                </a:cubicBezTo>
                <a:cubicBezTo>
                  <a:pt x="327128" y="201264"/>
                  <a:pt x="328530" y="204675"/>
                  <a:pt x="329646" y="208618"/>
                </a:cubicBezTo>
                <a:cubicBezTo>
                  <a:pt x="330762" y="212562"/>
                  <a:pt x="331395" y="215998"/>
                  <a:pt x="331544" y="218925"/>
                </a:cubicBezTo>
                <a:cubicBezTo>
                  <a:pt x="335215" y="219024"/>
                  <a:pt x="338700" y="219036"/>
                  <a:pt x="341999" y="218962"/>
                </a:cubicBezTo>
                <a:cubicBezTo>
                  <a:pt x="345298" y="218888"/>
                  <a:pt x="348163" y="218578"/>
                  <a:pt x="350594" y="218032"/>
                </a:cubicBezTo>
                <a:cubicBezTo>
                  <a:pt x="353273" y="217486"/>
                  <a:pt x="355604" y="216630"/>
                  <a:pt x="357588" y="215465"/>
                </a:cubicBezTo>
                <a:cubicBezTo>
                  <a:pt x="359573" y="214299"/>
                  <a:pt x="361508" y="212252"/>
                  <a:pt x="363393" y="209325"/>
                </a:cubicBezTo>
                <a:cubicBezTo>
                  <a:pt x="364584" y="207589"/>
                  <a:pt x="365563" y="204724"/>
                  <a:pt x="366332" y="200731"/>
                </a:cubicBezTo>
                <a:cubicBezTo>
                  <a:pt x="367101" y="196737"/>
                  <a:pt x="367734" y="191206"/>
                  <a:pt x="368230" y="184136"/>
                </a:cubicBezTo>
                <a:cubicBezTo>
                  <a:pt x="368726" y="177067"/>
                  <a:pt x="369135" y="168100"/>
                  <a:pt x="369458" y="157236"/>
                </a:cubicBezTo>
                <a:cubicBezTo>
                  <a:pt x="369780" y="146371"/>
                  <a:pt x="370090" y="133225"/>
                  <a:pt x="370388" y="117796"/>
                </a:cubicBezTo>
                <a:cubicBezTo>
                  <a:pt x="370388" y="116903"/>
                  <a:pt x="370400" y="115725"/>
                  <a:pt x="370425" y="114261"/>
                </a:cubicBezTo>
                <a:cubicBezTo>
                  <a:pt x="370450" y="112798"/>
                  <a:pt x="370487" y="111471"/>
                  <a:pt x="370537" y="110280"/>
                </a:cubicBezTo>
                <a:cubicBezTo>
                  <a:pt x="370586" y="109090"/>
                  <a:pt x="370611" y="108494"/>
                  <a:pt x="370611" y="108494"/>
                </a:cubicBezTo>
                <a:lnTo>
                  <a:pt x="339804" y="108494"/>
                </a:lnTo>
                <a:cubicBezTo>
                  <a:pt x="339853" y="103285"/>
                  <a:pt x="339890" y="97903"/>
                  <a:pt x="339915" y="92347"/>
                </a:cubicBezTo>
                <a:cubicBezTo>
                  <a:pt x="339940" y="86790"/>
                  <a:pt x="339952" y="81085"/>
                  <a:pt x="339952" y="75231"/>
                </a:cubicBezTo>
                <a:lnTo>
                  <a:pt x="319042" y="75231"/>
                </a:lnTo>
                <a:cubicBezTo>
                  <a:pt x="319042" y="81234"/>
                  <a:pt x="319042" y="87001"/>
                  <a:pt x="319042" y="92533"/>
                </a:cubicBezTo>
                <a:cubicBezTo>
                  <a:pt x="319042" y="98064"/>
                  <a:pt x="319042" y="103385"/>
                  <a:pt x="319042" y="108494"/>
                </a:cubicBezTo>
                <a:lnTo>
                  <a:pt x="304457" y="108494"/>
                </a:lnTo>
                <a:lnTo>
                  <a:pt x="304457" y="128884"/>
                </a:lnTo>
                <a:lnTo>
                  <a:pt x="318596" y="128884"/>
                </a:lnTo>
                <a:cubicBezTo>
                  <a:pt x="318199" y="140641"/>
                  <a:pt x="317219" y="151134"/>
                  <a:pt x="315656" y="160361"/>
                </a:cubicBezTo>
                <a:cubicBezTo>
                  <a:pt x="314094" y="169588"/>
                  <a:pt x="311377" y="177799"/>
                  <a:pt x="307508" y="184992"/>
                </a:cubicBezTo>
                <a:lnTo>
                  <a:pt x="307508" y="178146"/>
                </a:lnTo>
                <a:lnTo>
                  <a:pt x="280496" y="178146"/>
                </a:lnTo>
                <a:lnTo>
                  <a:pt x="280496" y="172490"/>
                </a:lnTo>
                <a:lnTo>
                  <a:pt x="305201" y="172490"/>
                </a:lnTo>
                <a:lnTo>
                  <a:pt x="305201" y="130446"/>
                </a:lnTo>
                <a:lnTo>
                  <a:pt x="280496" y="130446"/>
                </a:lnTo>
                <a:lnTo>
                  <a:pt x="280496" y="125535"/>
                </a:lnTo>
                <a:lnTo>
                  <a:pt x="294858" y="125535"/>
                </a:lnTo>
                <a:lnTo>
                  <a:pt x="294858" y="103434"/>
                </a:lnTo>
                <a:lnTo>
                  <a:pt x="307657" y="103434"/>
                </a:lnTo>
                <a:lnTo>
                  <a:pt x="307657" y="86989"/>
                </a:lnTo>
                <a:lnTo>
                  <a:pt x="294858" y="86989"/>
                </a:lnTo>
                <a:lnTo>
                  <a:pt x="294858" y="74785"/>
                </a:lnTo>
                <a:lnTo>
                  <a:pt x="275956" y="74785"/>
                </a:lnTo>
                <a:lnTo>
                  <a:pt x="275956" y="86989"/>
                </a:lnTo>
                <a:lnTo>
                  <a:pt x="264050" y="86989"/>
                </a:lnTo>
                <a:lnTo>
                  <a:pt x="264050" y="74785"/>
                </a:lnTo>
                <a:close/>
                <a:moveTo>
                  <a:pt x="7472819" y="63629"/>
                </a:moveTo>
                <a:lnTo>
                  <a:pt x="7472819" y="84092"/>
                </a:lnTo>
                <a:lnTo>
                  <a:pt x="7488520" y="84092"/>
                </a:lnTo>
                <a:lnTo>
                  <a:pt x="7488520" y="107384"/>
                </a:lnTo>
                <a:lnTo>
                  <a:pt x="7474232" y="107384"/>
                </a:lnTo>
                <a:lnTo>
                  <a:pt x="7474232" y="127699"/>
                </a:lnTo>
                <a:lnTo>
                  <a:pt x="7488520" y="127699"/>
                </a:lnTo>
                <a:lnTo>
                  <a:pt x="7488520" y="160292"/>
                </a:lnTo>
                <a:cubicBezTo>
                  <a:pt x="7485246" y="161185"/>
                  <a:pt x="7482145" y="162041"/>
                  <a:pt x="7479218" y="162860"/>
                </a:cubicBezTo>
                <a:cubicBezTo>
                  <a:pt x="7476291" y="163678"/>
                  <a:pt x="7473563" y="164385"/>
                  <a:pt x="7471033" y="164980"/>
                </a:cubicBezTo>
                <a:lnTo>
                  <a:pt x="7475869" y="187528"/>
                </a:lnTo>
                <a:cubicBezTo>
                  <a:pt x="7483509" y="185097"/>
                  <a:pt x="7491831" y="182418"/>
                  <a:pt x="7500835" y="179491"/>
                </a:cubicBezTo>
                <a:cubicBezTo>
                  <a:pt x="7509839" y="176564"/>
                  <a:pt x="7518658" y="173612"/>
                  <a:pt x="7527290" y="170636"/>
                </a:cubicBezTo>
                <a:lnTo>
                  <a:pt x="7523420" y="149651"/>
                </a:lnTo>
                <a:cubicBezTo>
                  <a:pt x="7521138" y="150395"/>
                  <a:pt x="7518831" y="151127"/>
                  <a:pt x="7516500" y="151846"/>
                </a:cubicBezTo>
                <a:cubicBezTo>
                  <a:pt x="7514168" y="152566"/>
                  <a:pt x="7511861" y="153297"/>
                  <a:pt x="7509579" y="154042"/>
                </a:cubicBezTo>
                <a:lnTo>
                  <a:pt x="7509579" y="127699"/>
                </a:lnTo>
                <a:lnTo>
                  <a:pt x="7522378" y="127699"/>
                </a:lnTo>
                <a:lnTo>
                  <a:pt x="7522378" y="107384"/>
                </a:lnTo>
                <a:lnTo>
                  <a:pt x="7509579" y="107384"/>
                </a:lnTo>
                <a:lnTo>
                  <a:pt x="7509579" y="84092"/>
                </a:lnTo>
                <a:lnTo>
                  <a:pt x="7525132" y="84092"/>
                </a:lnTo>
                <a:lnTo>
                  <a:pt x="7525132" y="63629"/>
                </a:lnTo>
                <a:close/>
                <a:moveTo>
                  <a:pt x="7529820" y="61843"/>
                </a:moveTo>
                <a:lnTo>
                  <a:pt x="7529820" y="134694"/>
                </a:lnTo>
                <a:lnTo>
                  <a:pt x="7559139" y="134694"/>
                </a:lnTo>
                <a:lnTo>
                  <a:pt x="7559139" y="145037"/>
                </a:lnTo>
                <a:lnTo>
                  <a:pt x="7529373" y="145037"/>
                </a:lnTo>
                <a:lnTo>
                  <a:pt x="7529373" y="164832"/>
                </a:lnTo>
                <a:lnTo>
                  <a:pt x="7559139" y="164832"/>
                </a:lnTo>
                <a:lnTo>
                  <a:pt x="7559139" y="175845"/>
                </a:lnTo>
                <a:lnTo>
                  <a:pt x="7519327" y="175845"/>
                </a:lnTo>
                <a:lnTo>
                  <a:pt x="7519327" y="195788"/>
                </a:lnTo>
                <a:lnTo>
                  <a:pt x="7617479" y="195788"/>
                </a:lnTo>
                <a:lnTo>
                  <a:pt x="7617479" y="175845"/>
                </a:lnTo>
                <a:lnTo>
                  <a:pt x="7581835" y="175845"/>
                </a:lnTo>
                <a:lnTo>
                  <a:pt x="7581835" y="164832"/>
                </a:lnTo>
                <a:lnTo>
                  <a:pt x="7612419" y="164832"/>
                </a:lnTo>
                <a:lnTo>
                  <a:pt x="7612419" y="145037"/>
                </a:lnTo>
                <a:lnTo>
                  <a:pt x="7581835" y="145037"/>
                </a:lnTo>
                <a:lnTo>
                  <a:pt x="7581835" y="134694"/>
                </a:lnTo>
                <a:lnTo>
                  <a:pt x="7611080" y="134694"/>
                </a:lnTo>
                <a:lnTo>
                  <a:pt x="7611080" y="61843"/>
                </a:lnTo>
                <a:close/>
                <a:moveTo>
                  <a:pt x="4191856" y="57811"/>
                </a:moveTo>
                <a:lnTo>
                  <a:pt x="4191856" y="132449"/>
                </a:lnTo>
                <a:lnTo>
                  <a:pt x="4240968" y="132449"/>
                </a:lnTo>
                <a:lnTo>
                  <a:pt x="4230103" y="142718"/>
                </a:lnTo>
                <a:cubicBezTo>
                  <a:pt x="4231195" y="143313"/>
                  <a:pt x="4232298" y="143946"/>
                  <a:pt x="4233415" y="144615"/>
                </a:cubicBezTo>
                <a:cubicBezTo>
                  <a:pt x="4234531" y="145285"/>
                  <a:pt x="4235660" y="145967"/>
                  <a:pt x="4236801" y="146662"/>
                </a:cubicBezTo>
                <a:lnTo>
                  <a:pt x="4214402" y="146662"/>
                </a:lnTo>
                <a:lnTo>
                  <a:pt x="4214402" y="168763"/>
                </a:lnTo>
                <a:cubicBezTo>
                  <a:pt x="4214402" y="174964"/>
                  <a:pt x="4215158" y="179875"/>
                  <a:pt x="4216672" y="183497"/>
                </a:cubicBezTo>
                <a:cubicBezTo>
                  <a:pt x="4218185" y="187118"/>
                  <a:pt x="4220938" y="189710"/>
                  <a:pt x="4224932" y="191273"/>
                </a:cubicBezTo>
                <a:cubicBezTo>
                  <a:pt x="4228926" y="192836"/>
                  <a:pt x="4234619" y="193617"/>
                  <a:pt x="4242010" y="193617"/>
                </a:cubicBezTo>
                <a:lnTo>
                  <a:pt x="4264409" y="193617"/>
                </a:lnTo>
                <a:cubicBezTo>
                  <a:pt x="4270213" y="193617"/>
                  <a:pt x="4274864" y="192836"/>
                  <a:pt x="4278362" y="191273"/>
                </a:cubicBezTo>
                <a:cubicBezTo>
                  <a:pt x="4281859" y="189710"/>
                  <a:pt x="4284525" y="186895"/>
                  <a:pt x="4286361" y="182827"/>
                </a:cubicBezTo>
                <a:cubicBezTo>
                  <a:pt x="4288196" y="178759"/>
                  <a:pt x="4289511" y="173004"/>
                  <a:pt x="4290305" y="165563"/>
                </a:cubicBezTo>
                <a:cubicBezTo>
                  <a:pt x="4288320" y="165116"/>
                  <a:pt x="4286063" y="164471"/>
                  <a:pt x="4283533" y="163628"/>
                </a:cubicBezTo>
                <a:cubicBezTo>
                  <a:pt x="4281004" y="162785"/>
                  <a:pt x="4278548" y="161830"/>
                  <a:pt x="4276166" y="160763"/>
                </a:cubicBezTo>
                <a:cubicBezTo>
                  <a:pt x="4273785" y="159696"/>
                  <a:pt x="4271849" y="158593"/>
                  <a:pt x="4270362" y="157452"/>
                </a:cubicBezTo>
                <a:cubicBezTo>
                  <a:pt x="4270064" y="162214"/>
                  <a:pt x="4269680" y="165736"/>
                  <a:pt x="4269209" y="168018"/>
                </a:cubicBezTo>
                <a:cubicBezTo>
                  <a:pt x="4268736" y="170300"/>
                  <a:pt x="4267993" y="171801"/>
                  <a:pt x="4266976" y="172521"/>
                </a:cubicBezTo>
                <a:cubicBezTo>
                  <a:pt x="4265958" y="173240"/>
                  <a:pt x="4264508" y="173599"/>
                  <a:pt x="4262623" y="173599"/>
                </a:cubicBezTo>
                <a:lnTo>
                  <a:pt x="4244912" y="173599"/>
                </a:lnTo>
                <a:cubicBezTo>
                  <a:pt x="4241489" y="173599"/>
                  <a:pt x="4239281" y="173327"/>
                  <a:pt x="4238290" y="172781"/>
                </a:cubicBezTo>
                <a:cubicBezTo>
                  <a:pt x="4237296" y="172235"/>
                  <a:pt x="4236801" y="170797"/>
                  <a:pt x="4236801" y="168465"/>
                </a:cubicBezTo>
                <a:lnTo>
                  <a:pt x="4236801" y="146662"/>
                </a:lnTo>
                <a:cubicBezTo>
                  <a:pt x="4241166" y="149390"/>
                  <a:pt x="4245370" y="152354"/>
                  <a:pt x="4249414" y="155554"/>
                </a:cubicBezTo>
                <a:cubicBezTo>
                  <a:pt x="4253458" y="158754"/>
                  <a:pt x="4256571" y="161668"/>
                  <a:pt x="4258753" y="164298"/>
                </a:cubicBezTo>
                <a:lnTo>
                  <a:pt x="4274604" y="149266"/>
                </a:lnTo>
                <a:cubicBezTo>
                  <a:pt x="4272123" y="146488"/>
                  <a:pt x="4268749" y="143611"/>
                  <a:pt x="4264483" y="140634"/>
                </a:cubicBezTo>
                <a:cubicBezTo>
                  <a:pt x="4260216" y="137657"/>
                  <a:pt x="4255876" y="134929"/>
                  <a:pt x="4251460" y="132449"/>
                </a:cubicBezTo>
                <a:lnTo>
                  <a:pt x="4303253" y="132449"/>
                </a:lnTo>
                <a:lnTo>
                  <a:pt x="4303253" y="57811"/>
                </a:lnTo>
                <a:close/>
                <a:moveTo>
                  <a:pt x="1039631" y="57534"/>
                </a:moveTo>
                <a:lnTo>
                  <a:pt x="1039631" y="69738"/>
                </a:lnTo>
                <a:lnTo>
                  <a:pt x="1007261" y="69738"/>
                </a:lnTo>
                <a:lnTo>
                  <a:pt x="1007261" y="90871"/>
                </a:lnTo>
                <a:lnTo>
                  <a:pt x="1039631" y="90871"/>
                </a:lnTo>
                <a:lnTo>
                  <a:pt x="1039631" y="101438"/>
                </a:lnTo>
                <a:lnTo>
                  <a:pt x="1062179" y="101438"/>
                </a:lnTo>
                <a:lnTo>
                  <a:pt x="1062179" y="90871"/>
                </a:lnTo>
                <a:lnTo>
                  <a:pt x="1090233" y="90871"/>
                </a:lnTo>
                <a:lnTo>
                  <a:pt x="1090233" y="101438"/>
                </a:lnTo>
                <a:lnTo>
                  <a:pt x="1113078" y="101438"/>
                </a:lnTo>
                <a:lnTo>
                  <a:pt x="1113078" y="90871"/>
                </a:lnTo>
                <a:lnTo>
                  <a:pt x="1143885" y="90871"/>
                </a:lnTo>
                <a:lnTo>
                  <a:pt x="1143885" y="69738"/>
                </a:lnTo>
                <a:lnTo>
                  <a:pt x="1113078" y="69738"/>
                </a:lnTo>
                <a:lnTo>
                  <a:pt x="1113078" y="57534"/>
                </a:lnTo>
                <a:lnTo>
                  <a:pt x="1090233" y="57534"/>
                </a:lnTo>
                <a:lnTo>
                  <a:pt x="1090233" y="69738"/>
                </a:lnTo>
                <a:lnTo>
                  <a:pt x="1062179" y="69738"/>
                </a:lnTo>
                <a:lnTo>
                  <a:pt x="1062179" y="57534"/>
                </a:lnTo>
                <a:close/>
                <a:moveTo>
                  <a:pt x="3040572" y="50124"/>
                </a:moveTo>
                <a:lnTo>
                  <a:pt x="3035511" y="51314"/>
                </a:lnTo>
                <a:lnTo>
                  <a:pt x="2941973" y="51314"/>
                </a:lnTo>
                <a:lnTo>
                  <a:pt x="2941973" y="73118"/>
                </a:lnTo>
                <a:lnTo>
                  <a:pt x="3010657" y="73118"/>
                </a:lnTo>
                <a:cubicBezTo>
                  <a:pt x="3006886" y="75945"/>
                  <a:pt x="3002869" y="78649"/>
                  <a:pt x="2998602" y="81228"/>
                </a:cubicBezTo>
                <a:cubicBezTo>
                  <a:pt x="2994336" y="83808"/>
                  <a:pt x="2990143" y="86041"/>
                  <a:pt x="2986026" y="87926"/>
                </a:cubicBezTo>
                <a:lnTo>
                  <a:pt x="2986026" y="108688"/>
                </a:lnTo>
                <a:lnTo>
                  <a:pt x="2926866" y="108688"/>
                </a:lnTo>
                <a:lnTo>
                  <a:pt x="2926866" y="130937"/>
                </a:lnTo>
                <a:lnTo>
                  <a:pt x="2986026" y="130937"/>
                </a:lnTo>
                <a:lnTo>
                  <a:pt x="2986026" y="162117"/>
                </a:lnTo>
                <a:cubicBezTo>
                  <a:pt x="2986026" y="163406"/>
                  <a:pt x="2985703" y="164287"/>
                  <a:pt x="2985059" y="164758"/>
                </a:cubicBezTo>
                <a:cubicBezTo>
                  <a:pt x="2984413" y="165230"/>
                  <a:pt x="2983248" y="165465"/>
                  <a:pt x="2981561" y="165465"/>
                </a:cubicBezTo>
                <a:cubicBezTo>
                  <a:pt x="2980470" y="165515"/>
                  <a:pt x="2978535" y="165552"/>
                  <a:pt x="2975757" y="165577"/>
                </a:cubicBezTo>
                <a:cubicBezTo>
                  <a:pt x="2972979" y="165602"/>
                  <a:pt x="2969853" y="165564"/>
                  <a:pt x="2966381" y="165465"/>
                </a:cubicBezTo>
                <a:cubicBezTo>
                  <a:pt x="2962907" y="165366"/>
                  <a:pt x="2959534" y="165217"/>
                  <a:pt x="2956260" y="165019"/>
                </a:cubicBezTo>
                <a:cubicBezTo>
                  <a:pt x="2957501" y="167053"/>
                  <a:pt x="2958765" y="169434"/>
                  <a:pt x="2960055" y="172163"/>
                </a:cubicBezTo>
                <a:cubicBezTo>
                  <a:pt x="2961345" y="174891"/>
                  <a:pt x="2962498" y="177644"/>
                  <a:pt x="2963515" y="180423"/>
                </a:cubicBezTo>
                <a:cubicBezTo>
                  <a:pt x="2964533" y="183201"/>
                  <a:pt x="2965264" y="185681"/>
                  <a:pt x="2965711" y="187864"/>
                </a:cubicBezTo>
                <a:cubicBezTo>
                  <a:pt x="2972507" y="187963"/>
                  <a:pt x="2978646" y="187777"/>
                  <a:pt x="2984129" y="187306"/>
                </a:cubicBezTo>
                <a:cubicBezTo>
                  <a:pt x="2989610" y="186834"/>
                  <a:pt x="2994409" y="185706"/>
                  <a:pt x="2998527" y="183920"/>
                </a:cubicBezTo>
                <a:cubicBezTo>
                  <a:pt x="3002645" y="182233"/>
                  <a:pt x="3005473" y="179753"/>
                  <a:pt x="3007010" y="176479"/>
                </a:cubicBezTo>
                <a:cubicBezTo>
                  <a:pt x="3008549" y="173204"/>
                  <a:pt x="3009317" y="168640"/>
                  <a:pt x="3009317" y="162786"/>
                </a:cubicBezTo>
                <a:lnTo>
                  <a:pt x="3009317" y="130937"/>
                </a:lnTo>
                <a:lnTo>
                  <a:pt x="3066914" y="130937"/>
                </a:lnTo>
                <a:lnTo>
                  <a:pt x="3066914" y="108688"/>
                </a:lnTo>
                <a:lnTo>
                  <a:pt x="3009317" y="108688"/>
                </a:lnTo>
                <a:lnTo>
                  <a:pt x="3009317" y="99534"/>
                </a:lnTo>
                <a:cubicBezTo>
                  <a:pt x="3018098" y="94573"/>
                  <a:pt x="3026706" y="88881"/>
                  <a:pt x="3035139" y="82456"/>
                </a:cubicBezTo>
                <a:cubicBezTo>
                  <a:pt x="3043573" y="76032"/>
                  <a:pt x="3051014" y="69620"/>
                  <a:pt x="3057463" y="63220"/>
                </a:cubicBezTo>
                <a:close/>
                <a:moveTo>
                  <a:pt x="10150237" y="48181"/>
                </a:moveTo>
                <a:lnTo>
                  <a:pt x="10150237" y="60831"/>
                </a:lnTo>
                <a:lnTo>
                  <a:pt x="10145698" y="60831"/>
                </a:lnTo>
                <a:cubicBezTo>
                  <a:pt x="10146442" y="58847"/>
                  <a:pt x="10147199" y="56788"/>
                  <a:pt x="10147968" y="54655"/>
                </a:cubicBezTo>
                <a:cubicBezTo>
                  <a:pt x="10148737" y="52522"/>
                  <a:pt x="10149493" y="50364"/>
                  <a:pt x="10150237" y="48181"/>
                </a:cubicBezTo>
                <a:close/>
                <a:moveTo>
                  <a:pt x="2038929" y="44318"/>
                </a:moveTo>
                <a:lnTo>
                  <a:pt x="2025088" y="58680"/>
                </a:lnTo>
                <a:cubicBezTo>
                  <a:pt x="2028114" y="61012"/>
                  <a:pt x="2031301" y="63604"/>
                  <a:pt x="2034650" y="66456"/>
                </a:cubicBezTo>
                <a:cubicBezTo>
                  <a:pt x="2037999" y="69309"/>
                  <a:pt x="2041099" y="72162"/>
                  <a:pt x="2043952" y="75014"/>
                </a:cubicBezTo>
                <a:cubicBezTo>
                  <a:pt x="2046804" y="77867"/>
                  <a:pt x="2049049" y="80434"/>
                  <a:pt x="2050686" y="82716"/>
                </a:cubicBezTo>
                <a:lnTo>
                  <a:pt x="2065643" y="66717"/>
                </a:lnTo>
                <a:cubicBezTo>
                  <a:pt x="2063758" y="64435"/>
                  <a:pt x="2061290" y="61954"/>
                  <a:pt x="2058239" y="59275"/>
                </a:cubicBezTo>
                <a:cubicBezTo>
                  <a:pt x="2055188" y="56597"/>
                  <a:pt x="2051964" y="53955"/>
                  <a:pt x="2048565" y="51350"/>
                </a:cubicBezTo>
                <a:cubicBezTo>
                  <a:pt x="2045167" y="48746"/>
                  <a:pt x="2041955" y="46402"/>
                  <a:pt x="2038929" y="44318"/>
                </a:cubicBezTo>
                <a:close/>
                <a:moveTo>
                  <a:pt x="2103149" y="43425"/>
                </a:moveTo>
                <a:lnTo>
                  <a:pt x="2103149" y="68875"/>
                </a:lnTo>
                <a:lnTo>
                  <a:pt x="2094442" y="68875"/>
                </a:lnTo>
                <a:cubicBezTo>
                  <a:pt x="2095335" y="66047"/>
                  <a:pt x="2096191" y="63195"/>
                  <a:pt x="2097009" y="60317"/>
                </a:cubicBezTo>
                <a:cubicBezTo>
                  <a:pt x="2097828" y="57440"/>
                  <a:pt x="2098535" y="54563"/>
                  <a:pt x="2099130" y="51685"/>
                </a:cubicBezTo>
                <a:lnTo>
                  <a:pt x="2078145" y="47220"/>
                </a:lnTo>
                <a:cubicBezTo>
                  <a:pt x="2076458" y="55852"/>
                  <a:pt x="2073990" y="64311"/>
                  <a:pt x="2070741" y="72596"/>
                </a:cubicBezTo>
                <a:cubicBezTo>
                  <a:pt x="2067491" y="80881"/>
                  <a:pt x="2063709" y="87726"/>
                  <a:pt x="2059392" y="93134"/>
                </a:cubicBezTo>
                <a:cubicBezTo>
                  <a:pt x="2061129" y="93928"/>
                  <a:pt x="2063175" y="95019"/>
                  <a:pt x="2065532" y="96408"/>
                </a:cubicBezTo>
                <a:cubicBezTo>
                  <a:pt x="2067888" y="97797"/>
                  <a:pt x="2070183" y="99248"/>
                  <a:pt x="2072415" y="100761"/>
                </a:cubicBezTo>
                <a:cubicBezTo>
                  <a:pt x="2074647" y="102274"/>
                  <a:pt x="2076458" y="103577"/>
                  <a:pt x="2077847" y="104668"/>
                </a:cubicBezTo>
                <a:cubicBezTo>
                  <a:pt x="2079335" y="102535"/>
                  <a:pt x="2080787" y="100191"/>
                  <a:pt x="2082201" y="97636"/>
                </a:cubicBezTo>
                <a:cubicBezTo>
                  <a:pt x="2083614" y="95081"/>
                  <a:pt x="2084991" y="92415"/>
                  <a:pt x="2086330" y="89636"/>
                </a:cubicBezTo>
                <a:lnTo>
                  <a:pt x="2103149" y="89636"/>
                </a:lnTo>
                <a:lnTo>
                  <a:pt x="2103149" y="106826"/>
                </a:lnTo>
                <a:lnTo>
                  <a:pt x="2068025" y="106826"/>
                </a:lnTo>
                <a:lnTo>
                  <a:pt x="2068025" y="127513"/>
                </a:lnTo>
                <a:lnTo>
                  <a:pt x="2091688" y="127513"/>
                </a:lnTo>
                <a:cubicBezTo>
                  <a:pt x="2088414" y="134607"/>
                  <a:pt x="2084433" y="141392"/>
                  <a:pt x="2079745" y="147865"/>
                </a:cubicBezTo>
                <a:cubicBezTo>
                  <a:pt x="2075057" y="154339"/>
                  <a:pt x="2070084" y="159710"/>
                  <a:pt x="2064825" y="163976"/>
                </a:cubicBezTo>
                <a:cubicBezTo>
                  <a:pt x="2066512" y="165316"/>
                  <a:pt x="2068347" y="166990"/>
                  <a:pt x="2070331" y="168999"/>
                </a:cubicBezTo>
                <a:cubicBezTo>
                  <a:pt x="2072316" y="171008"/>
                  <a:pt x="2074226" y="173079"/>
                  <a:pt x="2076061" y="175213"/>
                </a:cubicBezTo>
                <a:cubicBezTo>
                  <a:pt x="2077897" y="177346"/>
                  <a:pt x="2079385" y="179281"/>
                  <a:pt x="2080526" y="181017"/>
                </a:cubicBezTo>
                <a:cubicBezTo>
                  <a:pt x="2084892" y="176750"/>
                  <a:pt x="2088972" y="171641"/>
                  <a:pt x="2092767" y="165688"/>
                </a:cubicBezTo>
                <a:cubicBezTo>
                  <a:pt x="2096562" y="159735"/>
                  <a:pt x="2100023" y="153360"/>
                  <a:pt x="2103149" y="146563"/>
                </a:cubicBezTo>
                <a:lnTo>
                  <a:pt x="2103149" y="188235"/>
                </a:lnTo>
                <a:lnTo>
                  <a:pt x="2125026" y="188235"/>
                </a:lnTo>
                <a:lnTo>
                  <a:pt x="2125026" y="145075"/>
                </a:lnTo>
                <a:cubicBezTo>
                  <a:pt x="2127656" y="151623"/>
                  <a:pt x="2130533" y="157862"/>
                  <a:pt x="2133658" y="163790"/>
                </a:cubicBezTo>
                <a:cubicBezTo>
                  <a:pt x="2136784" y="169718"/>
                  <a:pt x="2140008" y="174865"/>
                  <a:pt x="2143332" y="179231"/>
                </a:cubicBezTo>
                <a:cubicBezTo>
                  <a:pt x="2144622" y="177346"/>
                  <a:pt x="2146222" y="175299"/>
                  <a:pt x="2148132" y="173092"/>
                </a:cubicBezTo>
                <a:cubicBezTo>
                  <a:pt x="2150042" y="170884"/>
                  <a:pt x="2152039" y="168763"/>
                  <a:pt x="2154122" y="166729"/>
                </a:cubicBezTo>
                <a:cubicBezTo>
                  <a:pt x="2156205" y="164695"/>
                  <a:pt x="2158091" y="163009"/>
                  <a:pt x="2159777" y="161669"/>
                </a:cubicBezTo>
                <a:cubicBezTo>
                  <a:pt x="2155610" y="157403"/>
                  <a:pt x="2151505" y="152243"/>
                  <a:pt x="2147462" y="146191"/>
                </a:cubicBezTo>
                <a:cubicBezTo>
                  <a:pt x="2143419" y="140139"/>
                  <a:pt x="2139909" y="133913"/>
                  <a:pt x="2136932" y="127513"/>
                </a:cubicBezTo>
                <a:lnTo>
                  <a:pt x="2155982" y="127513"/>
                </a:lnTo>
                <a:lnTo>
                  <a:pt x="2155982" y="106826"/>
                </a:lnTo>
                <a:lnTo>
                  <a:pt x="2125026" y="106826"/>
                </a:lnTo>
                <a:lnTo>
                  <a:pt x="2125026" y="89636"/>
                </a:lnTo>
                <a:lnTo>
                  <a:pt x="2152336" y="89636"/>
                </a:lnTo>
                <a:lnTo>
                  <a:pt x="2152336" y="68875"/>
                </a:lnTo>
                <a:lnTo>
                  <a:pt x="2125026" y="68875"/>
                </a:lnTo>
                <a:lnTo>
                  <a:pt x="2125026" y="43425"/>
                </a:lnTo>
                <a:close/>
                <a:moveTo>
                  <a:pt x="10153902" y="0"/>
                </a:moveTo>
                <a:lnTo>
                  <a:pt x="10210259" y="0"/>
                </a:lnTo>
                <a:lnTo>
                  <a:pt x="10196858" y="26564"/>
                </a:lnTo>
                <a:cubicBezTo>
                  <a:pt x="10190433" y="36510"/>
                  <a:pt x="10182260" y="45477"/>
                  <a:pt x="10172338" y="53464"/>
                </a:cubicBezTo>
                <a:cubicBezTo>
                  <a:pt x="10173479" y="54308"/>
                  <a:pt x="10174707" y="55387"/>
                  <a:pt x="10176022" y="56702"/>
                </a:cubicBezTo>
                <a:cubicBezTo>
                  <a:pt x="10177336" y="58016"/>
                  <a:pt x="10178639" y="59393"/>
                  <a:pt x="10179928" y="60831"/>
                </a:cubicBezTo>
                <a:lnTo>
                  <a:pt x="10169138" y="60831"/>
                </a:lnTo>
                <a:lnTo>
                  <a:pt x="10169138" y="39921"/>
                </a:lnTo>
                <a:lnTo>
                  <a:pt x="10152991" y="39921"/>
                </a:lnTo>
                <a:lnTo>
                  <a:pt x="10154479" y="34712"/>
                </a:lnTo>
                <a:lnTo>
                  <a:pt x="10181789" y="34712"/>
                </a:lnTo>
                <a:lnTo>
                  <a:pt x="10181789" y="13876"/>
                </a:lnTo>
                <a:lnTo>
                  <a:pt x="10160134" y="13876"/>
                </a:lnTo>
                <a:cubicBezTo>
                  <a:pt x="10160581" y="11793"/>
                  <a:pt x="10161002" y="9721"/>
                  <a:pt x="10161399" y="7663"/>
                </a:cubicBezTo>
                <a:cubicBezTo>
                  <a:pt x="10161796" y="5604"/>
                  <a:pt x="10162193" y="3558"/>
                  <a:pt x="10162590" y="1523"/>
                </a:cubicBezTo>
                <a:close/>
                <a:moveTo>
                  <a:pt x="0" y="0"/>
                </a:moveTo>
                <a:lnTo>
                  <a:pt x="10142378" y="0"/>
                </a:lnTo>
                <a:lnTo>
                  <a:pt x="10141568" y="5951"/>
                </a:lnTo>
                <a:cubicBezTo>
                  <a:pt x="10141196" y="8655"/>
                  <a:pt x="10140787" y="11296"/>
                  <a:pt x="10140340" y="13876"/>
                </a:cubicBezTo>
                <a:lnTo>
                  <a:pt x="10123448" y="13876"/>
                </a:lnTo>
                <a:lnTo>
                  <a:pt x="10123448" y="34712"/>
                </a:lnTo>
                <a:lnTo>
                  <a:pt x="10135726" y="34712"/>
                </a:lnTo>
                <a:cubicBezTo>
                  <a:pt x="10134585" y="39177"/>
                  <a:pt x="10133519" y="43059"/>
                  <a:pt x="10132527" y="46358"/>
                </a:cubicBezTo>
                <a:cubicBezTo>
                  <a:pt x="10131534" y="49657"/>
                  <a:pt x="10130790" y="52026"/>
                  <a:pt x="10130294" y="53464"/>
                </a:cubicBezTo>
                <a:cubicBezTo>
                  <a:pt x="10129004" y="56937"/>
                  <a:pt x="10127752" y="59690"/>
                  <a:pt x="10126536" y="61724"/>
                </a:cubicBezTo>
                <a:cubicBezTo>
                  <a:pt x="10125321" y="63758"/>
                  <a:pt x="10123870" y="65073"/>
                  <a:pt x="10122183" y="65668"/>
                </a:cubicBezTo>
                <a:cubicBezTo>
                  <a:pt x="10122977" y="67256"/>
                  <a:pt x="10123795" y="69178"/>
                  <a:pt x="10124639" y="71435"/>
                </a:cubicBezTo>
                <a:cubicBezTo>
                  <a:pt x="10125482" y="73693"/>
                  <a:pt x="10126251" y="75888"/>
                  <a:pt x="10126946" y="78021"/>
                </a:cubicBezTo>
                <a:cubicBezTo>
                  <a:pt x="10127640" y="80154"/>
                  <a:pt x="10128136" y="81841"/>
                  <a:pt x="10128434" y="83081"/>
                </a:cubicBezTo>
                <a:cubicBezTo>
                  <a:pt x="10129128" y="82288"/>
                  <a:pt x="10130766" y="81680"/>
                  <a:pt x="10133345" y="81258"/>
                </a:cubicBezTo>
                <a:cubicBezTo>
                  <a:pt x="10135925" y="80836"/>
                  <a:pt x="10138405" y="80625"/>
                  <a:pt x="10140787" y="80625"/>
                </a:cubicBezTo>
                <a:lnTo>
                  <a:pt x="10150237" y="80625"/>
                </a:lnTo>
                <a:lnTo>
                  <a:pt x="10150237" y="95285"/>
                </a:lnTo>
                <a:cubicBezTo>
                  <a:pt x="10144830" y="95930"/>
                  <a:pt x="10139695" y="96550"/>
                  <a:pt x="10134834" y="97145"/>
                </a:cubicBezTo>
                <a:cubicBezTo>
                  <a:pt x="10129972" y="97740"/>
                  <a:pt x="10125557" y="98287"/>
                  <a:pt x="10121588" y="98783"/>
                </a:cubicBezTo>
                <a:lnTo>
                  <a:pt x="10125829" y="119916"/>
                </a:lnTo>
                <a:cubicBezTo>
                  <a:pt x="10129501" y="119321"/>
                  <a:pt x="10133395" y="118676"/>
                  <a:pt x="10137512" y="117981"/>
                </a:cubicBezTo>
                <a:cubicBezTo>
                  <a:pt x="10141630" y="117287"/>
                  <a:pt x="10145872" y="116568"/>
                  <a:pt x="10150237" y="115823"/>
                </a:cubicBezTo>
                <a:lnTo>
                  <a:pt x="10150237" y="142166"/>
                </a:lnTo>
                <a:lnTo>
                  <a:pt x="10169138" y="142166"/>
                </a:lnTo>
                <a:lnTo>
                  <a:pt x="10169138" y="112475"/>
                </a:lnTo>
                <a:cubicBezTo>
                  <a:pt x="10171718" y="112028"/>
                  <a:pt x="10174298" y="111569"/>
                  <a:pt x="10176877" y="111098"/>
                </a:cubicBezTo>
                <a:cubicBezTo>
                  <a:pt x="10179457" y="110627"/>
                  <a:pt x="10182012" y="110168"/>
                  <a:pt x="10184542" y="109721"/>
                </a:cubicBezTo>
                <a:lnTo>
                  <a:pt x="10183426" y="90820"/>
                </a:lnTo>
                <a:lnTo>
                  <a:pt x="10169138" y="92829"/>
                </a:lnTo>
                <a:lnTo>
                  <a:pt x="10169138" y="80625"/>
                </a:lnTo>
                <a:lnTo>
                  <a:pt x="10181342" y="80625"/>
                </a:lnTo>
                <a:lnTo>
                  <a:pt x="10181491" y="62617"/>
                </a:lnTo>
                <a:cubicBezTo>
                  <a:pt x="10183922" y="65395"/>
                  <a:pt x="10185906" y="68049"/>
                  <a:pt x="10187444" y="70580"/>
                </a:cubicBezTo>
                <a:cubicBezTo>
                  <a:pt x="10188436" y="69736"/>
                  <a:pt x="10189391" y="68868"/>
                  <a:pt x="10190309" y="67975"/>
                </a:cubicBezTo>
                <a:cubicBezTo>
                  <a:pt x="10191227" y="67082"/>
                  <a:pt x="10192157" y="66214"/>
                  <a:pt x="10193100" y="65371"/>
                </a:cubicBezTo>
                <a:lnTo>
                  <a:pt x="10193100" y="111582"/>
                </a:lnTo>
                <a:cubicBezTo>
                  <a:pt x="10193100" y="118329"/>
                  <a:pt x="10193807" y="123649"/>
                  <a:pt x="10195221" y="127544"/>
                </a:cubicBezTo>
                <a:cubicBezTo>
                  <a:pt x="10196634" y="131438"/>
                  <a:pt x="10199164" y="134216"/>
                  <a:pt x="10202811" y="135878"/>
                </a:cubicBezTo>
                <a:cubicBezTo>
                  <a:pt x="10206457" y="137540"/>
                  <a:pt x="10211629" y="138371"/>
                  <a:pt x="10218326" y="138371"/>
                </a:cubicBezTo>
                <a:lnTo>
                  <a:pt x="10237897" y="138371"/>
                </a:lnTo>
                <a:cubicBezTo>
                  <a:pt x="10243552" y="138371"/>
                  <a:pt x="10248067" y="137403"/>
                  <a:pt x="10251440" y="135469"/>
                </a:cubicBezTo>
                <a:cubicBezTo>
                  <a:pt x="10254814" y="133534"/>
                  <a:pt x="10257369" y="130198"/>
                  <a:pt x="10259105" y="125460"/>
                </a:cubicBezTo>
                <a:cubicBezTo>
                  <a:pt x="10260841" y="120722"/>
                  <a:pt x="10262106" y="114161"/>
                  <a:pt x="10262900" y="105778"/>
                </a:cubicBezTo>
                <a:cubicBezTo>
                  <a:pt x="10259924" y="105083"/>
                  <a:pt x="10256463" y="103917"/>
                  <a:pt x="10252519" y="102280"/>
                </a:cubicBezTo>
                <a:cubicBezTo>
                  <a:pt x="10248575" y="100643"/>
                  <a:pt x="10245413" y="98956"/>
                  <a:pt x="10243032" y="97220"/>
                </a:cubicBezTo>
                <a:cubicBezTo>
                  <a:pt x="10242783" y="103223"/>
                  <a:pt x="10242461" y="107749"/>
                  <a:pt x="10242064" y="110801"/>
                </a:cubicBezTo>
                <a:cubicBezTo>
                  <a:pt x="10241667" y="113851"/>
                  <a:pt x="10240998" y="115910"/>
                  <a:pt x="10240055" y="116977"/>
                </a:cubicBezTo>
                <a:cubicBezTo>
                  <a:pt x="10239112" y="118043"/>
                  <a:pt x="10237723" y="118577"/>
                  <a:pt x="10235888" y="118577"/>
                </a:cubicBezTo>
                <a:lnTo>
                  <a:pt x="10221526" y="118577"/>
                </a:lnTo>
                <a:cubicBezTo>
                  <a:pt x="10218748" y="118577"/>
                  <a:pt x="10216987" y="118180"/>
                  <a:pt x="10216243" y="117386"/>
                </a:cubicBezTo>
                <a:cubicBezTo>
                  <a:pt x="10215498" y="116592"/>
                  <a:pt x="10215126" y="114608"/>
                  <a:pt x="10215126" y="111433"/>
                </a:cubicBezTo>
                <a:lnTo>
                  <a:pt x="10215126" y="99973"/>
                </a:lnTo>
                <a:cubicBezTo>
                  <a:pt x="10221079" y="97245"/>
                  <a:pt x="10227355" y="94057"/>
                  <a:pt x="10233953" y="90411"/>
                </a:cubicBezTo>
                <a:cubicBezTo>
                  <a:pt x="10240551" y="86765"/>
                  <a:pt x="10246777" y="83156"/>
                  <a:pt x="10252631" y="79584"/>
                </a:cubicBezTo>
                <a:lnTo>
                  <a:pt x="10237748" y="60831"/>
                </a:lnTo>
                <a:cubicBezTo>
                  <a:pt x="10234672" y="63411"/>
                  <a:pt x="10231163" y="66065"/>
                  <a:pt x="10227219" y="68794"/>
                </a:cubicBezTo>
                <a:cubicBezTo>
                  <a:pt x="10223275" y="71522"/>
                  <a:pt x="10219244" y="74152"/>
                  <a:pt x="10215126" y="76682"/>
                </a:cubicBezTo>
                <a:lnTo>
                  <a:pt x="10215126" y="56367"/>
                </a:lnTo>
                <a:lnTo>
                  <a:pt x="10201732" y="56367"/>
                </a:lnTo>
                <a:cubicBezTo>
                  <a:pt x="10205701" y="51902"/>
                  <a:pt x="10209372" y="47313"/>
                  <a:pt x="10212745" y="42600"/>
                </a:cubicBezTo>
                <a:cubicBezTo>
                  <a:pt x="10216118" y="37887"/>
                  <a:pt x="10219219" y="33075"/>
                  <a:pt x="10222047" y="28163"/>
                </a:cubicBezTo>
                <a:cubicBezTo>
                  <a:pt x="10226214" y="36200"/>
                  <a:pt x="10230877" y="43741"/>
                  <a:pt x="10236037" y="50785"/>
                </a:cubicBezTo>
                <a:cubicBezTo>
                  <a:pt x="10241196" y="57830"/>
                  <a:pt x="10246628" y="63907"/>
                  <a:pt x="10252333" y="69017"/>
                </a:cubicBezTo>
                <a:cubicBezTo>
                  <a:pt x="10253524" y="67181"/>
                  <a:pt x="10255025" y="65184"/>
                  <a:pt x="10256835" y="63027"/>
                </a:cubicBezTo>
                <a:cubicBezTo>
                  <a:pt x="10258646" y="60869"/>
                  <a:pt x="10260544" y="58785"/>
                  <a:pt x="10262528" y="56776"/>
                </a:cubicBezTo>
                <a:cubicBezTo>
                  <a:pt x="10264512" y="54767"/>
                  <a:pt x="10266348" y="53117"/>
                  <a:pt x="10268035" y="51827"/>
                </a:cubicBezTo>
                <a:cubicBezTo>
                  <a:pt x="10263371" y="48206"/>
                  <a:pt x="10258857" y="43877"/>
                  <a:pt x="10254491" y="38842"/>
                </a:cubicBezTo>
                <a:cubicBezTo>
                  <a:pt x="10250126" y="33807"/>
                  <a:pt x="10246132" y="28412"/>
                  <a:pt x="10242511" y="22657"/>
                </a:cubicBezTo>
                <a:cubicBezTo>
                  <a:pt x="10238889" y="16902"/>
                  <a:pt x="10235863" y="11123"/>
                  <a:pt x="10233432" y="5319"/>
                </a:cubicBezTo>
                <a:lnTo>
                  <a:pt x="10234995" y="1672"/>
                </a:lnTo>
                <a:lnTo>
                  <a:pt x="10225386" y="0"/>
                </a:lnTo>
                <a:lnTo>
                  <a:pt x="12191997" y="0"/>
                </a:lnTo>
                <a:lnTo>
                  <a:pt x="12191997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227965" y="6477000"/>
            <a:ext cx="12519660" cy="432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-48260" y="-22860"/>
            <a:ext cx="12240000" cy="688086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" name="图片 81" descr="背景图案&#10;&#10;描述已自动生成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1" y="-21189"/>
            <a:ext cx="12192000" cy="7002379"/>
          </a:xfrm>
          <a:prstGeom prst="rect">
            <a:avLst/>
          </a:prstGeom>
        </p:spPr>
      </p:pic>
      <p:pic>
        <p:nvPicPr>
          <p:cNvPr id="81" name="图片 80" descr="图片包含 背景图案&#10;&#10;描述已自动生成"/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15"/>
          <a:stretch>
            <a:fillRect/>
          </a:stretch>
        </p:blipFill>
        <p:spPr>
          <a:xfrm>
            <a:off x="19050" y="-31750"/>
            <a:ext cx="12192000" cy="6889750"/>
          </a:xfrm>
          <a:prstGeom prst="rect">
            <a:avLst/>
          </a:prstGeom>
          <a:noFill/>
        </p:spPr>
      </p:pic>
      <p:sp>
        <p:nvSpPr>
          <p:cNvPr id="84" name="文本框 83"/>
          <p:cNvSpPr txBox="1"/>
          <p:nvPr/>
        </p:nvSpPr>
        <p:spPr>
          <a:xfrm>
            <a:off x="3633470" y="1950720"/>
            <a:ext cx="51625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第二届</a:t>
            </a:r>
            <a:r>
              <a:rPr lang="en-US" altLang="zh-CN" sz="60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rPr>
              <a:t>码界杯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4107180" y="2965450"/>
            <a:ext cx="42151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spc="300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算法设计大赛赛前培训</a:t>
            </a:r>
          </a:p>
        </p:txBody>
      </p:sp>
      <p:cxnSp>
        <p:nvCxnSpPr>
          <p:cNvPr id="98" name="直接连接符 97"/>
          <p:cNvCxnSpPr/>
          <p:nvPr/>
        </p:nvCxnSpPr>
        <p:spPr>
          <a:xfrm flipH="1">
            <a:off x="1078164" y="6512560"/>
            <a:ext cx="1562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1087339" y="5586306"/>
            <a:ext cx="1562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4128904" y="4275455"/>
            <a:ext cx="4566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14CC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主讲嘉宾：</a:t>
            </a:r>
            <a:r>
              <a:rPr lang="en-US" altLang="zh-CN" dirty="0">
                <a:solidFill>
                  <a:srgbClr val="514CC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</a:t>
            </a:r>
            <a:r>
              <a:rPr lang="zh-CN" altLang="en-US" dirty="0">
                <a:solidFill>
                  <a:srgbClr val="514CC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人智梁子龙、</a:t>
            </a:r>
            <a:r>
              <a:rPr lang="en-US" altLang="zh-CN" dirty="0">
                <a:solidFill>
                  <a:srgbClr val="514CC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</a:t>
            </a:r>
            <a:r>
              <a:rPr lang="zh-CN" altLang="en-US" dirty="0">
                <a:solidFill>
                  <a:srgbClr val="514CC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人智姚沛雨</a:t>
            </a:r>
          </a:p>
        </p:txBody>
      </p:sp>
      <p:sp>
        <p:nvSpPr>
          <p:cNvPr id="103" name="矩形: 圆角 1"/>
          <p:cNvSpPr/>
          <p:nvPr/>
        </p:nvSpPr>
        <p:spPr>
          <a:xfrm>
            <a:off x="3952374" y="4275455"/>
            <a:ext cx="4653915" cy="369570"/>
          </a:xfrm>
          <a:prstGeom prst="roundRect">
            <a:avLst>
              <a:gd name="adj" fmla="val 50000"/>
            </a:avLst>
          </a:prstGeom>
          <a:noFill/>
          <a:ln>
            <a:solidFill>
              <a:srgbClr val="514CC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5" grpId="0" animBg="1"/>
      <p:bldP spid="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 descr="背景图案&#10;&#10;描述已自动生成">
            <a:extLst>
              <a:ext uri="{FF2B5EF4-FFF2-40B4-BE49-F238E27FC236}">
                <a16:creationId xmlns:a16="http://schemas.microsoft.com/office/drawing/2014/main" id="{7F0E329D-A97E-1148-6D42-0AEC4FE98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3744"/>
            <a:ext cx="12192000" cy="700237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8E17D6E-E4D1-456E-51CB-B37A1F4CCB76}"/>
              </a:ext>
            </a:extLst>
          </p:cNvPr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A639763-60DC-CA95-1BB2-201EC81EDF51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FBFCA8ED-DEAD-DC81-18CC-6AF1DFF578A8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" name="矩形: 圆角 69">
                  <a:extLst>
                    <a:ext uri="{FF2B5EF4-FFF2-40B4-BE49-F238E27FC236}">
                      <a16:creationId xmlns:a16="http://schemas.microsoft.com/office/drawing/2014/main" id="{FDA93670-F8F1-60EE-03FB-426A77B6564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51" name="图片 50" descr="图片包含 游戏机&#10;&#10;描述已自动生成">
                  <a:extLst>
                    <a:ext uri="{FF2B5EF4-FFF2-40B4-BE49-F238E27FC236}">
                      <a16:creationId xmlns:a16="http://schemas.microsoft.com/office/drawing/2014/main" id="{EA650768-BC27-6BC0-896D-B4ACA57C8F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52" name="图形 73">
                  <a:extLst>
                    <a:ext uri="{FF2B5EF4-FFF2-40B4-BE49-F238E27FC236}">
                      <a16:creationId xmlns:a16="http://schemas.microsoft.com/office/drawing/2014/main" id="{5165EA97-C2BD-0AF4-E46A-996B768549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pic>
              <p:nvPicPr>
                <p:cNvPr id="55" name="图形 75">
                  <a:extLst>
                    <a:ext uri="{FF2B5EF4-FFF2-40B4-BE49-F238E27FC236}">
                      <a16:creationId xmlns:a16="http://schemas.microsoft.com/office/drawing/2014/main" id="{9F12C486-FB57-904A-9951-91336A6A7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884" y="1831186"/>
                  <a:ext cx="446078" cy="446078"/>
                </a:xfrm>
                <a:prstGeom prst="rect">
                  <a:avLst/>
                </a:prstGeom>
              </p:spPr>
            </p:pic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02EE5568-E9D4-E78B-66D2-B4C3265E73FB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CADBE4BE-A3AA-E649-A48A-97B28B8F7415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7FB6AAC3-2799-CDA6-7708-A85C913DE103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67BF5FB4-5FD0-B7B4-53BE-0DFA8B9CA531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F8306565-5313-C801-B37D-0B221A3D7915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54C12779-7FB3-EE17-7BAE-F43B7210E2F1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43EBEFB5-2E96-601A-C8E9-60499390CE1E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9" name="Freeform 146">
                <a:extLst>
                  <a:ext uri="{FF2B5EF4-FFF2-40B4-BE49-F238E27FC236}">
                    <a16:creationId xmlns:a16="http://schemas.microsoft.com/office/drawing/2014/main" id="{03F8D61A-A374-D62A-6D27-88D705A393E3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3CB67EFA-D218-5146-3373-DDAE018AA231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2" name="Freeform 180">
                <a:extLst>
                  <a:ext uri="{FF2B5EF4-FFF2-40B4-BE49-F238E27FC236}">
                    <a16:creationId xmlns:a16="http://schemas.microsoft.com/office/drawing/2014/main" id="{4CB725B5-384B-01C0-108E-3DB167EB1B96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81">
                <a:extLst>
                  <a:ext uri="{FF2B5EF4-FFF2-40B4-BE49-F238E27FC236}">
                    <a16:creationId xmlns:a16="http://schemas.microsoft.com/office/drawing/2014/main" id="{F7B5D49A-5E5A-58A8-E51B-3717C671ED9F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82">
                <a:extLst>
                  <a:ext uri="{FF2B5EF4-FFF2-40B4-BE49-F238E27FC236}">
                    <a16:creationId xmlns:a16="http://schemas.microsoft.com/office/drawing/2014/main" id="{73BE30B2-F506-E26B-74FC-7DE1995E8FA6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83">
                <a:extLst>
                  <a:ext uri="{FF2B5EF4-FFF2-40B4-BE49-F238E27FC236}">
                    <a16:creationId xmlns:a16="http://schemas.microsoft.com/office/drawing/2014/main" id="{75AE95AC-8F22-2B2D-88EB-937B5FDD68DC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84">
                <a:extLst>
                  <a:ext uri="{FF2B5EF4-FFF2-40B4-BE49-F238E27FC236}">
                    <a16:creationId xmlns:a16="http://schemas.microsoft.com/office/drawing/2014/main" id="{81503E1A-69E3-B750-1465-4694F62778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85">
                <a:extLst>
                  <a:ext uri="{FF2B5EF4-FFF2-40B4-BE49-F238E27FC236}">
                    <a16:creationId xmlns:a16="http://schemas.microsoft.com/office/drawing/2014/main" id="{7DDDF8B2-9E7E-F4FF-08DE-9FE57D84149D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F2B59DA7-64F8-0AAA-29E6-08331245FBFF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76CE87D4-E0A9-97C5-2DC2-59989A518274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F61B9E5C-035A-38D8-C861-6B86061A0056}"/>
              </a:ext>
            </a:extLst>
          </p:cNvPr>
          <p:cNvSpPr txBox="1"/>
          <p:nvPr/>
        </p:nvSpPr>
        <p:spPr>
          <a:xfrm>
            <a:off x="3755616" y="1079771"/>
            <a:ext cx="8141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Accepted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Wrong Answer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TLE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 Limit Exceed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MLE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Memory Limit Exceed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AK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killed</a:t>
            </a: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爆零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OJ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Online Judge</a:t>
            </a:r>
          </a:p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SPJ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 Judge</a:t>
            </a: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蒟蒻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：菜鸡，比如我这样的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神犇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：大神，比如</a:t>
            </a:r>
            <a:r>
              <a:rPr lang="zh-CN" altLang="en-US" sz="2800" b="1" dirty="0">
                <a:solidFill>
                  <a:srgbClr val="68E2C6"/>
                </a:solidFill>
              </a:rPr>
              <a:t>沈晋安</a:t>
            </a:r>
            <a:r>
              <a:rPr lang="zh-CN" altLang="en-US" sz="2800" b="1" dirty="0">
                <a:solidFill>
                  <a:schemeClr val="bg1"/>
                </a:solidFill>
              </a:rPr>
              <a:t>这样的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图片包含 背景图案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15"/>
          <a:stretch>
            <a:fillRect/>
          </a:stretch>
        </p:blipFill>
        <p:spPr>
          <a:xfrm>
            <a:off x="-64568" y="-1770288"/>
            <a:ext cx="12256568" cy="3806476"/>
          </a:xfrm>
          <a:prstGeom prst="rect">
            <a:avLst/>
          </a:prstGeom>
        </p:spPr>
      </p:pic>
      <p:pic>
        <p:nvPicPr>
          <p:cNvPr id="4" name="图片 3" descr="背景图案&#10;&#10;描述已自动生成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" y="-263525"/>
            <a:ext cx="12231370" cy="7120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62079" y="1415643"/>
            <a:ext cx="1453414" cy="1458637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380615" y="2981960"/>
            <a:ext cx="743077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spc="300">
                <a:solidFill>
                  <a:srgbClr val="68E2C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基础算法</a:t>
            </a:r>
            <a:endParaRPr lang="zh-CN" altLang="en-US" sz="6000" spc="300" dirty="0">
              <a:solidFill>
                <a:srgbClr val="68E2C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5874889"/>
            <a:ext cx="1001806" cy="990600"/>
            <a:chOff x="-812" y="5651634"/>
            <a:chExt cx="1220013" cy="1206366"/>
          </a:xfrm>
          <a:solidFill>
            <a:srgbClr val="68E2C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1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-812" y="6229739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19863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-812" y="5906276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39725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4994" y="6228953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1210" y="5651634"/>
              <a:ext cx="139566" cy="139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1075268" y="6705600"/>
              <a:ext cx="143933" cy="143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箭头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2" y="1960362"/>
            <a:ext cx="2440606" cy="182980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组合 67"/>
          <p:cNvGrpSpPr/>
          <p:nvPr/>
        </p:nvGrpSpPr>
        <p:grpSpPr>
          <a:xfrm flipH="1">
            <a:off x="11211861" y="5874889"/>
            <a:ext cx="1001806" cy="990600"/>
            <a:chOff x="-812" y="5651634"/>
            <a:chExt cx="1220013" cy="1206366"/>
          </a:xfrm>
          <a:solidFill>
            <a:srgbClr val="68E2C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9" name="矩形 68"/>
            <p:cNvSpPr/>
            <p:nvPr/>
          </p:nvSpPr>
          <p:spPr>
            <a:xfrm>
              <a:off x="1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-812" y="6229739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19863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-812" y="5906276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639725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324994" y="6228953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1210" y="5651634"/>
              <a:ext cx="139566" cy="139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矩形 75"/>
            <p:cNvSpPr/>
            <p:nvPr/>
          </p:nvSpPr>
          <p:spPr>
            <a:xfrm>
              <a:off x="1075268" y="6705600"/>
              <a:ext cx="143933" cy="143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3" name="图形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165" y="1671320"/>
            <a:ext cx="897890" cy="9055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位运算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/>
              <p:cNvSpPr txBox="1"/>
              <p:nvPr/>
            </p:nvSpPr>
            <p:spPr>
              <a:xfrm>
                <a:off x="1474470" y="1155700"/>
                <a:ext cx="7359650" cy="489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𝟏𝟎𝟎𝟏𝟎𝟏𝟎𝟎</m:t>
                            </m:r>
                          </m:e>
                        </m:d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𝟏𝟒𝟖</m:t>
                    </m:r>
                  </m:oMath>
                </a14:m>
                <a:endParaRPr lang="en-US" altLang="zh-CN" sz="24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53" name="文本框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70" y="1155700"/>
                <a:ext cx="7359650" cy="4895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/>
              <p:cNvSpPr txBox="1"/>
              <p:nvPr/>
            </p:nvSpPr>
            <p:spPr>
              <a:xfrm>
                <a:off x="1474470" y="1999000"/>
                <a:ext cx="6892413" cy="49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右移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sz="2400" b="1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位：除以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zh-CN" altLang="en-US" sz="2400" b="1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下取整</a:t>
                </a:r>
              </a:p>
            </p:txBody>
          </p:sp>
        </mc:Choice>
        <mc:Fallback xmlns=""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470" y="1999000"/>
                <a:ext cx="6892413" cy="496570"/>
              </a:xfrm>
              <a:prstGeom prst="rect">
                <a:avLst/>
              </a:prstGeom>
              <a:blipFill rotWithShape="1">
                <a:blip r:embed="rId9"/>
                <a:stretch>
                  <a:fillRect t="-4" r="2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本框 54"/>
          <p:cNvSpPr txBox="1"/>
          <p:nvPr/>
        </p:nvSpPr>
        <p:spPr>
          <a:xfrm>
            <a:off x="1488952" y="2539199"/>
            <a:ext cx="907517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&gt;&gt;&gt; 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148 &gt;&gt; 1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# (1001010)_2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/>
              <p:cNvSpPr txBox="1"/>
              <p:nvPr/>
            </p:nvSpPr>
            <p:spPr>
              <a:xfrm>
                <a:off x="1474613" y="3629763"/>
                <a:ext cx="6892413" cy="49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左移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zh-CN" altLang="en-US" sz="2400" b="1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位：乘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altLang="zh-CN" sz="2400" b="1" i="1">
                  <a:solidFill>
                    <a:srgbClr val="68E2C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13" y="3629763"/>
                <a:ext cx="6892413" cy="496570"/>
              </a:xfrm>
              <a:prstGeom prst="rect">
                <a:avLst/>
              </a:prstGeom>
              <a:blipFill rotWithShape="1">
                <a:blip r:embed="rId10"/>
                <a:stretch>
                  <a:fillRect l="-2" t="-21" r="4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本框 56"/>
          <p:cNvSpPr txBox="1"/>
          <p:nvPr/>
        </p:nvSpPr>
        <p:spPr>
          <a:xfrm>
            <a:off x="1489095" y="4126147"/>
            <a:ext cx="9443884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&gt;&gt;&gt; 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148 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&lt;&lt;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2) </a:t>
            </a:r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# (1001010000)_2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592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357120" y="5377815"/>
            <a:ext cx="7707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如何利用位移，查找一个数二进制某一位是</a:t>
            </a:r>
            <a:r>
              <a:rPr lang="en-US" altLang="zh-CN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还是</a:t>
            </a:r>
            <a:r>
              <a:rPr lang="en-US" altLang="zh-CN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位运算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490345" y="1169035"/>
                <a:ext cx="7433310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按位与</a:t>
                </a:r>
                <a:endParaRPr lang="en-US" altLang="zh-CN" sz="3200" b="1" dirty="0">
                  <a:solidFill>
                    <a:srgbClr val="68E2C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𝟏𝟎𝟎𝟎𝟏𝟏</m:t>
                            </m:r>
                          </m:e>
                        </m:d>
                      </m:e>
                      <m:sub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𝟎𝟎𝟏𝟏𝟏𝟎</m:t>
                            </m:r>
                          </m:e>
                        </m:d>
                      </m:e>
                      <m:sub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𝟎𝟎𝟎𝟎𝟏𝟎</m:t>
                            </m:r>
                          </m:e>
                        </m:d>
                      </m:e>
                      <m:sub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endPara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45" y="1169035"/>
                <a:ext cx="7433310" cy="15684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490345" y="2737485"/>
                <a:ext cx="7543800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按位或</a:t>
                </a:r>
                <a:endParaRPr lang="en-US" altLang="zh-CN" sz="3200" b="1" dirty="0">
                  <a:solidFill>
                    <a:srgbClr val="68E2C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𝟏𝟎𝟎𝟎𝟏𝟏</m:t>
                            </m:r>
                          </m:e>
                        </m:d>
                      </m:e>
                      <m:sub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|</m:t>
                    </m:r>
                  </m:oMath>
                </a14:m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𝟎𝟎𝟏𝟏𝟏𝟎</m:t>
                            </m:r>
                          </m:e>
                        </m:d>
                      </m:e>
                      <m:sub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𝟏𝟎𝟏𝟏𝟏𝟏</m:t>
                            </m:r>
                          </m:e>
                        </m:d>
                      </m:e>
                      <m:sub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endPara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45" y="2737485"/>
                <a:ext cx="7543800" cy="15684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490345" y="4466590"/>
                <a:ext cx="7543165" cy="156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按位异或</a:t>
                </a:r>
                <a:endParaRPr lang="en-US" altLang="zh-CN" sz="3200" b="1">
                  <a:solidFill>
                    <a:srgbClr val="68E2C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𝟏𝟎𝟎𝟎𝟏𝟏</m:t>
                            </m:r>
                          </m:e>
                        </m:d>
                      </m:e>
                      <m:sub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3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^</m:t>
                    </m:r>
                  </m:oMath>
                </a14:m>
                <a:r>
                  <a:rPr lang="en-US" altLang="zh-CN" sz="32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𝟎𝟎𝟏𝟏𝟏𝟎</m:t>
                            </m:r>
                          </m:e>
                        </m:d>
                      </m:e>
                      <m:sub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sz="32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𝟏𝟎𝟏𝟏𝟎𝟏</m:t>
                            </m:r>
                          </m:e>
                        </m:d>
                      </m:e>
                      <m:sub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CN" altLang="en-US" sz="32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endParaRPr lang="zh-CN" altLang="en-US" sz="32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45" y="4466590"/>
                <a:ext cx="7543165" cy="15684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形 75">
            <a:extLst>
              <a:ext uri="{FF2B5EF4-FFF2-40B4-BE49-F238E27FC236}">
                <a16:creationId xmlns:a16="http://schemas.microsoft.com/office/drawing/2014/main" id="{812EFB85-C4D2-E92A-3BF8-9E54511163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异或运算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102485" y="1495425"/>
            <a:ext cx="8072120" cy="3867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对于每一位，异或与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的个数的关系？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结合律？交换律？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异或的单位元？</a:t>
            </a:r>
            <a:r>
              <a:rPr lang="en-US" altLang="zh-CN" sz="28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一个数异或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谁</a:t>
            </a:r>
            <a:r>
              <a:rPr lang="zh-CN" altLang="en-US" sz="28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等于他自己？）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异或的逆元？</a:t>
            </a:r>
            <a:r>
              <a:rPr lang="en-US" altLang="zh-CN" sz="28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一个数异或</a:t>
            </a:r>
            <a:r>
              <a:rPr lang="zh-CN" altLang="en-US" sz="2800" b="1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谁</a:t>
            </a:r>
            <a:r>
              <a:rPr lang="zh-CN" altLang="en-US" sz="28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等于单位元？</a:t>
            </a:r>
            <a:r>
              <a:rPr lang="en-US" altLang="zh-CN" sz="28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endParaRPr lang="zh-CN" altLang="en-US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形 75">
            <a:extLst>
              <a:ext uri="{FF2B5EF4-FFF2-40B4-BE49-F238E27FC236}">
                <a16:creationId xmlns:a16="http://schemas.microsoft.com/office/drawing/2014/main" id="{7ACBEA1B-2C17-08DD-47F0-E81A9812F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快速幂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901025" y="1260127"/>
                <a:ext cx="8475407" cy="1605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altLang="zh-CN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3600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025" y="1260127"/>
                <a:ext cx="8475407" cy="1605119"/>
              </a:xfrm>
              <a:prstGeom prst="rect">
                <a:avLst/>
              </a:prstGeom>
              <a:blipFill rotWithShape="1">
                <a:blip r:embed="rId8"/>
                <a:stretch>
                  <a:fillRect l="-6" t="-18" r="6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641945" y="3062648"/>
                <a:ext cx="8908026" cy="1605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zh-CN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nary>
                            <m:naryPr>
                              <m:chr m:val="∑"/>
                              <m:ctrlP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sup>
                      </m:sSup>
                      <m:r>
                        <a:rPr lang="en-US" altLang="zh-CN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3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3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3600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45" y="3062648"/>
                <a:ext cx="8908026" cy="1605119"/>
              </a:xfrm>
              <a:prstGeom prst="rect">
                <a:avLst/>
              </a:prstGeom>
              <a:blipFill rotWithShape="1">
                <a:blip r:embed="rId9"/>
                <a:stretch>
                  <a:fillRect l="-5" t="-3" r="1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642171" y="4905142"/>
                <a:ext cx="9704439" cy="153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从低位到高位计算，那么需要使用到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sSup>
                          <m:sSupPr>
                            <m:ctrlP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的时候，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已经计算出来了，只需要在此基础上平方就可以得到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sSup>
                          <m:sSupPr>
                            <m:ctrlP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，总共只需要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𝒏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次循环，时间复杂度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𝑶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𝒍𝒐𝒈𝒙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71" y="4905142"/>
                <a:ext cx="9704439" cy="1535164"/>
              </a:xfrm>
              <a:prstGeom prst="rect">
                <a:avLst/>
              </a:prstGeom>
              <a:blipFill rotWithShape="1">
                <a:blip r:embed="rId10"/>
                <a:stretch>
                  <a:fillRect l="-1" t="-26" r="4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快速幂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3306445" y="1560195"/>
            <a:ext cx="634365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x = </a:t>
            </a:r>
            <a:r>
              <a:rPr lang="en-US" altLang="zh-CN" sz="28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10</a:t>
            </a:r>
          </a:p>
          <a:p>
            <a:pPr>
              <a:lnSpc>
                <a:spcPct val="100000"/>
              </a:lnSpc>
            </a:pP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y = </a:t>
            </a:r>
            <a:r>
              <a:rPr lang="en-US" altLang="zh-CN" sz="28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50</a:t>
            </a:r>
          </a:p>
          <a:p>
            <a:pPr>
              <a:lnSpc>
                <a:spcPct val="100000"/>
              </a:lnSpc>
            </a:pP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ans = </a:t>
            </a:r>
            <a:r>
              <a:rPr lang="en-US" altLang="zh-CN" sz="28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en-US" altLang="zh-CN" sz="28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while</a:t>
            </a: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y:</a:t>
            </a:r>
          </a:p>
          <a:p>
            <a:pPr>
              <a:lnSpc>
                <a:spcPct val="100000"/>
              </a:lnSpc>
            </a:pP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28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if</a:t>
            </a: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y </a:t>
            </a:r>
            <a:r>
              <a:rPr lang="en-US" altLang="zh-CN" sz="28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&amp;</a:t>
            </a:r>
            <a:r>
              <a:rPr lang="en-US" altLang="zh-CN" sz="28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ans = ans </a:t>
            </a:r>
            <a:r>
              <a:rPr lang="en-US" altLang="zh-CN" sz="28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x </a:t>
            </a:r>
            <a:r>
              <a:rPr lang="en-US" altLang="zh-CN" sz="28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% </a:t>
            </a:r>
            <a:r>
              <a:rPr lang="en-US" altLang="zh-CN" sz="28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MOD </a:t>
            </a:r>
            <a:r>
              <a:rPr lang="en-US" altLang="zh-CN" sz="2800" b="0">
                <a:solidFill>
                  <a:srgbClr val="7F848E"/>
                </a:solidFill>
                <a:latin typeface="Consolas" panose="020B0609020204030204"/>
                <a:ea typeface="Consolas" panose="020B0609020204030204"/>
              </a:rPr>
              <a:t>#A</a:t>
            </a:r>
          </a:p>
          <a:p>
            <a:pPr>
              <a:lnSpc>
                <a:spcPct val="100000"/>
              </a:lnSpc>
            </a:pP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y &gt;&gt;= </a:t>
            </a:r>
            <a:r>
              <a:rPr lang="en-US" altLang="zh-CN" sz="28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x = x </a:t>
            </a:r>
            <a:r>
              <a:rPr lang="en-US" altLang="zh-CN" sz="28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x </a:t>
            </a:r>
            <a:r>
              <a:rPr lang="en-US" altLang="zh-CN" sz="28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% </a:t>
            </a:r>
            <a:r>
              <a:rPr lang="en-US" altLang="zh-CN" sz="28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MOD </a:t>
            </a:r>
            <a:r>
              <a:rPr lang="en-US" altLang="zh-CN" sz="2800" b="0">
                <a:solidFill>
                  <a:srgbClr val="7F848E"/>
                </a:solidFill>
                <a:latin typeface="Consolas" panose="020B0609020204030204"/>
                <a:ea typeface="Consolas" panose="020B0609020204030204"/>
              </a:rPr>
              <a:t>#B</a:t>
            </a:r>
          </a:p>
          <a:p>
            <a:pPr>
              <a:lnSpc>
                <a:spcPct val="100000"/>
              </a:lnSpc>
            </a:pPr>
            <a:r>
              <a:rPr lang="en-US" altLang="zh-CN" sz="28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print</a:t>
            </a:r>
            <a:r>
              <a:rPr lang="en-US" altLang="zh-CN" sz="28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(ans)</a:t>
            </a:r>
          </a:p>
          <a:p>
            <a:pPr>
              <a:lnSpc>
                <a:spcPct val="100000"/>
              </a:lnSpc>
            </a:pPr>
            <a:r>
              <a:rPr lang="en-US" altLang="zh-CN" sz="2800" b="0">
                <a:solidFill>
                  <a:srgbClr val="7F848E"/>
                </a:solidFill>
                <a:latin typeface="Consolas" panose="020B0609020204030204"/>
                <a:ea typeface="Consolas" panose="020B0609020204030204"/>
              </a:rPr>
              <a:t># </a:t>
            </a:r>
            <a:r>
              <a:rPr lang="zh-CN" altLang="en-US" sz="2800" b="0">
                <a:solidFill>
                  <a:srgbClr val="7F848E"/>
                </a:solidFill>
                <a:latin typeface="Consolas" panose="020B0609020204030204"/>
                <a:ea typeface="Consolas" panose="020B0609020204030204"/>
              </a:rPr>
              <a:t>不取模就不用加</a:t>
            </a:r>
            <a:r>
              <a:rPr lang="en-US" altLang="zh-CN" sz="2800" b="0">
                <a:solidFill>
                  <a:srgbClr val="7F848E"/>
                </a:solidFill>
                <a:latin typeface="Consolas" panose="020B0609020204030204"/>
                <a:ea typeface="Consolas" panose="020B0609020204030204"/>
              </a:rPr>
              <a:t>AB</a:t>
            </a:r>
            <a:r>
              <a:rPr lang="zh-CN" altLang="en-US" sz="2800" b="0">
                <a:solidFill>
                  <a:srgbClr val="7F848E"/>
                </a:solidFill>
                <a:latin typeface="Consolas" panose="020B0609020204030204"/>
                <a:ea typeface="Consolas" panose="020B0609020204030204"/>
              </a:rPr>
              <a:t>两行的</a:t>
            </a:r>
            <a:r>
              <a:rPr lang="en-US" altLang="zh-CN" sz="2800" b="0">
                <a:solidFill>
                  <a:srgbClr val="7F848E"/>
                </a:solidFill>
                <a:latin typeface="Consolas" panose="020B0609020204030204"/>
                <a:ea typeface="Consolas" panose="020B0609020204030204"/>
              </a:rPr>
              <a:t>%MOD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二分查找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688690" y="1669165"/>
                <a:ext cx="881461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给定单调不减序列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sz="28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，要求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𝑶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𝒍𝒐𝒈𝒏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sz="28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中第一个大于等于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zh-CN" altLang="en-US" sz="28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的数的下标。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1669165"/>
                <a:ext cx="8814619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3" t="-40" r="5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688690" y="3136612"/>
                <a:ext cx="79346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{</m:t>
                      </m:r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𝟓</m:t>
                      </m:r>
                      <m:r>
                        <m:rPr>
                          <m:lit/>
                        </m:rPr>
                        <a:rPr lang="en-US" altLang="zh-CN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zh-CN" sz="32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3136612"/>
                <a:ext cx="7934632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3" t="-59" r="7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186773" y="4149273"/>
                <a:ext cx="5260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𝟐</m:t>
                      </m:r>
                      <m:r>
                        <a:rPr lang="zh-CN" alt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？</m:t>
                      </m:r>
                      <m:r>
                        <a:rPr lang="en-US" altLang="zh-C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𝟒</m:t>
                      </m:r>
                      <m:r>
                        <a:rPr lang="zh-CN" alt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？</m:t>
                      </m:r>
                      <m:r>
                        <a:rPr lang="en-US" altLang="zh-C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𝟔</m:t>
                      </m:r>
                      <m:r>
                        <a:rPr lang="zh-CN" alt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？</m:t>
                      </m:r>
                    </m:oMath>
                  </m:oMathPara>
                </a14:m>
                <a:endParaRPr lang="zh-CN" altLang="en-US" sz="28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773" y="4149273"/>
                <a:ext cx="5260258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7" t="-35" r="5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1688465" y="5100320"/>
            <a:ext cx="2837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序列必须单调！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图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1358755" y="1079623"/>
            <a:ext cx="996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由点集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和边集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组成图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G(V,E)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，一条边连接两个点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07" y="1802086"/>
            <a:ext cx="4957298" cy="206128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57" y="4245610"/>
            <a:ext cx="4736848" cy="196961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sp>
        <p:nvSpPr>
          <p:cNvPr id="15" name="文本框 14"/>
          <p:cNvSpPr txBox="1"/>
          <p:nvPr/>
        </p:nvSpPr>
        <p:spPr>
          <a:xfrm>
            <a:off x="6818466" y="2495714"/>
            <a:ext cx="246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无向图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18466" y="4846977"/>
            <a:ext cx="246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有向图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关于图的问题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20" y="3889490"/>
            <a:ext cx="4957298" cy="206128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sp>
        <p:nvSpPr>
          <p:cNvPr id="6" name="文本框 5"/>
          <p:cNvSpPr txBox="1"/>
          <p:nvPr/>
        </p:nvSpPr>
        <p:spPr>
          <a:xfrm>
            <a:off x="1439173" y="1226812"/>
            <a:ext cx="89473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连通性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buAutoNum type="arabicPeriod"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简单路径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buAutoNum type="arabicPeriod"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最短路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buAutoNum type="arabicPeriod"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最小生成树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buAutoNum type="arabicPeriod"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拓扑排序（对于</a:t>
            </a:r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DAG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buAutoNum type="arabicPeriod"/>
            </a:pP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 descr="图片包含 背景图案&#10;&#10;描述已自动生成"/>
          <p:cNvPicPr>
            <a:picLocks noChangeAspect="1"/>
          </p:cNvPicPr>
          <p:nvPr/>
        </p:nvPicPr>
        <p:blipFill rotWithShape="1"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15"/>
          <a:stretch>
            <a:fillRect/>
          </a:stretch>
        </p:blipFill>
        <p:spPr>
          <a:xfrm>
            <a:off x="-64568" y="-1770288"/>
            <a:ext cx="12256568" cy="3806476"/>
          </a:xfrm>
          <a:prstGeom prst="rect">
            <a:avLst/>
          </a:prstGeom>
        </p:spPr>
      </p:pic>
      <p:pic>
        <p:nvPicPr>
          <p:cNvPr id="81" name="图片 80" descr="背景图案&#10;&#10;描述已自动生成"/>
          <p:cNvPicPr>
            <a:picLocks noChangeAspect="1"/>
          </p:cNvPicPr>
          <p:nvPr/>
        </p:nvPicPr>
        <p:blipFill>
          <a:blip r:embed="rId4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145"/>
            <a:ext cx="12192635" cy="7002145"/>
          </a:xfrm>
          <a:prstGeom prst="rect">
            <a:avLst/>
          </a:prstGeom>
        </p:spPr>
      </p:pic>
      <p:sp>
        <p:nvSpPr>
          <p:cNvPr id="106" name="文本框 105"/>
          <p:cNvSpPr txBox="1"/>
          <p:nvPr/>
        </p:nvSpPr>
        <p:spPr>
          <a:xfrm>
            <a:off x="3820046" y="5888703"/>
            <a:ext cx="431713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grpSp>
        <p:nvGrpSpPr>
          <p:cNvPr id="131" name="组合 130"/>
          <p:cNvGrpSpPr/>
          <p:nvPr>
            <p:custDataLst>
              <p:tags r:id="rId1"/>
            </p:custDataLst>
          </p:nvPr>
        </p:nvGrpSpPr>
        <p:grpSpPr>
          <a:xfrm flipH="1" flipV="1">
            <a:off x="7298661" y="2415022"/>
            <a:ext cx="1905481" cy="846225"/>
            <a:chOff x="3479992" y="4201755"/>
            <a:chExt cx="1221548" cy="542490"/>
          </a:xfrm>
        </p:grpSpPr>
        <p:cxnSp>
          <p:nvCxnSpPr>
            <p:cNvPr id="132" name="直接连接符 131"/>
            <p:cNvCxnSpPr/>
            <p:nvPr>
              <p:custDataLst>
                <p:tags r:id="rId43"/>
              </p:custDataLst>
            </p:nvPr>
          </p:nvCxnSpPr>
          <p:spPr>
            <a:xfrm flipH="1">
              <a:off x="3977640" y="4205565"/>
              <a:ext cx="723900" cy="0"/>
            </a:xfrm>
            <a:prstGeom prst="line">
              <a:avLst/>
            </a:prstGeom>
            <a:ln w="12700">
              <a:solidFill>
                <a:srgbClr val="264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>
              <p:custDataLst>
                <p:tags r:id="rId44"/>
              </p:custDataLst>
            </p:nvPr>
          </p:nvCxnSpPr>
          <p:spPr>
            <a:xfrm flipH="1">
              <a:off x="3483803" y="4201755"/>
              <a:ext cx="501457" cy="431561"/>
            </a:xfrm>
            <a:prstGeom prst="line">
              <a:avLst/>
            </a:prstGeom>
            <a:ln w="12700">
              <a:solidFill>
                <a:srgbClr val="264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>
              <p:custDataLst>
                <p:tags r:id="rId45"/>
              </p:custDataLst>
            </p:nvPr>
          </p:nvCxnSpPr>
          <p:spPr>
            <a:xfrm>
              <a:off x="3479992" y="4522387"/>
              <a:ext cx="1" cy="221858"/>
            </a:xfrm>
            <a:prstGeom prst="line">
              <a:avLst/>
            </a:prstGeom>
            <a:ln w="12700">
              <a:solidFill>
                <a:srgbClr val="264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5" name="图片 1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 cstate="screen"/>
          <a:stretch>
            <a:fillRect/>
          </a:stretch>
        </p:blipFill>
        <p:spPr>
          <a:xfrm>
            <a:off x="3839346" y="989554"/>
            <a:ext cx="4405132" cy="4405132"/>
          </a:xfrm>
          <a:prstGeom prst="rect">
            <a:avLst/>
          </a:prstGeom>
        </p:spPr>
      </p:pic>
      <p:sp>
        <p:nvSpPr>
          <p:cNvPr id="136" name="椭圆 135"/>
          <p:cNvSpPr/>
          <p:nvPr>
            <p:custDataLst>
              <p:tags r:id="rId3"/>
            </p:custDataLst>
          </p:nvPr>
        </p:nvSpPr>
        <p:spPr>
          <a:xfrm>
            <a:off x="4086112" y="1243234"/>
            <a:ext cx="3891280" cy="3858807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2000">
                <a:schemeClr val="tx1">
                  <a:alpha val="9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/>
          </a:p>
        </p:txBody>
      </p:sp>
      <p:sp>
        <p:nvSpPr>
          <p:cNvPr id="137" name="矩形 136"/>
          <p:cNvSpPr/>
          <p:nvPr>
            <p:custDataLst>
              <p:tags r:id="rId4"/>
            </p:custDataLst>
          </p:nvPr>
        </p:nvSpPr>
        <p:spPr>
          <a:xfrm>
            <a:off x="4557420" y="3972483"/>
            <a:ext cx="970320" cy="130662"/>
          </a:xfrm>
          <a:prstGeom prst="rect">
            <a:avLst/>
          </a:prstGeom>
          <a:solidFill>
            <a:srgbClr val="264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/>
          </a:p>
        </p:txBody>
      </p:sp>
      <p:sp>
        <p:nvSpPr>
          <p:cNvPr id="138" name="椭圆 137"/>
          <p:cNvSpPr/>
          <p:nvPr>
            <p:custDataLst>
              <p:tags r:id="rId5"/>
            </p:custDataLst>
          </p:nvPr>
        </p:nvSpPr>
        <p:spPr>
          <a:xfrm rot="1734940" flipV="1">
            <a:off x="1648499" y="2802903"/>
            <a:ext cx="8507711" cy="1570257"/>
          </a:xfrm>
          <a:prstGeom prst="ellipse">
            <a:avLst/>
          </a:prstGeom>
          <a:noFill/>
          <a:ln w="19050">
            <a:gradFill>
              <a:gsLst>
                <a:gs pos="64000">
                  <a:schemeClr val="bg2">
                    <a:lumMod val="5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/>
          </a:p>
        </p:txBody>
      </p:sp>
      <p:grpSp>
        <p:nvGrpSpPr>
          <p:cNvPr id="139" name="组合 138"/>
          <p:cNvGrpSpPr/>
          <p:nvPr>
            <p:custDataLst>
              <p:tags r:id="rId6"/>
            </p:custDataLst>
          </p:nvPr>
        </p:nvGrpSpPr>
        <p:grpSpPr>
          <a:xfrm>
            <a:off x="4191344" y="1839167"/>
            <a:ext cx="3680815" cy="2666940"/>
            <a:chOff x="4780280" y="1959238"/>
            <a:chExt cx="2214880" cy="2666940"/>
          </a:xfrm>
        </p:grpSpPr>
        <p:sp>
          <p:nvSpPr>
            <p:cNvPr id="140" name="文本框 139"/>
            <p:cNvSpPr txBox="1"/>
            <p:nvPr>
              <p:custDataLst>
                <p:tags r:id="rId35"/>
              </p:custDataLst>
            </p:nvPr>
          </p:nvSpPr>
          <p:spPr>
            <a:xfrm>
              <a:off x="4780280" y="1959238"/>
              <a:ext cx="1010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9600" dirty="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bg1"/>
                      </a:gs>
                    </a:gsLst>
                    <a:lin ang="10800000" scaled="1"/>
                    <a:tileRect/>
                  </a:gradFill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141" name="文本框 140"/>
            <p:cNvSpPr txBox="1"/>
            <p:nvPr>
              <p:custDataLst>
                <p:tags r:id="rId36"/>
              </p:custDataLst>
            </p:nvPr>
          </p:nvSpPr>
          <p:spPr>
            <a:xfrm>
              <a:off x="5176520" y="1959238"/>
              <a:ext cx="1010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9600" dirty="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bg1"/>
                      </a:gs>
                    </a:gsLst>
                    <a:lin ang="10800000" scaled="1"/>
                    <a:tileRect/>
                  </a:gra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142" name="文本框 141"/>
            <p:cNvSpPr txBox="1"/>
            <p:nvPr>
              <p:custDataLst>
                <p:tags r:id="rId37"/>
              </p:custDataLst>
            </p:nvPr>
          </p:nvSpPr>
          <p:spPr>
            <a:xfrm>
              <a:off x="5580380" y="1959238"/>
              <a:ext cx="1010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9600" dirty="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bg1"/>
                      </a:gs>
                    </a:gsLst>
                    <a:lin ang="10800000" scaled="1"/>
                    <a:tileRect/>
                  </a:gradFill>
                  <a:latin typeface="Arial Black" panose="020B0A04020102020204" pitchFamily="34" charset="0"/>
                </a:rPr>
                <a:t>N</a:t>
              </a:r>
            </a:p>
          </p:txBody>
        </p:sp>
        <p:sp>
          <p:nvSpPr>
            <p:cNvPr id="143" name="文本框 142"/>
            <p:cNvSpPr txBox="1"/>
            <p:nvPr>
              <p:custDataLst>
                <p:tags r:id="rId38"/>
              </p:custDataLst>
            </p:nvPr>
          </p:nvSpPr>
          <p:spPr>
            <a:xfrm>
              <a:off x="5984240" y="1959238"/>
              <a:ext cx="1010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9600" dirty="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bg1"/>
                      </a:gs>
                    </a:gsLst>
                    <a:lin ang="10800000" scaled="1"/>
                    <a:tileRect/>
                  </a:gradFill>
                  <a:latin typeface="Arial Black" panose="020B0A04020102020204" pitchFamily="34" charset="0"/>
                </a:rPr>
                <a:t>T</a:t>
              </a:r>
            </a:p>
          </p:txBody>
        </p:sp>
        <p:sp>
          <p:nvSpPr>
            <p:cNvPr id="144" name="文本框 143"/>
            <p:cNvSpPr txBox="1"/>
            <p:nvPr>
              <p:custDataLst>
                <p:tags r:id="rId39"/>
              </p:custDataLst>
            </p:nvPr>
          </p:nvSpPr>
          <p:spPr>
            <a:xfrm>
              <a:off x="4849937" y="3056518"/>
              <a:ext cx="1010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9600" dirty="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bg1"/>
                      </a:gs>
                    </a:gsLst>
                    <a:lin ang="10800000" scaled="1"/>
                    <a:tileRect/>
                  </a:gradFill>
                  <a:latin typeface="Arial Black" panose="020B0A04020102020204" pitchFamily="34" charset="0"/>
                </a:rPr>
                <a:t>E</a:t>
              </a:r>
            </a:p>
          </p:txBody>
        </p:sp>
        <p:sp>
          <p:nvSpPr>
            <p:cNvPr id="145" name="文本框 144"/>
            <p:cNvSpPr txBox="1"/>
            <p:nvPr>
              <p:custDataLst>
                <p:tags r:id="rId40"/>
              </p:custDataLst>
            </p:nvPr>
          </p:nvSpPr>
          <p:spPr>
            <a:xfrm>
              <a:off x="5235286" y="3056518"/>
              <a:ext cx="1010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9600" dirty="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bg1"/>
                      </a:gs>
                    </a:gsLst>
                    <a:lin ang="10800000" scaled="1"/>
                    <a:tileRect/>
                  </a:gradFill>
                  <a:latin typeface="Arial Black" panose="020B0A04020102020204" pitchFamily="34" charset="0"/>
                </a:rPr>
                <a:t>N</a:t>
              </a:r>
            </a:p>
          </p:txBody>
        </p:sp>
        <p:sp>
          <p:nvSpPr>
            <p:cNvPr id="146" name="文本框 145"/>
            <p:cNvSpPr txBox="1"/>
            <p:nvPr>
              <p:custDataLst>
                <p:tags r:id="rId41"/>
              </p:custDataLst>
            </p:nvPr>
          </p:nvSpPr>
          <p:spPr>
            <a:xfrm>
              <a:off x="5602163" y="3056518"/>
              <a:ext cx="1010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9600" dirty="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bg1"/>
                      </a:gs>
                    </a:gsLst>
                    <a:lin ang="10800000" scaled="1"/>
                    <a:tileRect/>
                  </a:gradFill>
                  <a:latin typeface="Arial Black" panose="020B0A04020102020204" pitchFamily="34" charset="0"/>
                </a:rPr>
                <a:t>T</a:t>
              </a:r>
            </a:p>
          </p:txBody>
        </p:sp>
        <p:sp>
          <p:nvSpPr>
            <p:cNvPr id="147" name="文本框 146"/>
            <p:cNvSpPr txBox="1"/>
            <p:nvPr>
              <p:custDataLst>
                <p:tags r:id="rId42"/>
              </p:custDataLst>
            </p:nvPr>
          </p:nvSpPr>
          <p:spPr>
            <a:xfrm>
              <a:off x="5947257" y="3056518"/>
              <a:ext cx="1010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9600" dirty="0">
                  <a:gradFill flip="none" rotWithShape="1">
                    <a:gsLst>
                      <a:gs pos="0">
                        <a:schemeClr val="tx1">
                          <a:alpha val="0"/>
                        </a:schemeClr>
                      </a:gs>
                      <a:gs pos="50000">
                        <a:schemeClr val="bg1"/>
                      </a:gs>
                    </a:gsLst>
                    <a:lin ang="10800000" scaled="1"/>
                    <a:tileRect/>
                  </a:gradFill>
                  <a:latin typeface="Arial Black" panose="020B0A04020102020204" pitchFamily="34" charset="0"/>
                </a:rPr>
                <a:t>S</a:t>
              </a:r>
            </a:p>
          </p:txBody>
        </p:sp>
      </p:grpSp>
      <p:sp>
        <p:nvSpPr>
          <p:cNvPr id="148" name="椭圆 147"/>
          <p:cNvSpPr/>
          <p:nvPr>
            <p:custDataLst>
              <p:tags r:id="rId7"/>
            </p:custDataLst>
          </p:nvPr>
        </p:nvSpPr>
        <p:spPr>
          <a:xfrm rot="19865060">
            <a:off x="2923194" y="2780907"/>
            <a:ext cx="6537919" cy="1206695"/>
          </a:xfrm>
          <a:prstGeom prst="ellipse">
            <a:avLst/>
          </a:prstGeom>
          <a:noFill/>
          <a:ln w="19050">
            <a:gradFill>
              <a:gsLst>
                <a:gs pos="68000">
                  <a:schemeClr val="bg1">
                    <a:lumMod val="6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/>
          </a:p>
        </p:txBody>
      </p:sp>
      <p:sp>
        <p:nvSpPr>
          <p:cNvPr id="149" name="矩形 148"/>
          <p:cNvSpPr/>
          <p:nvPr>
            <p:custDataLst>
              <p:tags r:id="rId8"/>
            </p:custDataLst>
          </p:nvPr>
        </p:nvSpPr>
        <p:spPr>
          <a:xfrm>
            <a:off x="6405837" y="2936447"/>
            <a:ext cx="1662727" cy="45719"/>
          </a:xfrm>
          <a:prstGeom prst="rect">
            <a:avLst/>
          </a:prstGeom>
          <a:solidFill>
            <a:srgbClr val="264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/>
          </a:p>
        </p:txBody>
      </p:sp>
      <p:grpSp>
        <p:nvGrpSpPr>
          <p:cNvPr id="150" name="组合 149"/>
          <p:cNvGrpSpPr/>
          <p:nvPr>
            <p:custDataLst>
              <p:tags r:id="rId9"/>
            </p:custDataLst>
          </p:nvPr>
        </p:nvGrpSpPr>
        <p:grpSpPr>
          <a:xfrm>
            <a:off x="3070446" y="4091714"/>
            <a:ext cx="1577006" cy="700349"/>
            <a:chOff x="3479992" y="4201755"/>
            <a:chExt cx="1221548" cy="542490"/>
          </a:xfrm>
        </p:grpSpPr>
        <p:cxnSp>
          <p:nvCxnSpPr>
            <p:cNvPr id="151" name="直接连接符 150"/>
            <p:cNvCxnSpPr/>
            <p:nvPr>
              <p:custDataLst>
                <p:tags r:id="rId32"/>
              </p:custDataLst>
            </p:nvPr>
          </p:nvCxnSpPr>
          <p:spPr>
            <a:xfrm flipH="1">
              <a:off x="3977640" y="4205565"/>
              <a:ext cx="723900" cy="0"/>
            </a:xfrm>
            <a:prstGeom prst="line">
              <a:avLst/>
            </a:prstGeom>
            <a:ln w="12700">
              <a:solidFill>
                <a:srgbClr val="264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>
              <p:custDataLst>
                <p:tags r:id="rId33"/>
              </p:custDataLst>
            </p:nvPr>
          </p:nvCxnSpPr>
          <p:spPr>
            <a:xfrm flipH="1">
              <a:off x="3483803" y="4201755"/>
              <a:ext cx="501457" cy="431561"/>
            </a:xfrm>
            <a:prstGeom prst="line">
              <a:avLst/>
            </a:prstGeom>
            <a:ln w="12700">
              <a:solidFill>
                <a:srgbClr val="264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>
              <p:custDataLst>
                <p:tags r:id="rId34"/>
              </p:custDataLst>
            </p:nvPr>
          </p:nvCxnSpPr>
          <p:spPr>
            <a:xfrm>
              <a:off x="3479992" y="4522387"/>
              <a:ext cx="1" cy="221858"/>
            </a:xfrm>
            <a:prstGeom prst="line">
              <a:avLst/>
            </a:prstGeom>
            <a:ln w="12700">
              <a:solidFill>
                <a:srgbClr val="264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组合 153"/>
          <p:cNvGrpSpPr/>
          <p:nvPr>
            <p:custDataLst>
              <p:tags r:id="rId10"/>
            </p:custDataLst>
          </p:nvPr>
        </p:nvGrpSpPr>
        <p:grpSpPr>
          <a:xfrm flipV="1">
            <a:off x="3238467" y="2209612"/>
            <a:ext cx="1181695" cy="673188"/>
            <a:chOff x="3483803" y="4201755"/>
            <a:chExt cx="757550" cy="431561"/>
          </a:xfrm>
        </p:grpSpPr>
        <p:cxnSp>
          <p:nvCxnSpPr>
            <p:cNvPr id="155" name="直接连接符 154"/>
            <p:cNvCxnSpPr/>
            <p:nvPr>
              <p:custDataLst>
                <p:tags r:id="rId30"/>
              </p:custDataLst>
            </p:nvPr>
          </p:nvCxnSpPr>
          <p:spPr>
            <a:xfrm flipH="1" flipV="1">
              <a:off x="3977640" y="4205565"/>
              <a:ext cx="263713" cy="0"/>
            </a:xfrm>
            <a:prstGeom prst="line">
              <a:avLst/>
            </a:prstGeom>
            <a:ln w="12700">
              <a:solidFill>
                <a:srgbClr val="264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>
              <p:custDataLst>
                <p:tags r:id="rId31"/>
              </p:custDataLst>
            </p:nvPr>
          </p:nvCxnSpPr>
          <p:spPr>
            <a:xfrm flipH="1">
              <a:off x="3483803" y="4201755"/>
              <a:ext cx="501457" cy="431561"/>
            </a:xfrm>
            <a:prstGeom prst="line">
              <a:avLst/>
            </a:prstGeom>
            <a:ln w="12700">
              <a:solidFill>
                <a:srgbClr val="264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椭圆 156"/>
          <p:cNvSpPr/>
          <p:nvPr>
            <p:custDataLst>
              <p:tags r:id="rId11"/>
            </p:custDataLst>
          </p:nvPr>
        </p:nvSpPr>
        <p:spPr>
          <a:xfrm>
            <a:off x="3175867" y="2147366"/>
            <a:ext cx="92216" cy="92216"/>
          </a:xfrm>
          <a:prstGeom prst="ellipse">
            <a:avLst/>
          </a:prstGeom>
          <a:solidFill>
            <a:srgbClr val="264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/>
          </a:p>
        </p:txBody>
      </p:sp>
      <p:cxnSp>
        <p:nvCxnSpPr>
          <p:cNvPr id="158" name="直接连接符 157"/>
          <p:cNvCxnSpPr/>
          <p:nvPr>
            <p:custDataLst>
              <p:tags r:id="rId12"/>
            </p:custDataLst>
          </p:nvPr>
        </p:nvCxnSpPr>
        <p:spPr>
          <a:xfrm>
            <a:off x="5971043" y="4500471"/>
            <a:ext cx="1723915" cy="0"/>
          </a:xfrm>
          <a:prstGeom prst="line">
            <a:avLst/>
          </a:prstGeom>
          <a:ln w="12700">
            <a:solidFill>
              <a:srgbClr val="264A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椭圆 158"/>
          <p:cNvSpPr/>
          <p:nvPr>
            <p:custDataLst>
              <p:tags r:id="rId13"/>
            </p:custDataLst>
          </p:nvPr>
        </p:nvSpPr>
        <p:spPr>
          <a:xfrm flipH="1">
            <a:off x="5924935" y="4464015"/>
            <a:ext cx="92216" cy="92216"/>
          </a:xfrm>
          <a:prstGeom prst="ellipse">
            <a:avLst/>
          </a:prstGeom>
          <a:solidFill>
            <a:srgbClr val="264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/>
          </a:p>
        </p:txBody>
      </p:sp>
      <p:sp>
        <p:nvSpPr>
          <p:cNvPr id="160" name="椭圆 159"/>
          <p:cNvSpPr/>
          <p:nvPr>
            <p:custDataLst>
              <p:tags r:id="rId14"/>
            </p:custDataLst>
          </p:nvPr>
        </p:nvSpPr>
        <p:spPr>
          <a:xfrm flipH="1">
            <a:off x="7425206" y="4217811"/>
            <a:ext cx="565320" cy="565320"/>
          </a:xfrm>
          <a:prstGeom prst="ellipse">
            <a:avLst/>
          </a:prstGeom>
          <a:noFill/>
          <a:ln>
            <a:solidFill>
              <a:srgbClr val="264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/>
          </a:p>
        </p:txBody>
      </p:sp>
      <p:sp>
        <p:nvSpPr>
          <p:cNvPr id="161" name="椭圆 160"/>
          <p:cNvSpPr/>
          <p:nvPr>
            <p:custDataLst>
              <p:tags r:id="rId15"/>
            </p:custDataLst>
          </p:nvPr>
        </p:nvSpPr>
        <p:spPr>
          <a:xfrm flipH="1">
            <a:off x="7658889" y="4454363"/>
            <a:ext cx="92216" cy="92216"/>
          </a:xfrm>
          <a:prstGeom prst="ellipse">
            <a:avLst/>
          </a:prstGeom>
          <a:solidFill>
            <a:srgbClr val="264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/>
          </a:p>
        </p:txBody>
      </p:sp>
      <p:grpSp>
        <p:nvGrpSpPr>
          <p:cNvPr id="162" name="组合 161"/>
          <p:cNvGrpSpPr/>
          <p:nvPr/>
        </p:nvGrpSpPr>
        <p:grpSpPr>
          <a:xfrm>
            <a:off x="228624" y="354086"/>
            <a:ext cx="223213" cy="6022516"/>
            <a:chOff x="228624" y="346638"/>
            <a:chExt cx="332724" cy="6022516"/>
          </a:xfrm>
        </p:grpSpPr>
        <p:cxnSp>
          <p:nvCxnSpPr>
            <p:cNvPr id="163" name="直接连接符 162"/>
            <p:cNvCxnSpPr/>
            <p:nvPr/>
          </p:nvCxnSpPr>
          <p:spPr>
            <a:xfrm>
              <a:off x="228624" y="346638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>
              <a:off x="228624" y="523771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>
              <a:off x="228624" y="700904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228624" y="878037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228624" y="1055170"/>
              <a:ext cx="33272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228624" y="1232303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228624" y="1409436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228624" y="1586569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228624" y="1763702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228624" y="1940835"/>
              <a:ext cx="33272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228624" y="2117968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228624" y="2295101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228624" y="2472234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>
              <a:off x="228624" y="2649367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228624" y="2826500"/>
              <a:ext cx="33272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228624" y="3003633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228624" y="3180766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228624" y="3357899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228624" y="3535032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228624" y="3712165"/>
              <a:ext cx="33272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228624" y="3889298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228624" y="4066431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228624" y="4243564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>
              <a:off x="228624" y="4420697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228624" y="4597830"/>
              <a:ext cx="33272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>
              <a:off x="228624" y="4774963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228624" y="4952096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>
              <a:off x="228624" y="5129229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228624" y="5306362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228624" y="5483495"/>
              <a:ext cx="33272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228624" y="5660628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228624" y="5837761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>
              <a:off x="228624" y="6014894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228624" y="6192027"/>
              <a:ext cx="20834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228624" y="6369154"/>
              <a:ext cx="332724" cy="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文本框 197"/>
          <p:cNvSpPr txBox="1"/>
          <p:nvPr>
            <p:custDataLst>
              <p:tags r:id="rId16"/>
            </p:custDataLst>
          </p:nvPr>
        </p:nvSpPr>
        <p:spPr>
          <a:xfrm>
            <a:off x="1914525" y="2036445"/>
            <a:ext cx="153606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4922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b="1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赛制介绍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199" name="文本框 198"/>
          <p:cNvSpPr txBox="1"/>
          <p:nvPr>
            <p:custDataLst>
              <p:tags r:id="rId17"/>
            </p:custDataLst>
          </p:nvPr>
        </p:nvSpPr>
        <p:spPr>
          <a:xfrm>
            <a:off x="1630680" y="4486910"/>
            <a:ext cx="145732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defTabSz="1492250" hangingPunct="0"/>
            <a:r>
              <a:rPr lang="zh-CN" altLang="en-US" sz="1600" b="1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/>
              </a:rPr>
              <a:t>基础常识</a:t>
            </a:r>
            <a:endParaRPr lang="zh-CN" altLang="en-US" sz="1600" b="1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Calibri" panose="020F0502020204030204"/>
            </a:endParaRPr>
          </a:p>
        </p:txBody>
      </p:sp>
      <p:sp>
        <p:nvSpPr>
          <p:cNvPr id="200" name="文本框 199"/>
          <p:cNvSpPr txBox="1"/>
          <p:nvPr>
            <p:custDataLst>
              <p:tags r:id="rId18"/>
            </p:custDataLst>
          </p:nvPr>
        </p:nvSpPr>
        <p:spPr>
          <a:xfrm>
            <a:off x="9289415" y="2409190"/>
            <a:ext cx="2079625" cy="335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14922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基础算法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201" name="文本框 200"/>
          <p:cNvSpPr txBox="1"/>
          <p:nvPr>
            <p:custDataLst>
              <p:tags r:id="rId19"/>
            </p:custDataLst>
          </p:nvPr>
        </p:nvSpPr>
        <p:spPr>
          <a:xfrm>
            <a:off x="8162290" y="4413250"/>
            <a:ext cx="1003300" cy="335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14922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例题解析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202" name="文本框 201"/>
          <p:cNvSpPr txBox="1"/>
          <p:nvPr>
            <p:custDataLst>
              <p:tags r:id="rId20"/>
            </p:custDataLst>
          </p:nvPr>
        </p:nvSpPr>
        <p:spPr>
          <a:xfrm>
            <a:off x="810228" y="1661110"/>
            <a:ext cx="2268761" cy="520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defTabSz="1492250" hangingPunct="0"/>
            <a:r>
              <a:rPr lang="zh-CN" altLang="en-US" sz="2800" b="1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一</a:t>
            </a:r>
            <a:endParaRPr kumimoji="0" lang="en-US" altLang="zh-CN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203" name="文本框 202"/>
          <p:cNvSpPr txBox="1"/>
          <p:nvPr>
            <p:custDataLst>
              <p:tags r:id="rId21"/>
            </p:custDataLst>
          </p:nvPr>
        </p:nvSpPr>
        <p:spPr>
          <a:xfrm>
            <a:off x="819225" y="4049785"/>
            <a:ext cx="2268761" cy="520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defTabSz="1492250" hangingPunct="0"/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TWO</a:t>
            </a:r>
          </a:p>
        </p:txBody>
      </p:sp>
      <p:sp>
        <p:nvSpPr>
          <p:cNvPr id="204" name="文本框 203"/>
          <p:cNvSpPr txBox="1"/>
          <p:nvPr>
            <p:custDataLst>
              <p:tags r:id="rId22"/>
            </p:custDataLst>
          </p:nvPr>
        </p:nvSpPr>
        <p:spPr>
          <a:xfrm>
            <a:off x="9261216" y="1908564"/>
            <a:ext cx="2268761" cy="520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492250" hangingPunct="0"/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THREE</a:t>
            </a:r>
          </a:p>
        </p:txBody>
      </p:sp>
      <p:sp>
        <p:nvSpPr>
          <p:cNvPr id="205" name="文本框 204"/>
          <p:cNvSpPr txBox="1"/>
          <p:nvPr>
            <p:custDataLst>
              <p:tags r:id="rId23"/>
            </p:custDataLst>
          </p:nvPr>
        </p:nvSpPr>
        <p:spPr>
          <a:xfrm>
            <a:off x="8155175" y="3955193"/>
            <a:ext cx="2268761" cy="520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492250" hangingPunct="0"/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FOUR</a:t>
            </a:r>
          </a:p>
        </p:txBody>
      </p:sp>
      <p:cxnSp>
        <p:nvCxnSpPr>
          <p:cNvPr id="210" name="直接连接符 209"/>
          <p:cNvCxnSpPr/>
          <p:nvPr>
            <p:custDataLst>
              <p:tags r:id="rId24"/>
            </p:custDataLst>
          </p:nvPr>
        </p:nvCxnSpPr>
        <p:spPr>
          <a:xfrm>
            <a:off x="8180843" y="5496151"/>
            <a:ext cx="753110" cy="8255"/>
          </a:xfrm>
          <a:prstGeom prst="line">
            <a:avLst/>
          </a:prstGeom>
          <a:ln w="12700">
            <a:solidFill>
              <a:srgbClr val="264A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椭圆 210"/>
          <p:cNvSpPr/>
          <p:nvPr>
            <p:custDataLst>
              <p:tags r:id="rId25"/>
            </p:custDataLst>
          </p:nvPr>
        </p:nvSpPr>
        <p:spPr>
          <a:xfrm flipH="1">
            <a:off x="8180455" y="5458425"/>
            <a:ext cx="92216" cy="92216"/>
          </a:xfrm>
          <a:prstGeom prst="ellipse">
            <a:avLst/>
          </a:prstGeom>
          <a:solidFill>
            <a:srgbClr val="264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/>
          </a:p>
        </p:txBody>
      </p:sp>
      <p:sp>
        <p:nvSpPr>
          <p:cNvPr id="212" name="椭圆 211"/>
          <p:cNvSpPr/>
          <p:nvPr>
            <p:custDataLst>
              <p:tags r:id="rId26"/>
            </p:custDataLst>
          </p:nvPr>
        </p:nvSpPr>
        <p:spPr>
          <a:xfrm flipH="1">
            <a:off x="8664091" y="5221746"/>
            <a:ext cx="565320" cy="565320"/>
          </a:xfrm>
          <a:prstGeom prst="ellipse">
            <a:avLst/>
          </a:prstGeom>
          <a:noFill/>
          <a:ln>
            <a:solidFill>
              <a:srgbClr val="264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/>
          </a:p>
        </p:txBody>
      </p:sp>
      <p:sp>
        <p:nvSpPr>
          <p:cNvPr id="213" name="椭圆 212"/>
          <p:cNvSpPr/>
          <p:nvPr>
            <p:custDataLst>
              <p:tags r:id="rId27"/>
            </p:custDataLst>
          </p:nvPr>
        </p:nvSpPr>
        <p:spPr>
          <a:xfrm flipH="1">
            <a:off x="8897774" y="5458298"/>
            <a:ext cx="92216" cy="92216"/>
          </a:xfrm>
          <a:prstGeom prst="ellipse">
            <a:avLst/>
          </a:prstGeom>
          <a:solidFill>
            <a:srgbClr val="264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dirty="0"/>
          </a:p>
        </p:txBody>
      </p:sp>
      <p:sp>
        <p:nvSpPr>
          <p:cNvPr id="214" name="文本框 213"/>
          <p:cNvSpPr txBox="1"/>
          <p:nvPr>
            <p:custDataLst>
              <p:tags r:id="rId28"/>
            </p:custDataLst>
          </p:nvPr>
        </p:nvSpPr>
        <p:spPr>
          <a:xfrm>
            <a:off x="9401175" y="5417185"/>
            <a:ext cx="2127885" cy="335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14922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1" i="0" u="none" strike="noStrike" cap="none" spc="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其他问题</a:t>
            </a:r>
            <a:endParaRPr kumimoji="0" lang="zh-CN" altLang="en-US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215" name="文本框 214"/>
          <p:cNvSpPr txBox="1"/>
          <p:nvPr>
            <p:custDataLst>
              <p:tags r:id="rId29"/>
            </p:custDataLst>
          </p:nvPr>
        </p:nvSpPr>
        <p:spPr>
          <a:xfrm>
            <a:off x="9394060" y="4959128"/>
            <a:ext cx="2268761" cy="5207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1492250" hangingPunct="0"/>
            <a:r>
              <a:rPr kumimoji="0" lang="en-US" altLang="zh-CN" sz="2800" b="1" i="0" u="none" strike="noStrike" cap="none" spc="0" normalizeH="0" baseline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FIVE</a:t>
            </a:r>
            <a:endParaRPr kumimoji="0" lang="en-US" altLang="zh-CN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ldLvl="0" animBg="1"/>
      <p:bldP spid="199" grpId="0" bldLvl="0" animBg="1"/>
      <p:bldP spid="200" grpId="0" bldLvl="0" animBg="1"/>
      <p:bldP spid="201" grpId="0" bldLvl="0" animBg="1"/>
      <p:bldP spid="202" grpId="0" bldLvl="0" animBg="1"/>
      <p:bldP spid="203" grpId="0" bldLvl="0" animBg="1"/>
      <p:bldP spid="204" grpId="0" bldLvl="0" animBg="1"/>
      <p:bldP spid="205" grpId="0" bldLvl="0" animBg="1"/>
      <p:bldP spid="214" grpId="0" bldLvl="0" animBg="1"/>
      <p:bldP spid="21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树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39190" y="1206500"/>
            <a:ext cx="105422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树是特殊的图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buAutoNum type="arabicPeriod"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树是联通的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>
              <a:buAutoNum type="arabicPeriod"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对于联通的图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，“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只有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n-1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条边”等价于“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没有环”等价于“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是一棵树”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13" y="2971646"/>
            <a:ext cx="3100542" cy="348355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pic>
        <p:nvPicPr>
          <p:cNvPr id="3" name="图形 75">
            <a:extLst>
              <a:ext uri="{FF2B5EF4-FFF2-40B4-BE49-F238E27FC236}">
                <a16:creationId xmlns:a16="http://schemas.microsoft.com/office/drawing/2014/main" id="{C7262849-B509-F071-AA29-6FBE3972B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关于树的问题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03" y="2734156"/>
            <a:ext cx="3100542" cy="348355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sp>
        <p:nvSpPr>
          <p:cNvPr id="2" name="文本框 1"/>
          <p:cNvSpPr txBox="1"/>
          <p:nvPr/>
        </p:nvSpPr>
        <p:spPr>
          <a:xfrm>
            <a:off x="1555955" y="1271831"/>
            <a:ext cx="89473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有根树和无根树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14350" indent="-514350">
              <a:buAutoNum type="arabicPeriod"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确定树根后</a:t>
            </a:r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父节点、子节点、叶子节点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14350" indent="-514350">
              <a:buAutoNum type="arabicPeriod"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树上路径唯一性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BFS</a:t>
              </a:r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和</a:t>
              </a:r>
              <a:r>
                <a:rPr lang="en-US" altLang="zh-CN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DFS</a:t>
              </a:r>
              <a:r>
                <a:rPr lang="zh-CN" altLang="en-US" sz="28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（以遍历树为例）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87220" y="1122362"/>
            <a:ext cx="5080000" cy="2861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def </a:t>
            </a:r>
            <a:r>
              <a:rPr lang="en-US" altLang="zh-CN" sz="2000" b="0">
                <a:solidFill>
                  <a:srgbClr val="61AFEF"/>
                </a:solidFill>
                <a:latin typeface="Consolas" panose="020B0609020204030204"/>
                <a:ea typeface="Consolas" panose="020B0609020204030204"/>
              </a:rPr>
              <a:t>bfs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():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q = [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front 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while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front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&lt;len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(q):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x = q[front]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front +=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y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adj[x]: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   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if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y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!=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fa: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        q.</a:t>
            </a:r>
            <a:r>
              <a:rPr lang="en-US" altLang="zh-CN" sz="2000" b="0">
                <a:solidFill>
                  <a:srgbClr val="61AFEF"/>
                </a:solidFill>
                <a:latin typeface="Consolas" panose="020B0609020204030204"/>
                <a:ea typeface="Consolas" panose="020B0609020204030204"/>
              </a:rPr>
              <a:t>append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(y)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87220" y="4094480"/>
            <a:ext cx="5080000" cy="13220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def </a:t>
            </a:r>
            <a:r>
              <a:rPr lang="en-US" altLang="zh-CN" sz="2000" b="0">
                <a:solidFill>
                  <a:srgbClr val="61AFEF"/>
                </a:solidFill>
                <a:latin typeface="Consolas" panose="020B0609020204030204"/>
                <a:ea typeface="Consolas" panose="020B0609020204030204"/>
              </a:rPr>
              <a:t>dfs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 i="1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x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 </a:t>
            </a:r>
            <a:r>
              <a:rPr lang="en-US" altLang="zh-CN" sz="2000" b="0" i="1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fa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y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adj[x]: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if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y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!=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fa: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    </a:t>
            </a:r>
            <a:r>
              <a:rPr lang="en-US" altLang="zh-CN" sz="2000" b="0">
                <a:solidFill>
                  <a:srgbClr val="61AFEF"/>
                </a:solidFill>
                <a:latin typeface="Consolas" panose="020B0609020204030204"/>
                <a:ea typeface="Consolas" panose="020B0609020204030204"/>
              </a:rPr>
              <a:t>dfs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(y, x)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26690" y="5577840"/>
            <a:ext cx="76523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68E2C6"/>
                </a:solidFill>
              </a:rPr>
              <a:t>性能较差的语言（例如</a:t>
            </a:r>
            <a:r>
              <a:rPr lang="en-US" altLang="zh-CN" sz="2400" dirty="0">
                <a:solidFill>
                  <a:srgbClr val="68E2C6"/>
                </a:solidFill>
              </a:rPr>
              <a:t>Python</a:t>
            </a:r>
            <a:r>
              <a:rPr lang="zh-CN" altLang="en-US" sz="2400" dirty="0">
                <a:solidFill>
                  <a:srgbClr val="68E2C6"/>
                </a:solidFill>
              </a:rPr>
              <a:t>）注意递归很可能爆栈！</a:t>
            </a:r>
            <a:endParaRPr lang="en-US" altLang="zh-CN" sz="2400" dirty="0">
              <a:solidFill>
                <a:srgbClr val="68E2C6"/>
              </a:solidFill>
            </a:endParaRPr>
          </a:p>
          <a:p>
            <a:r>
              <a:rPr lang="en-US" altLang="zh-CN" sz="2400" dirty="0" err="1">
                <a:solidFill>
                  <a:schemeClr val="bg1"/>
                </a:solidFill>
              </a:rPr>
              <a:t>dfs</a:t>
            </a:r>
            <a:r>
              <a:rPr lang="zh-CN" altLang="en-US" sz="2400" dirty="0">
                <a:solidFill>
                  <a:schemeClr val="bg1"/>
                </a:solidFill>
              </a:rPr>
              <a:t>用于搜索时，本质上其实也是在遍历图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32" y="1338927"/>
            <a:ext cx="3100542" cy="348355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</p:pic>
      <p:pic>
        <p:nvPicPr>
          <p:cNvPr id="4" name="图形 75">
            <a:extLst>
              <a:ext uri="{FF2B5EF4-FFF2-40B4-BE49-F238E27FC236}">
                <a16:creationId xmlns:a16="http://schemas.microsoft.com/office/drawing/2014/main" id="{36AE56EF-0322-C3C3-2335-B2743BEF03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贪心思想</a:t>
              </a:r>
              <a:endParaRPr lang="zh-CN" altLang="en-US" sz="3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341980" y="1497905"/>
            <a:ext cx="104910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元纸币、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元纸币、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元纸币凑齐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元钱，最少需要几张纸币？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41980" y="2709055"/>
            <a:ext cx="10491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个活动，每个活动有一个开始时间和结束时间，同一个时间最多参加一个活动，最多能参加几个活动？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41980" y="4259039"/>
                <a:ext cx="1021661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每次对非负序列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a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执行操作：选择一个区间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𝒍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，要求区间内没有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，然后让区间内所有数减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，最少操作几次让序列变成全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？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980" y="4259039"/>
                <a:ext cx="10216611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2" t="-10" r="3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动态规划（</a:t>
              </a:r>
              <a:r>
                <a:rPr lang="en-US" altLang="zh-CN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DP</a:t>
              </a:r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737799" y="1205033"/>
            <a:ext cx="4165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定义</a:t>
            </a:r>
            <a:r>
              <a:rPr lang="zh-CN" altLang="en-US" sz="20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状态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、转移</a:t>
            </a:r>
            <a:r>
              <a:rPr lang="zh-CN" altLang="en-US" sz="20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状态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06949"/>
              </p:ext>
            </p:extLst>
          </p:nvPr>
        </p:nvGraphicFramePr>
        <p:xfrm>
          <a:off x="3969558" y="2122517"/>
          <a:ext cx="4867564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起点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-2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-2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-2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终点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957356" y="4956371"/>
                <a:ext cx="9605819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𝒇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𝒊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𝒋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表示到达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𝒊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𝒋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时最多能获得多少分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定义状态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】</a:t>
                </a: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56" y="4956371"/>
                <a:ext cx="9605819" cy="521970"/>
              </a:xfrm>
              <a:prstGeom prst="rect">
                <a:avLst/>
              </a:prstGeom>
              <a:blipFill rotWithShape="1">
                <a:blip r:embed="rId7"/>
                <a:stretch>
                  <a:fillRect l="-3" t="-38" r="5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7320685" y="988943"/>
            <a:ext cx="4484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从起点到终点，每次可以往右或者往下走，最多能获得多少分？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208056" y="5666997"/>
                <a:ext cx="11104417" cy="614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zh-CN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𝒔𝒄𝒐𝒓𝒆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CN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zh-CN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𝒎𝒂𝒙</m:t>
                    </m:r>
                    <m:d>
                      <m:dPr>
                        <m:ctrlP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altLang="zh-CN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【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转移状态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】</a:t>
                </a: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56" y="5666997"/>
                <a:ext cx="11104417" cy="614045"/>
              </a:xfrm>
              <a:prstGeom prst="rect">
                <a:avLst/>
              </a:prstGeom>
              <a:blipFill rotWithShape="1">
                <a:blip r:embed="rId8"/>
                <a:stretch>
                  <a:fillRect l="-3" t="-42" r="4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形 75">
            <a:extLst>
              <a:ext uri="{FF2B5EF4-FFF2-40B4-BE49-F238E27FC236}">
                <a16:creationId xmlns:a16="http://schemas.microsoft.com/office/drawing/2014/main" id="{921E385F-8B7A-B5A5-B8EE-204E648262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动态规划（</a:t>
              </a:r>
              <a:r>
                <a:rPr lang="en-US" altLang="zh-CN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DP</a:t>
              </a:r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）</a:t>
              </a:r>
              <a:endParaRPr lang="zh-CN" altLang="en-US" sz="3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56000" y="1000125"/>
            <a:ext cx="5080000" cy="56311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n = 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4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; m = 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4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score = [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[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4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[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7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10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[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4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3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[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8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4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f = [[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m </a:t>
            </a: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_ </a:t>
            </a: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(n)]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i </a:t>
            </a: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(n):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j </a:t>
            </a: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(m):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</a:t>
            </a: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if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i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==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and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j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==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    f[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][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 = 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    </a:t>
            </a: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continue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tmp =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float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b="0">
                <a:solidFill>
                  <a:srgbClr val="92D69E"/>
                </a:solidFill>
                <a:latin typeface="Consolas" panose="020B0609020204030204"/>
                <a:ea typeface="Consolas" panose="020B0609020204030204"/>
              </a:rPr>
              <a:t>'-inf'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</a:t>
            </a: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if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i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&gt; 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    tmp =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max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(tmp, f[i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][j])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</a:t>
            </a:r>
            <a:r>
              <a:rPr lang="en-US" altLang="zh-CN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if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j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&gt; 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    tmp =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max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(tmp, f[i][j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])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f[i][j] = score[i][j] 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tmp</a:t>
            </a:r>
          </a:p>
          <a:p>
            <a:pPr>
              <a:lnSpc>
                <a:spcPct val="100000"/>
              </a:lnSpc>
            </a:pP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print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(f[n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][m</a:t>
            </a:r>
            <a:r>
              <a:rPr lang="en-US" altLang="zh-CN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])</a:t>
            </a:r>
          </a:p>
        </p:txBody>
      </p:sp>
      <p:pic>
        <p:nvPicPr>
          <p:cNvPr id="3" name="图形 75">
            <a:extLst>
              <a:ext uri="{FF2B5EF4-FFF2-40B4-BE49-F238E27FC236}">
                <a16:creationId xmlns:a16="http://schemas.microsoft.com/office/drawing/2014/main" id="{D3B8756F-F67D-A4F9-00DF-5637A3DB3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动态规划（</a:t>
              </a:r>
              <a:r>
                <a:rPr lang="en-US" altLang="zh-CN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DP</a:t>
              </a:r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）</a:t>
              </a:r>
              <a:endParaRPr lang="zh-CN" altLang="en-US" sz="3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32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905922" y="1287023"/>
            <a:ext cx="828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n 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4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; m 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4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score = [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[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[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4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[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7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[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4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3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],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[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8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4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f = [[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(m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_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)]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i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 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f[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][i] = f[i][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 =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float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>
                <a:solidFill>
                  <a:srgbClr val="92D69E"/>
                </a:solidFill>
                <a:latin typeface="Consolas" panose="020B0609020204030204"/>
                <a:ea typeface="Consolas" panose="020B0609020204030204"/>
              </a:rPr>
              <a:t>'-inf'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i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 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j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 m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f[i][j] = score[i][j]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+max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(f[i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][j], f[i][j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])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print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(f[n][m])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预处理与查询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8" name="组合 27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31" name="图片 30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34" name="文本框 33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1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3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9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594947" y="990816"/>
                <a:ext cx="9578109" cy="190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区间和查询问题：</a:t>
                </a:r>
                <a:endParaRPr lang="en-US" altLang="zh-CN" sz="2800" b="1" dirty="0">
                  <a:solidFill>
                    <a:srgbClr val="68E2C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给定长度为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的序列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，以及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次询问，第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次询问给出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，你需要回答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。</a:t>
                </a:r>
                <a:endPara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r>
                  <a:rPr lang="zh-CN" altLang="en-US" sz="24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暴力算法：每一次查询时，遍历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[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𝒍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𝒓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b="1" i="1" dirty="0">
                  <a:solidFill>
                    <a:srgbClr val="68E2C6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47" y="990816"/>
                <a:ext cx="9578109" cy="1905635"/>
              </a:xfrm>
              <a:prstGeom prst="rect">
                <a:avLst/>
              </a:prstGeom>
              <a:blipFill rotWithShape="1">
                <a:blip r:embed="rId4"/>
                <a:stretch>
                  <a:fillRect l="-5" t="-11" r="2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3616325" y="3040062"/>
            <a:ext cx="5080000" cy="2245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i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(q):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l, r =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list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map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int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input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().</a:t>
            </a:r>
            <a:r>
              <a:rPr lang="en-US" altLang="zh-CN" sz="2000" b="0">
                <a:solidFill>
                  <a:srgbClr val="61AFEF"/>
                </a:solidFill>
                <a:latin typeface="Consolas" panose="020B0609020204030204"/>
                <a:ea typeface="Consolas" panose="020B0609020204030204"/>
              </a:rPr>
              <a:t>split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()))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ans 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j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(l, r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ans += a[j]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print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(ans)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7505" y="5483390"/>
            <a:ext cx="48583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时间复杂度是多少？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5" y="2824480"/>
            <a:ext cx="463550" cy="463550"/>
          </a:xfrm>
          <a:prstGeom prst="rect">
            <a:avLst/>
          </a:prstGeom>
        </p:spPr>
      </p:pic>
      <p:pic>
        <p:nvPicPr>
          <p:cNvPr id="2" name="图形 75">
            <a:extLst>
              <a:ext uri="{FF2B5EF4-FFF2-40B4-BE49-F238E27FC236}">
                <a16:creationId xmlns:a16="http://schemas.microsoft.com/office/drawing/2014/main" id="{3E7FDFA1-9414-0A97-5797-D5A52F71E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预处理与查询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560064" y="1028463"/>
                <a:ext cx="9578109" cy="2458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区间和查询问题：</a:t>
                </a:r>
                <a:endPara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给定长度为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的序列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，以及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次询问，第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次询问给出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，你需要回答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。</a:t>
                </a:r>
              </a:p>
              <a:p>
                <a:r>
                  <a:rPr lang="zh-CN" altLang="en-US" sz="24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预处理前缀和：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CN" altLang="en-US" sz="24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</a:t>
                </a:r>
                <a:r>
                  <a:rPr lang="en-US" altLang="zh-CN" sz="24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1" i="1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1" i="1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𝒋</m:t>
                        </m:r>
                        <m:r>
                          <a:rPr lang="en-US" altLang="zh-CN" sz="2400" b="1" i="1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𝒊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68E2C6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rgbClr val="68E2C6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rgbClr val="68E2C6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b="1" dirty="0">
                  <a:solidFill>
                    <a:srgbClr val="68E2C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r>
                  <a:rPr lang="zh-CN" altLang="en-US" sz="24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查询时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就是答案，直接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𝑶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输出答案即可。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64" y="1028463"/>
                <a:ext cx="9578109" cy="2458085"/>
              </a:xfrm>
              <a:prstGeom prst="rect">
                <a:avLst/>
              </a:prstGeom>
              <a:blipFill rotWithShape="1">
                <a:blip r:embed="rId3"/>
                <a:stretch>
                  <a:fillRect l="-5" t="-16" r="3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3756660" y="3487102"/>
            <a:ext cx="5080000" cy="22453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f = [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(n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i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f[i] = f[i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a[i]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i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(q):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l, r =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list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map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int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input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().</a:t>
            </a:r>
            <a:r>
              <a:rPr lang="en-US" altLang="zh-CN" sz="2000" b="0">
                <a:solidFill>
                  <a:srgbClr val="61AFEF"/>
                </a:solidFill>
                <a:latin typeface="Consolas" panose="020B0609020204030204"/>
                <a:ea typeface="Consolas" panose="020B0609020204030204"/>
              </a:rPr>
              <a:t>split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()))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print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(f[r]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f[l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])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937819" y="5829537"/>
                <a:ext cx="4316362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时间复杂度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𝑶</m:t>
                    </m:r>
                    <m:r>
                      <a:rPr lang="en-US" altLang="zh-CN" sz="32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32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𝒒</m:t>
                    </m:r>
                    <m:r>
                      <a:rPr lang="en-US" altLang="zh-CN" sz="32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3200" b="1" i="1" dirty="0">
                  <a:solidFill>
                    <a:srgbClr val="68E2C6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819" y="5829537"/>
                <a:ext cx="4316362" cy="583565"/>
              </a:xfrm>
              <a:prstGeom prst="rect">
                <a:avLst/>
              </a:prstGeom>
              <a:blipFill rotWithShape="1">
                <a:blip r:embed="rId4"/>
                <a:stretch>
                  <a:fillRect l="-4" t="-41" r="10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组合 54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56" name="组合 55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59" name="图片 58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5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60" name="图形 73"/>
                <p:cNvPicPr>
                  <a:picLocks noChangeAspect="1"/>
                </p:cNvPicPr>
                <p:nvPr/>
              </p:nvPicPr>
              <p:blipFill>
                <a:blip/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sp>
              <p:nvSpPr>
                <p:cNvPr id="62" name="文本框 61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69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71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7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385" y="2824480"/>
            <a:ext cx="463550" cy="463550"/>
          </a:xfrm>
          <a:prstGeom prst="rect">
            <a:avLst/>
          </a:prstGeom>
        </p:spPr>
      </p:pic>
      <p:pic>
        <p:nvPicPr>
          <p:cNvPr id="3" name="图形 75">
            <a:extLst>
              <a:ext uri="{FF2B5EF4-FFF2-40B4-BE49-F238E27FC236}">
                <a16:creationId xmlns:a16="http://schemas.microsoft.com/office/drawing/2014/main" id="{B4B1DE04-FAF5-209E-3761-79611CC131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8505" y="1739234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数据结构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55" name="组合 54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56" name="组合 55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59" name="图片 58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62" name="文本框 61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69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71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7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5" y="2824480"/>
            <a:ext cx="463550" cy="463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571481" y="1079597"/>
                <a:ext cx="9578109" cy="2061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区间最值查询问题（</a:t>
                </a:r>
                <a:r>
                  <a:rPr lang="en-US" altLang="zh-CN" sz="28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RMQ</a:t>
                </a:r>
                <a:r>
                  <a:rPr lang="zh-CN" altLang="en-US" sz="28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）：</a:t>
                </a:r>
                <a:endParaRPr lang="en-US" altLang="zh-CN" sz="2800" b="1" dirty="0">
                  <a:solidFill>
                    <a:srgbClr val="68E2C6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给定长度为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的序列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，以及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次询问，第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次询问给出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，你需要回答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max</m:t>
                    </m:r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⁡</m:t>
                    </m:r>
                    <m:r>
                      <m:rPr>
                        <m:lit/>
                      </m:rP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|</m:t>
                    </m:r>
                    <m:r>
                      <a:rPr lang="en-US" altLang="zh-CN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𝑙</m:t>
                    </m:r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𝑟</m:t>
                    </m:r>
                    <m:r>
                      <m:rPr>
                        <m:lit/>
                      </m:rPr>
                      <a:rPr lang="en-US" altLang="zh-C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81" y="1079597"/>
                <a:ext cx="9578109" cy="2061210"/>
              </a:xfrm>
              <a:prstGeom prst="rect">
                <a:avLst/>
              </a:prstGeom>
              <a:blipFill rotWithShape="1">
                <a:blip r:embed="rId5"/>
                <a:stretch>
                  <a:fillRect l="-5" t="-5" r="3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341753" y="4063076"/>
            <a:ext cx="103948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可以预处理“前缀最大值”来解决该问题吗？</a:t>
            </a:r>
          </a:p>
        </p:txBody>
      </p:sp>
      <p:pic>
        <p:nvPicPr>
          <p:cNvPr id="3" name="图形 75">
            <a:extLst>
              <a:ext uri="{FF2B5EF4-FFF2-40B4-BE49-F238E27FC236}">
                <a16:creationId xmlns:a16="http://schemas.microsoft.com/office/drawing/2014/main" id="{3FD6EE86-AAEA-3AB7-7AE9-F7CE3F1D7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035" y="1781529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592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图片包含 背景图案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15"/>
          <a:stretch>
            <a:fillRect/>
          </a:stretch>
        </p:blipFill>
        <p:spPr>
          <a:xfrm>
            <a:off x="-64568" y="-1770288"/>
            <a:ext cx="12256568" cy="3806476"/>
          </a:xfrm>
          <a:prstGeom prst="rect">
            <a:avLst/>
          </a:prstGeom>
        </p:spPr>
      </p:pic>
      <p:pic>
        <p:nvPicPr>
          <p:cNvPr id="4" name="图片 3" descr="背景图案&#10;&#10;描述已自动生成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" y="-263525"/>
            <a:ext cx="12231370" cy="7120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62079" y="1415643"/>
            <a:ext cx="1453414" cy="1458637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180080" y="2981960"/>
            <a:ext cx="616077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spc="300" dirty="0">
                <a:solidFill>
                  <a:srgbClr val="68E2C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赛制介绍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5874889"/>
            <a:ext cx="1001806" cy="990600"/>
            <a:chOff x="-812" y="5651634"/>
            <a:chExt cx="1220013" cy="1206366"/>
          </a:xfrm>
          <a:solidFill>
            <a:srgbClr val="68E2C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1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-812" y="6229739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19863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-812" y="5906276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39725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4994" y="6228953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1210" y="5651634"/>
              <a:ext cx="139566" cy="139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1075268" y="6705600"/>
              <a:ext cx="143933" cy="143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箭头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2" y="1960362"/>
            <a:ext cx="2440606" cy="182980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组合 67"/>
          <p:cNvGrpSpPr/>
          <p:nvPr/>
        </p:nvGrpSpPr>
        <p:grpSpPr>
          <a:xfrm flipH="1">
            <a:off x="11211861" y="5874889"/>
            <a:ext cx="1001806" cy="990600"/>
            <a:chOff x="-812" y="5651634"/>
            <a:chExt cx="1220013" cy="1206366"/>
          </a:xfrm>
          <a:solidFill>
            <a:srgbClr val="68E2C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9" name="矩形 68"/>
            <p:cNvSpPr/>
            <p:nvPr/>
          </p:nvSpPr>
          <p:spPr>
            <a:xfrm>
              <a:off x="1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-812" y="6229739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19863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-812" y="5906276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639725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324994" y="6228953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1210" y="5651634"/>
              <a:ext cx="139566" cy="139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矩形 75"/>
            <p:cNvSpPr/>
            <p:nvPr/>
          </p:nvSpPr>
          <p:spPr>
            <a:xfrm>
              <a:off x="1075268" y="6705600"/>
              <a:ext cx="143933" cy="143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Freeform 146"/>
          <p:cNvSpPr/>
          <p:nvPr/>
        </p:nvSpPr>
        <p:spPr bwMode="auto">
          <a:xfrm>
            <a:off x="5526405" y="1711960"/>
            <a:ext cx="1128395" cy="897255"/>
          </a:xfrm>
          <a:custGeom>
            <a:avLst/>
            <a:gdLst>
              <a:gd name="T0" fmla="*/ 15 w 27"/>
              <a:gd name="T1" fmla="*/ 0 h 32"/>
              <a:gd name="T2" fmla="*/ 4 w 27"/>
              <a:gd name="T3" fmla="*/ 12 h 32"/>
              <a:gd name="T4" fmla="*/ 4 w 27"/>
              <a:gd name="T5" fmla="*/ 16 h 32"/>
              <a:gd name="T6" fmla="*/ 0 w 27"/>
              <a:gd name="T7" fmla="*/ 21 h 32"/>
              <a:gd name="T8" fmla="*/ 0 w 27"/>
              <a:gd name="T9" fmla="*/ 32 h 32"/>
              <a:gd name="T10" fmla="*/ 10 w 27"/>
              <a:gd name="T11" fmla="*/ 22 h 32"/>
              <a:gd name="T12" fmla="*/ 15 w 27"/>
              <a:gd name="T13" fmla="*/ 24 h 32"/>
              <a:gd name="T14" fmla="*/ 27 w 27"/>
              <a:gd name="T15" fmla="*/ 12 h 32"/>
              <a:gd name="T16" fmla="*/ 15 w 27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0" h="668">
                <a:moveTo>
                  <a:pt x="805" y="40"/>
                </a:moveTo>
                <a:cubicBezTo>
                  <a:pt x="778" y="40"/>
                  <a:pt x="756" y="63"/>
                  <a:pt x="756" y="94"/>
                </a:cubicBezTo>
                <a:cubicBezTo>
                  <a:pt x="756" y="99"/>
                  <a:pt x="756" y="108"/>
                  <a:pt x="756" y="113"/>
                </a:cubicBezTo>
                <a:cubicBezTo>
                  <a:pt x="737" y="135"/>
                  <a:pt x="737" y="135"/>
                  <a:pt x="737" y="135"/>
                </a:cubicBezTo>
                <a:cubicBezTo>
                  <a:pt x="737" y="185"/>
                  <a:pt x="737" y="185"/>
                  <a:pt x="737" y="185"/>
                </a:cubicBezTo>
                <a:cubicBezTo>
                  <a:pt x="783" y="140"/>
                  <a:pt x="783" y="140"/>
                  <a:pt x="783" y="140"/>
                </a:cubicBezTo>
                <a:cubicBezTo>
                  <a:pt x="787" y="144"/>
                  <a:pt x="796" y="149"/>
                  <a:pt x="805" y="149"/>
                </a:cubicBezTo>
                <a:cubicBezTo>
                  <a:pt x="837" y="149"/>
                  <a:pt x="860" y="122"/>
                  <a:pt x="860" y="94"/>
                </a:cubicBezTo>
                <a:cubicBezTo>
                  <a:pt x="860" y="63"/>
                  <a:pt x="837" y="40"/>
                  <a:pt x="805" y="40"/>
                </a:cubicBezTo>
                <a:close/>
                <a:moveTo>
                  <a:pt x="59" y="470"/>
                </a:moveTo>
                <a:cubicBezTo>
                  <a:pt x="730" y="470"/>
                  <a:pt x="730" y="470"/>
                  <a:pt x="730" y="470"/>
                </a:cubicBezTo>
                <a:cubicBezTo>
                  <a:pt x="735" y="470"/>
                  <a:pt x="735" y="466"/>
                  <a:pt x="735" y="466"/>
                </a:cubicBezTo>
                <a:cubicBezTo>
                  <a:pt x="735" y="184"/>
                  <a:pt x="735" y="184"/>
                  <a:pt x="735" y="184"/>
                </a:cubicBezTo>
                <a:cubicBezTo>
                  <a:pt x="645" y="278"/>
                  <a:pt x="645" y="278"/>
                  <a:pt x="645" y="278"/>
                </a:cubicBezTo>
                <a:cubicBezTo>
                  <a:pt x="645" y="278"/>
                  <a:pt x="645" y="282"/>
                  <a:pt x="645" y="286"/>
                </a:cubicBezTo>
                <a:cubicBezTo>
                  <a:pt x="645" y="318"/>
                  <a:pt x="623" y="340"/>
                  <a:pt x="592" y="340"/>
                </a:cubicBezTo>
                <a:cubicBezTo>
                  <a:pt x="565" y="340"/>
                  <a:pt x="543" y="318"/>
                  <a:pt x="543" y="286"/>
                </a:cubicBezTo>
                <a:cubicBezTo>
                  <a:pt x="543" y="286"/>
                  <a:pt x="543" y="282"/>
                  <a:pt x="543" y="278"/>
                </a:cubicBezTo>
                <a:cubicBezTo>
                  <a:pt x="417" y="192"/>
                  <a:pt x="417" y="192"/>
                  <a:pt x="417" y="192"/>
                </a:cubicBezTo>
                <a:cubicBezTo>
                  <a:pt x="413" y="197"/>
                  <a:pt x="404" y="197"/>
                  <a:pt x="395" y="197"/>
                </a:cubicBezTo>
                <a:cubicBezTo>
                  <a:pt x="382" y="197"/>
                  <a:pt x="373" y="192"/>
                  <a:pt x="364" y="184"/>
                </a:cubicBezTo>
                <a:cubicBezTo>
                  <a:pt x="207" y="246"/>
                  <a:pt x="207" y="246"/>
                  <a:pt x="207" y="246"/>
                </a:cubicBezTo>
                <a:cubicBezTo>
                  <a:pt x="207" y="278"/>
                  <a:pt x="180" y="300"/>
                  <a:pt x="153" y="300"/>
                </a:cubicBezTo>
                <a:cubicBezTo>
                  <a:pt x="122" y="300"/>
                  <a:pt x="100" y="278"/>
                  <a:pt x="100" y="246"/>
                </a:cubicBezTo>
                <a:cubicBezTo>
                  <a:pt x="100" y="219"/>
                  <a:pt x="122" y="192"/>
                  <a:pt x="153" y="192"/>
                </a:cubicBezTo>
                <a:cubicBezTo>
                  <a:pt x="167" y="192"/>
                  <a:pt x="185" y="201"/>
                  <a:pt x="194" y="215"/>
                </a:cubicBezTo>
                <a:cubicBezTo>
                  <a:pt x="346" y="152"/>
                  <a:pt x="346" y="152"/>
                  <a:pt x="346" y="152"/>
                </a:cubicBezTo>
                <a:cubicBezTo>
                  <a:pt x="346" y="152"/>
                  <a:pt x="346" y="148"/>
                  <a:pt x="346" y="148"/>
                </a:cubicBezTo>
                <a:cubicBezTo>
                  <a:pt x="346" y="116"/>
                  <a:pt x="368" y="94"/>
                  <a:pt x="395" y="94"/>
                </a:cubicBezTo>
                <a:cubicBezTo>
                  <a:pt x="426" y="94"/>
                  <a:pt x="449" y="116"/>
                  <a:pt x="449" y="148"/>
                </a:cubicBezTo>
                <a:cubicBezTo>
                  <a:pt x="449" y="152"/>
                  <a:pt x="449" y="161"/>
                  <a:pt x="444" y="166"/>
                </a:cubicBezTo>
                <a:cubicBezTo>
                  <a:pt x="560" y="246"/>
                  <a:pt x="560" y="246"/>
                  <a:pt x="560" y="246"/>
                </a:cubicBezTo>
                <a:cubicBezTo>
                  <a:pt x="569" y="237"/>
                  <a:pt x="578" y="233"/>
                  <a:pt x="592" y="233"/>
                </a:cubicBezTo>
                <a:cubicBezTo>
                  <a:pt x="605" y="233"/>
                  <a:pt x="614" y="237"/>
                  <a:pt x="623" y="246"/>
                </a:cubicBezTo>
                <a:cubicBezTo>
                  <a:pt x="735" y="134"/>
                  <a:pt x="735" y="134"/>
                  <a:pt x="735" y="134"/>
                </a:cubicBezTo>
                <a:cubicBezTo>
                  <a:pt x="735" y="4"/>
                  <a:pt x="735" y="4"/>
                  <a:pt x="735" y="4"/>
                </a:cubicBezTo>
                <a:cubicBezTo>
                  <a:pt x="735" y="0"/>
                  <a:pt x="735" y="0"/>
                  <a:pt x="730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5" y="0"/>
                  <a:pt x="55" y="4"/>
                </a:cubicBezTo>
                <a:cubicBezTo>
                  <a:pt x="55" y="466"/>
                  <a:pt x="55" y="466"/>
                  <a:pt x="55" y="466"/>
                </a:cubicBezTo>
                <a:cubicBezTo>
                  <a:pt x="55" y="466"/>
                  <a:pt x="59" y="470"/>
                  <a:pt x="59" y="470"/>
                </a:cubicBezTo>
                <a:close/>
                <a:moveTo>
                  <a:pt x="788" y="515"/>
                </a:moveTo>
                <a:cubicBezTo>
                  <a:pt x="4" y="515"/>
                  <a:pt x="4" y="515"/>
                  <a:pt x="4" y="515"/>
                </a:cubicBezTo>
                <a:cubicBezTo>
                  <a:pt x="4" y="515"/>
                  <a:pt x="0" y="519"/>
                  <a:pt x="0" y="519"/>
                </a:cubicBezTo>
                <a:cubicBezTo>
                  <a:pt x="0" y="663"/>
                  <a:pt x="0" y="663"/>
                  <a:pt x="0" y="663"/>
                </a:cubicBezTo>
                <a:cubicBezTo>
                  <a:pt x="0" y="663"/>
                  <a:pt x="4" y="668"/>
                  <a:pt x="4" y="668"/>
                </a:cubicBezTo>
                <a:cubicBezTo>
                  <a:pt x="788" y="668"/>
                  <a:pt x="788" y="668"/>
                  <a:pt x="788" y="668"/>
                </a:cubicBezTo>
                <a:cubicBezTo>
                  <a:pt x="788" y="668"/>
                  <a:pt x="792" y="663"/>
                  <a:pt x="792" y="663"/>
                </a:cubicBezTo>
                <a:cubicBezTo>
                  <a:pt x="792" y="519"/>
                  <a:pt x="792" y="519"/>
                  <a:pt x="792" y="519"/>
                </a:cubicBezTo>
                <a:cubicBezTo>
                  <a:pt x="792" y="519"/>
                  <a:pt x="788" y="515"/>
                  <a:pt x="788" y="515"/>
                </a:cubicBezTo>
                <a:close/>
                <a:moveTo>
                  <a:pt x="206" y="609"/>
                </a:moveTo>
                <a:cubicBezTo>
                  <a:pt x="76" y="609"/>
                  <a:pt x="76" y="609"/>
                  <a:pt x="76" y="609"/>
                </a:cubicBezTo>
                <a:cubicBezTo>
                  <a:pt x="67" y="609"/>
                  <a:pt x="58" y="600"/>
                  <a:pt x="58" y="591"/>
                </a:cubicBezTo>
                <a:cubicBezTo>
                  <a:pt x="58" y="582"/>
                  <a:pt x="67" y="573"/>
                  <a:pt x="76" y="573"/>
                </a:cubicBezTo>
                <a:cubicBezTo>
                  <a:pt x="206" y="573"/>
                  <a:pt x="206" y="573"/>
                  <a:pt x="206" y="573"/>
                </a:cubicBezTo>
                <a:cubicBezTo>
                  <a:pt x="215" y="573"/>
                  <a:pt x="224" y="582"/>
                  <a:pt x="224" y="591"/>
                </a:cubicBezTo>
                <a:cubicBezTo>
                  <a:pt x="224" y="600"/>
                  <a:pt x="215" y="609"/>
                  <a:pt x="206" y="609"/>
                </a:cubicBezTo>
                <a:close/>
                <a:moveTo>
                  <a:pt x="300" y="609"/>
                </a:moveTo>
                <a:cubicBezTo>
                  <a:pt x="251" y="609"/>
                  <a:pt x="251" y="609"/>
                  <a:pt x="251" y="609"/>
                </a:cubicBezTo>
                <a:cubicBezTo>
                  <a:pt x="237" y="609"/>
                  <a:pt x="233" y="600"/>
                  <a:pt x="233" y="591"/>
                </a:cubicBezTo>
                <a:cubicBezTo>
                  <a:pt x="233" y="582"/>
                  <a:pt x="237" y="573"/>
                  <a:pt x="251" y="573"/>
                </a:cubicBezTo>
                <a:cubicBezTo>
                  <a:pt x="300" y="573"/>
                  <a:pt x="300" y="573"/>
                  <a:pt x="300" y="573"/>
                </a:cubicBezTo>
                <a:cubicBezTo>
                  <a:pt x="309" y="573"/>
                  <a:pt x="318" y="582"/>
                  <a:pt x="318" y="591"/>
                </a:cubicBezTo>
                <a:cubicBezTo>
                  <a:pt x="318" y="600"/>
                  <a:pt x="309" y="609"/>
                  <a:pt x="300" y="609"/>
                </a:cubicBezTo>
                <a:close/>
              </a:path>
            </a:pathLst>
          </a:custGeom>
          <a:solidFill>
            <a:srgbClr val="68E2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065" y="1635125"/>
            <a:ext cx="539750" cy="546100"/>
          </a:xfrm>
          <a:prstGeom prst="rect">
            <a:avLst/>
          </a:prstGeom>
        </p:spPr>
      </p:pic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数据结构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55" name="组合 54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56" name="组合 55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59" name="图片 58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1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62" name="文本框 61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69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71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7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6385" y="2824480"/>
            <a:ext cx="463550" cy="4635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834333" y="2536724"/>
            <a:ext cx="222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在线查询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834333" y="4918465"/>
            <a:ext cx="222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离线查询</a:t>
            </a:r>
          </a:p>
        </p:txBody>
      </p:sp>
      <p:sp>
        <p:nvSpPr>
          <p:cNvPr id="7" name="左大括号 6"/>
          <p:cNvSpPr/>
          <p:nvPr>
            <p:custDataLst>
              <p:tags r:id="rId3"/>
            </p:custDataLst>
          </p:nvPr>
        </p:nvSpPr>
        <p:spPr>
          <a:xfrm>
            <a:off x="4889275" y="1258602"/>
            <a:ext cx="639097" cy="3190231"/>
          </a:xfrm>
          <a:prstGeom prst="leftBrace">
            <a:avLst>
              <a:gd name="adj1" fmla="val 3718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626695" y="1929270"/>
            <a:ext cx="250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68E2C6"/>
                </a:solidFill>
              </a:rPr>
              <a:t>线段树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5626695" y="2620052"/>
            <a:ext cx="250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平衡树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5626695" y="1258602"/>
            <a:ext cx="250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树状数组</a:t>
            </a: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5779094" y="3864059"/>
            <a:ext cx="1332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......</a:t>
            </a: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629153" y="3286677"/>
            <a:ext cx="2202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并查集</a:t>
            </a: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5626695" y="4918464"/>
            <a:ext cx="250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莫队算法</a:t>
            </a:r>
          </a:p>
        </p:txBody>
      </p:sp>
      <p:pic>
        <p:nvPicPr>
          <p:cNvPr id="3" name="图形 75">
            <a:extLst>
              <a:ext uri="{FF2B5EF4-FFF2-40B4-BE49-F238E27FC236}">
                <a16:creationId xmlns:a16="http://schemas.microsoft.com/office/drawing/2014/main" id="{A9654B6C-5EC0-ECEE-370F-8ED195494F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4105" y="1728363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704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数论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76664" y="1725995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55" name="组合 54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56" name="组合 55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59" name="图片 58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62" name="文本框 61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69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71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7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5" y="2824480"/>
            <a:ext cx="463550" cy="46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50" y="2032000"/>
            <a:ext cx="10370185" cy="3028950"/>
          </a:xfrm>
          <a:prstGeom prst="rect">
            <a:avLst/>
          </a:prstGeom>
        </p:spPr>
      </p:pic>
      <p:pic>
        <p:nvPicPr>
          <p:cNvPr id="2" name="图形 75">
            <a:extLst>
              <a:ext uri="{FF2B5EF4-FFF2-40B4-BE49-F238E27FC236}">
                <a16:creationId xmlns:a16="http://schemas.microsoft.com/office/drawing/2014/main" id="{350D23A5-9CFE-363C-137E-DCF3A5D0F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420" y="1774701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数论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115" y="857250"/>
            <a:ext cx="7242810" cy="5821045"/>
          </a:xfrm>
          <a:prstGeom prst="rect">
            <a:avLst/>
          </a:prstGeom>
        </p:spPr>
      </p:pic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0E8D7C84-8FF1-E7C1-8A8D-D60C3CF244D5}"/>
              </a:ext>
            </a:extLst>
          </p:cNvPr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42902D67-38C6-6B48-03DB-6FAC527D77E5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198" name="组合 197">
                <a:extLst>
                  <a:ext uri="{FF2B5EF4-FFF2-40B4-BE49-F238E27FC236}">
                    <a16:creationId xmlns:a16="http://schemas.microsoft.com/office/drawing/2014/main" id="{70319D61-1BE7-1F82-8ACA-4DFAD51F7E4B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0" name="矩形: 圆角 69">
                  <a:extLst>
                    <a:ext uri="{FF2B5EF4-FFF2-40B4-BE49-F238E27FC236}">
                      <a16:creationId xmlns:a16="http://schemas.microsoft.com/office/drawing/2014/main" id="{1309BE6A-4FC9-58EF-32F1-544CD0BDC41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01" name="图片 200" descr="图片包含 游戏机&#10;&#10;描述已自动生成">
                  <a:extLst>
                    <a:ext uri="{FF2B5EF4-FFF2-40B4-BE49-F238E27FC236}">
                      <a16:creationId xmlns:a16="http://schemas.microsoft.com/office/drawing/2014/main" id="{531043AE-622E-F432-B33C-D23C8211A3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202" name="文本框 201">
                  <a:extLst>
                    <a:ext uri="{FF2B5EF4-FFF2-40B4-BE49-F238E27FC236}">
                      <a16:creationId xmlns:a16="http://schemas.microsoft.com/office/drawing/2014/main" id="{D7D24233-1861-8A40-59FC-63302BF81576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203" name="文本框 202">
                  <a:extLst>
                    <a:ext uri="{FF2B5EF4-FFF2-40B4-BE49-F238E27FC236}">
                      <a16:creationId xmlns:a16="http://schemas.microsoft.com/office/drawing/2014/main" id="{8BA3F605-1585-9ECC-606A-4F2B28B9C292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204" name="文本框 203">
                  <a:extLst>
                    <a:ext uri="{FF2B5EF4-FFF2-40B4-BE49-F238E27FC236}">
                      <a16:creationId xmlns:a16="http://schemas.microsoft.com/office/drawing/2014/main" id="{8510F6B1-5E91-16BE-502C-673D4233804A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5" name="文本框 204">
                  <a:extLst>
                    <a:ext uri="{FF2B5EF4-FFF2-40B4-BE49-F238E27FC236}">
                      <a16:creationId xmlns:a16="http://schemas.microsoft.com/office/drawing/2014/main" id="{24D37DA1-4416-6812-8EA6-CCFAE1AE32B6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206" name="椭圆 205">
                  <a:extLst>
                    <a:ext uri="{FF2B5EF4-FFF2-40B4-BE49-F238E27FC236}">
                      <a16:creationId xmlns:a16="http://schemas.microsoft.com/office/drawing/2014/main" id="{C0B2383E-5D40-F5DC-14DA-FCD5345E2E45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7" name="椭圆 206">
                  <a:extLst>
                    <a:ext uri="{FF2B5EF4-FFF2-40B4-BE49-F238E27FC236}">
                      <a16:creationId xmlns:a16="http://schemas.microsoft.com/office/drawing/2014/main" id="{F6E8FF91-6A37-9843-990A-72818B3A02C1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8" name="椭圆 207">
                  <a:extLst>
                    <a:ext uri="{FF2B5EF4-FFF2-40B4-BE49-F238E27FC236}">
                      <a16:creationId xmlns:a16="http://schemas.microsoft.com/office/drawing/2014/main" id="{DEDD130C-47EC-E3F7-F34E-EA04D0B18023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9" name="Freeform 146">
                <a:extLst>
                  <a:ext uri="{FF2B5EF4-FFF2-40B4-BE49-F238E27FC236}">
                    <a16:creationId xmlns:a16="http://schemas.microsoft.com/office/drawing/2014/main" id="{A3346AB8-DC1D-F1A8-4B69-9EB544721DDB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AA49B212-A68F-D5EF-83B6-052EAE6014F7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192" name="Freeform 180">
                <a:extLst>
                  <a:ext uri="{FF2B5EF4-FFF2-40B4-BE49-F238E27FC236}">
                    <a16:creationId xmlns:a16="http://schemas.microsoft.com/office/drawing/2014/main" id="{12443993-4094-A3E7-C405-D176D08AC037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3" name="Freeform 181">
                <a:extLst>
                  <a:ext uri="{FF2B5EF4-FFF2-40B4-BE49-F238E27FC236}">
                    <a16:creationId xmlns:a16="http://schemas.microsoft.com/office/drawing/2014/main" id="{68A47F0B-4014-176D-5E34-353B88237B48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4" name="Freeform 182">
                <a:extLst>
                  <a:ext uri="{FF2B5EF4-FFF2-40B4-BE49-F238E27FC236}">
                    <a16:creationId xmlns:a16="http://schemas.microsoft.com/office/drawing/2014/main" id="{2DA61024-BDDE-FF53-7EBF-FF7ACDBC31E9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5" name="Freeform 183">
                <a:extLst>
                  <a:ext uri="{FF2B5EF4-FFF2-40B4-BE49-F238E27FC236}">
                    <a16:creationId xmlns:a16="http://schemas.microsoft.com/office/drawing/2014/main" id="{3C904860-4996-7439-2C7F-CBA03082EA02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6" name="Freeform 184">
                <a:extLst>
                  <a:ext uri="{FF2B5EF4-FFF2-40B4-BE49-F238E27FC236}">
                    <a16:creationId xmlns:a16="http://schemas.microsoft.com/office/drawing/2014/main" id="{EE0590EC-0C63-0E04-F4B3-6BD0504383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7" name="Freeform 185">
                <a:extLst>
                  <a:ext uri="{FF2B5EF4-FFF2-40B4-BE49-F238E27FC236}">
                    <a16:creationId xmlns:a16="http://schemas.microsoft.com/office/drawing/2014/main" id="{60E20492-4C0C-A610-E745-FE470DD72C7D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26" name="Freeform 112">
              <a:extLst>
                <a:ext uri="{FF2B5EF4-FFF2-40B4-BE49-F238E27FC236}">
                  <a16:creationId xmlns:a16="http://schemas.microsoft.com/office/drawing/2014/main" id="{9D00787C-441B-6E9A-7951-8C01E9E0383E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BBE8B7D0-8F8B-1E51-E434-D20CE7B290AB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09" name="图片 208">
            <a:extLst>
              <a:ext uri="{FF2B5EF4-FFF2-40B4-BE49-F238E27FC236}">
                <a16:creationId xmlns:a16="http://schemas.microsoft.com/office/drawing/2014/main" id="{D1C9216B-C8E8-8902-AD60-411784D0E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5" y="2824480"/>
            <a:ext cx="463550" cy="463550"/>
          </a:xfrm>
          <a:prstGeom prst="rect">
            <a:avLst/>
          </a:prstGeom>
        </p:spPr>
      </p:pic>
      <p:pic>
        <p:nvPicPr>
          <p:cNvPr id="210" name="图形 75">
            <a:extLst>
              <a:ext uri="{FF2B5EF4-FFF2-40B4-BE49-F238E27FC236}">
                <a16:creationId xmlns:a16="http://schemas.microsoft.com/office/drawing/2014/main" id="{4045F564-AA07-7C13-4AD0-079AB6AFC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420" y="1774701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逆元与费马小定理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85" y="1179195"/>
            <a:ext cx="8814435" cy="250317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734035" y="3932555"/>
            <a:ext cx="9186959" cy="204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如何在取模的意义下表示</a:t>
            </a:r>
            <a:r>
              <a:rPr lang="en-US" altLang="zh-CN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99^100</a:t>
            </a:r>
            <a:r>
              <a:rPr lang="zh-CN" altLang="en-US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en-US" altLang="zh-CN" dirty="0">
              <a:solidFill>
                <a:srgbClr val="68E2C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如何在取模表示</a:t>
            </a:r>
            <a:r>
              <a:rPr lang="en-US" altLang="zh-CN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99/100</a:t>
            </a:r>
            <a:r>
              <a:rPr lang="zh-CN" altLang="en-US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FCABDBE-DA9A-3085-7BA7-EA0C1AF3EC1F}"/>
              </a:ext>
            </a:extLst>
          </p:cNvPr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0FE785C-BE44-1B93-2B2C-BDD25C89C47C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392D247-96B8-C260-D900-E49A16D5EB7F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矩形: 圆角 69">
                  <a:extLst>
                    <a:ext uri="{FF2B5EF4-FFF2-40B4-BE49-F238E27FC236}">
                      <a16:creationId xmlns:a16="http://schemas.microsoft.com/office/drawing/2014/main" id="{B2233A54-70AB-B76F-381D-6F24E0A9B40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19" name="图片 18" descr="图片包含 游戏机&#10;&#10;描述已自动生成">
                  <a:extLst>
                    <a:ext uri="{FF2B5EF4-FFF2-40B4-BE49-F238E27FC236}">
                      <a16:creationId xmlns:a16="http://schemas.microsoft.com/office/drawing/2014/main" id="{CD4021F8-7BFD-560E-BEE0-5814D5083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2C90403-2FA4-476D-7DF1-09186C48296B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0F4862A6-719F-506C-D33A-85CD1D5F7DEB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9085924C-0227-DDC0-0CE4-69492509C829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29FAEA8B-F854-773C-7383-3536FA6D0A92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ADE2EA5C-52E6-B8B9-D506-630356386EC1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9706D25D-D500-C807-59BE-001AC411970A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D4675BCD-C042-561E-684F-65FC65EDBE64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7" name="Freeform 146">
                <a:extLst>
                  <a:ext uri="{FF2B5EF4-FFF2-40B4-BE49-F238E27FC236}">
                    <a16:creationId xmlns:a16="http://schemas.microsoft.com/office/drawing/2014/main" id="{D6F3E209-FFD2-0B0C-1E5C-538F0D72E232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6682E4E-B97E-5DBA-A77B-D64998A16CD9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8" name="Freeform 180">
                <a:extLst>
                  <a:ext uri="{FF2B5EF4-FFF2-40B4-BE49-F238E27FC236}">
                    <a16:creationId xmlns:a16="http://schemas.microsoft.com/office/drawing/2014/main" id="{02E5DA8C-D179-EA95-3761-3BEA3DC11234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Freeform 181">
                <a:extLst>
                  <a:ext uri="{FF2B5EF4-FFF2-40B4-BE49-F238E27FC236}">
                    <a16:creationId xmlns:a16="http://schemas.microsoft.com/office/drawing/2014/main" id="{98F9A8E7-811A-23D8-CEE5-2F0535F97932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Freeform 182">
                <a:extLst>
                  <a:ext uri="{FF2B5EF4-FFF2-40B4-BE49-F238E27FC236}">
                    <a16:creationId xmlns:a16="http://schemas.microsoft.com/office/drawing/2014/main" id="{C93CB743-4296-8A05-0568-DCD70DE2D69D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Freeform 183">
                <a:extLst>
                  <a:ext uri="{FF2B5EF4-FFF2-40B4-BE49-F238E27FC236}">
                    <a16:creationId xmlns:a16="http://schemas.microsoft.com/office/drawing/2014/main" id="{0D53A1CF-857B-A5E8-3838-BF907805B800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Freeform 184">
                <a:extLst>
                  <a:ext uri="{FF2B5EF4-FFF2-40B4-BE49-F238E27FC236}">
                    <a16:creationId xmlns:a16="http://schemas.microsoft.com/office/drawing/2014/main" id="{1FE308EE-062D-8E98-38C5-47B9B600D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Freeform 185">
                <a:extLst>
                  <a:ext uri="{FF2B5EF4-FFF2-40B4-BE49-F238E27FC236}">
                    <a16:creationId xmlns:a16="http://schemas.microsoft.com/office/drawing/2014/main" id="{6C559170-421B-0F29-A306-D19AE1E63687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" name="Freeform 112">
              <a:extLst>
                <a:ext uri="{FF2B5EF4-FFF2-40B4-BE49-F238E27FC236}">
                  <a16:creationId xmlns:a16="http://schemas.microsoft.com/office/drawing/2014/main" id="{B0535B71-2FF3-B082-2A2D-8B90C7115CB1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9631408-E936-65C7-C5F5-D8EC23CF28F4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BEE235BC-46BB-97D5-09D1-76DCCB7D3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5" y="2824480"/>
            <a:ext cx="463550" cy="463550"/>
          </a:xfrm>
          <a:prstGeom prst="rect">
            <a:avLst/>
          </a:prstGeom>
        </p:spPr>
      </p:pic>
      <p:pic>
        <p:nvPicPr>
          <p:cNvPr id="28" name="图形 75">
            <a:extLst>
              <a:ext uri="{FF2B5EF4-FFF2-40B4-BE49-F238E27FC236}">
                <a16:creationId xmlns:a16="http://schemas.microsoft.com/office/drawing/2014/main" id="{662FDCA8-510A-EA4B-D5C1-65C9BBD56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420" y="1774701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快速幂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87855" y="1925320"/>
            <a:ext cx="420814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x 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99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y 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100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ans 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while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y: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if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y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&amp;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ans = ans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x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%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MOD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y &gt;&gt;=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x = x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x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%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MOD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print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(ans)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33490" y="1634808"/>
            <a:ext cx="5080000" cy="3476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def </a:t>
            </a:r>
            <a:r>
              <a:rPr lang="en-US" altLang="zh-CN" sz="2000" b="0">
                <a:solidFill>
                  <a:srgbClr val="61AFEF"/>
                </a:solidFill>
                <a:latin typeface="Consolas" panose="020B0609020204030204"/>
                <a:ea typeface="Consolas" panose="020B0609020204030204"/>
              </a:rPr>
              <a:t>qpow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 i="1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a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 </a:t>
            </a:r>
            <a:r>
              <a:rPr lang="en-US" altLang="zh-CN" sz="2000" b="0" i="1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b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): 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res 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while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b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&gt;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</a:t>
            </a: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if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b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%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==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    res = res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a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%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mod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a = a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a </a:t>
            </a: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%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mod  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b &gt;&gt;=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return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result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a 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99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b = </a:t>
            </a:r>
            <a:r>
              <a:rPr lang="en-US" altLang="zh-CN" sz="20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100</a:t>
            </a:r>
          </a:p>
          <a:p>
            <a:pPr>
              <a:lnSpc>
                <a:spcPct val="100000"/>
              </a:lnSpc>
            </a:pPr>
            <a:r>
              <a:rPr lang="en-US" altLang="zh-CN" sz="20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print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2000" b="0">
                <a:solidFill>
                  <a:srgbClr val="61AFEF"/>
                </a:solidFill>
                <a:latin typeface="Consolas" panose="020B0609020204030204"/>
                <a:ea typeface="Consolas" panose="020B0609020204030204"/>
              </a:rPr>
              <a:t>qpow</a:t>
            </a:r>
            <a:r>
              <a:rPr lang="en-US" altLang="zh-CN" sz="20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(a, b))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C624B0B-35A2-9176-1079-E5FC900E8E6A}"/>
              </a:ext>
            </a:extLst>
          </p:cNvPr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3FEA53F-7F6D-B3AC-73E9-8E8438CF8BFD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A7A9E091-27E2-C6AB-8BB2-37AF2ABD6DAA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矩形: 圆角 69">
                  <a:extLst>
                    <a:ext uri="{FF2B5EF4-FFF2-40B4-BE49-F238E27FC236}">
                      <a16:creationId xmlns:a16="http://schemas.microsoft.com/office/drawing/2014/main" id="{AAF7E6F8-F9B2-5977-0C6E-FC444D3CC72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19" name="图片 18" descr="图片包含 游戏机&#10;&#10;描述已自动生成">
                  <a:extLst>
                    <a:ext uri="{FF2B5EF4-FFF2-40B4-BE49-F238E27FC236}">
                      <a16:creationId xmlns:a16="http://schemas.microsoft.com/office/drawing/2014/main" id="{228316F2-CDDB-F959-2A20-163C0347D9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B279E1F6-3CAC-1623-7251-AB376FC44C7E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3E8A3F83-B2A3-CC58-0109-E82687FF18CB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894DA3FE-3F4B-EB25-7027-F4CADA23A150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F96F7ECE-CC72-756B-A0E6-69743BB3D0D2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13997413-146D-B9AE-11B3-216E9495481D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B5C0B155-784E-BEBB-6ECC-F0B7F5A9ADBB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387A210B-4E77-13F6-BE09-1CDDB5399B1C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7" name="Freeform 146">
                <a:extLst>
                  <a:ext uri="{FF2B5EF4-FFF2-40B4-BE49-F238E27FC236}">
                    <a16:creationId xmlns:a16="http://schemas.microsoft.com/office/drawing/2014/main" id="{10FFF01F-ED87-7E95-FC55-735AEFE630B7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EC3E40F-D4A9-BF96-E802-B2CBBF0EAF7D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Freeform 180">
                <a:extLst>
                  <a:ext uri="{FF2B5EF4-FFF2-40B4-BE49-F238E27FC236}">
                    <a16:creationId xmlns:a16="http://schemas.microsoft.com/office/drawing/2014/main" id="{38FC7A45-6837-2554-213B-37623233506F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Freeform 181">
                <a:extLst>
                  <a:ext uri="{FF2B5EF4-FFF2-40B4-BE49-F238E27FC236}">
                    <a16:creationId xmlns:a16="http://schemas.microsoft.com/office/drawing/2014/main" id="{E23FD806-9D08-3DAC-53FC-817FEFCB9CA8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Freeform 182">
                <a:extLst>
                  <a:ext uri="{FF2B5EF4-FFF2-40B4-BE49-F238E27FC236}">
                    <a16:creationId xmlns:a16="http://schemas.microsoft.com/office/drawing/2014/main" id="{7C60516D-CA9C-E631-B194-A361EAE26C32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Freeform 183">
                <a:extLst>
                  <a:ext uri="{FF2B5EF4-FFF2-40B4-BE49-F238E27FC236}">
                    <a16:creationId xmlns:a16="http://schemas.microsoft.com/office/drawing/2014/main" id="{FB11D1EE-B643-FEA8-4A2A-664159A159A3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Freeform 184">
                <a:extLst>
                  <a:ext uri="{FF2B5EF4-FFF2-40B4-BE49-F238E27FC236}">
                    <a16:creationId xmlns:a16="http://schemas.microsoft.com/office/drawing/2014/main" id="{98E420E8-AB55-04BB-DA4B-6503748F54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Freeform 185">
                <a:extLst>
                  <a:ext uri="{FF2B5EF4-FFF2-40B4-BE49-F238E27FC236}">
                    <a16:creationId xmlns:a16="http://schemas.microsoft.com/office/drawing/2014/main" id="{CE44C48C-25C5-A60B-20B1-240F7FED7758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" name="Freeform 112">
              <a:extLst>
                <a:ext uri="{FF2B5EF4-FFF2-40B4-BE49-F238E27FC236}">
                  <a16:creationId xmlns:a16="http://schemas.microsoft.com/office/drawing/2014/main" id="{ABD67583-054F-1826-C63B-41A9954AFF75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6E959DD-E1A4-60EC-A101-8A968C030F67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DE6921EB-8202-64C7-FB4B-2E46C09B1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5" y="2824480"/>
            <a:ext cx="463550" cy="463550"/>
          </a:xfrm>
          <a:prstGeom prst="rect">
            <a:avLst/>
          </a:prstGeom>
        </p:spPr>
      </p:pic>
      <p:pic>
        <p:nvPicPr>
          <p:cNvPr id="28" name="图形 75">
            <a:extLst>
              <a:ext uri="{FF2B5EF4-FFF2-40B4-BE49-F238E27FC236}">
                <a16:creationId xmlns:a16="http://schemas.microsoft.com/office/drawing/2014/main" id="{F3328CA7-B07A-7EE6-C5AC-9DBFFD130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420" y="1774701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9343E-5212-CC71-0CF6-53F449965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>
            <a:extLst>
              <a:ext uri="{FF2B5EF4-FFF2-40B4-BE49-F238E27FC236}">
                <a16:creationId xmlns:a16="http://schemas.microsoft.com/office/drawing/2014/main" id="{C8BAE815-9E09-81C1-3CA9-1086110D9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3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380918B8-E092-5AB3-A738-84403845865E}"/>
              </a:ext>
            </a:extLst>
          </p:cNvPr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>
              <a:extLst>
                <a:ext uri="{FF2B5EF4-FFF2-40B4-BE49-F238E27FC236}">
                  <a16:creationId xmlns:a16="http://schemas.microsoft.com/office/drawing/2014/main" id="{FCBEBEE6-6838-0DEE-3643-A226F5C5882B}"/>
                </a:ext>
              </a:extLst>
            </p:cNvPr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>
              <a:extLst>
                <a:ext uri="{FF2B5EF4-FFF2-40B4-BE49-F238E27FC236}">
                  <a16:creationId xmlns:a16="http://schemas.microsoft.com/office/drawing/2014/main" id="{7B0C6D10-3A1D-8790-9705-FB49F91049FD}"/>
                </a:ext>
              </a:extLst>
            </p:cNvPr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>
              <a:extLst>
                <a:ext uri="{FF2B5EF4-FFF2-40B4-BE49-F238E27FC236}">
                  <a16:creationId xmlns:a16="http://schemas.microsoft.com/office/drawing/2014/main" id="{F54717E1-6E02-E59D-75A1-7CF7105906FE}"/>
                </a:ext>
              </a:extLst>
            </p:cNvPr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>
              <a:extLst>
                <a:ext uri="{FF2B5EF4-FFF2-40B4-BE49-F238E27FC236}">
                  <a16:creationId xmlns:a16="http://schemas.microsoft.com/office/drawing/2014/main" id="{75AC3CF3-B9B8-B27A-D5E4-976171189A9F}"/>
                </a:ext>
              </a:extLst>
            </p:cNvPr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>
              <a:extLst>
                <a:ext uri="{FF2B5EF4-FFF2-40B4-BE49-F238E27FC236}">
                  <a16:creationId xmlns:a16="http://schemas.microsoft.com/office/drawing/2014/main" id="{0A9D1916-0C07-012A-A3BF-68AE26C2D091}"/>
                </a:ext>
              </a:extLst>
            </p:cNvPr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>
              <a:extLst>
                <a:ext uri="{FF2B5EF4-FFF2-40B4-BE49-F238E27FC236}">
                  <a16:creationId xmlns:a16="http://schemas.microsoft.com/office/drawing/2014/main" id="{F86A8E6E-6FBA-0D83-409A-EC2EC60BCE4F}"/>
                </a:ext>
              </a:extLst>
            </p:cNvPr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>
              <a:extLst>
                <a:ext uri="{FF2B5EF4-FFF2-40B4-BE49-F238E27FC236}">
                  <a16:creationId xmlns:a16="http://schemas.microsoft.com/office/drawing/2014/main" id="{F096E268-7BED-BC01-67BC-70600A2F8609}"/>
                </a:ext>
              </a:extLst>
            </p:cNvPr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>
              <a:extLst>
                <a:ext uri="{FF2B5EF4-FFF2-40B4-BE49-F238E27FC236}">
                  <a16:creationId xmlns:a16="http://schemas.microsoft.com/office/drawing/2014/main" id="{3928D456-FDD4-F9FC-8EF4-ECA419B6AB09}"/>
                </a:ext>
              </a:extLst>
            </p:cNvPr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>
              <a:extLst>
                <a:ext uri="{FF2B5EF4-FFF2-40B4-BE49-F238E27FC236}">
                  <a16:creationId xmlns:a16="http://schemas.microsoft.com/office/drawing/2014/main" id="{B3B4E561-A3AB-56A3-8533-A82D2E0358F5}"/>
                </a:ext>
              </a:extLst>
            </p:cNvPr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>
              <a:extLst>
                <a:ext uri="{FF2B5EF4-FFF2-40B4-BE49-F238E27FC236}">
                  <a16:creationId xmlns:a16="http://schemas.microsoft.com/office/drawing/2014/main" id="{AAB6144B-9825-9BF8-0D0B-68E1ABF8F2CC}"/>
                </a:ext>
              </a:extLst>
            </p:cNvPr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逆元与费马小定理</a:t>
              </a:r>
            </a:p>
          </p:txBody>
        </p:sp>
        <p:sp>
          <p:nvSpPr>
            <p:cNvPr id="224" name="任意多边形: 形状 28">
              <a:extLst>
                <a:ext uri="{FF2B5EF4-FFF2-40B4-BE49-F238E27FC236}">
                  <a16:creationId xmlns:a16="http://schemas.microsoft.com/office/drawing/2014/main" id="{A7C30C7E-D8BD-AA41-812C-F0CEC2DA3A81}"/>
                </a:ext>
              </a:extLst>
            </p:cNvPr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>
              <a:extLst>
                <a:ext uri="{FF2B5EF4-FFF2-40B4-BE49-F238E27FC236}">
                  <a16:creationId xmlns:a16="http://schemas.microsoft.com/office/drawing/2014/main" id="{4D410DAF-331E-D704-4FEB-07FD5E520D0C}"/>
                </a:ext>
              </a:extLst>
            </p:cNvPr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>
              <a:extLst>
                <a:ext uri="{FF2B5EF4-FFF2-40B4-BE49-F238E27FC236}">
                  <a16:creationId xmlns:a16="http://schemas.microsoft.com/office/drawing/2014/main" id="{196AD2FC-193E-5A6E-B0D3-7E89994E5505}"/>
                </a:ext>
              </a:extLst>
            </p:cNvPr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>
              <a:extLst>
                <a:ext uri="{FF2B5EF4-FFF2-40B4-BE49-F238E27FC236}">
                  <a16:creationId xmlns:a16="http://schemas.microsoft.com/office/drawing/2014/main" id="{7AD2B2E7-BC7C-E465-26F9-6D8F6BDB9EC3}"/>
                </a:ext>
              </a:extLst>
            </p:cNvPr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>
              <a:extLst>
                <a:ext uri="{FF2B5EF4-FFF2-40B4-BE49-F238E27FC236}">
                  <a16:creationId xmlns:a16="http://schemas.microsoft.com/office/drawing/2014/main" id="{CEFF7843-8A99-846E-E401-6D614D401CDD}"/>
                </a:ext>
              </a:extLst>
            </p:cNvPr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>
              <a:extLst>
                <a:ext uri="{FF2B5EF4-FFF2-40B4-BE49-F238E27FC236}">
                  <a16:creationId xmlns:a16="http://schemas.microsoft.com/office/drawing/2014/main" id="{77C12F6D-0F33-9ADB-D2AA-58EE9C3461D6}"/>
                </a:ext>
              </a:extLst>
            </p:cNvPr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>
              <a:extLst>
                <a:ext uri="{FF2B5EF4-FFF2-40B4-BE49-F238E27FC236}">
                  <a16:creationId xmlns:a16="http://schemas.microsoft.com/office/drawing/2014/main" id="{8DE06C02-096F-8DEF-3B08-3E9C5F1562F2}"/>
                </a:ext>
              </a:extLst>
            </p:cNvPr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>
              <a:extLst>
                <a:ext uri="{FF2B5EF4-FFF2-40B4-BE49-F238E27FC236}">
                  <a16:creationId xmlns:a16="http://schemas.microsoft.com/office/drawing/2014/main" id="{FFD090BF-3E08-9428-CE9A-D84E14250E92}"/>
                </a:ext>
              </a:extLst>
            </p:cNvPr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>
              <a:extLst>
                <a:ext uri="{FF2B5EF4-FFF2-40B4-BE49-F238E27FC236}">
                  <a16:creationId xmlns:a16="http://schemas.microsoft.com/office/drawing/2014/main" id="{8A1A25AE-55B4-AC31-51C3-12D956F21E24}"/>
                </a:ext>
              </a:extLst>
            </p:cNvPr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>
              <a:extLst>
                <a:ext uri="{FF2B5EF4-FFF2-40B4-BE49-F238E27FC236}">
                  <a16:creationId xmlns:a16="http://schemas.microsoft.com/office/drawing/2014/main" id="{903642C7-3332-AFC3-95A9-C746FF83084F}"/>
                </a:ext>
              </a:extLst>
            </p:cNvPr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>
              <a:extLst>
                <a:ext uri="{FF2B5EF4-FFF2-40B4-BE49-F238E27FC236}">
                  <a16:creationId xmlns:a16="http://schemas.microsoft.com/office/drawing/2014/main" id="{C4E4DBB1-A694-FBC2-4D23-B294815CE078}"/>
                </a:ext>
              </a:extLst>
            </p:cNvPr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>
              <a:extLst>
                <a:ext uri="{FF2B5EF4-FFF2-40B4-BE49-F238E27FC236}">
                  <a16:creationId xmlns:a16="http://schemas.microsoft.com/office/drawing/2014/main" id="{2EB928E1-B0DC-B956-53F9-EF0BF0F75F83}"/>
                </a:ext>
              </a:extLst>
            </p:cNvPr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>
              <a:extLst>
                <a:ext uri="{FF2B5EF4-FFF2-40B4-BE49-F238E27FC236}">
                  <a16:creationId xmlns:a16="http://schemas.microsoft.com/office/drawing/2014/main" id="{193CD311-D370-5E35-74AF-86F604807EBE}"/>
                </a:ext>
              </a:extLst>
            </p:cNvPr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>
              <a:extLst>
                <a:ext uri="{FF2B5EF4-FFF2-40B4-BE49-F238E27FC236}">
                  <a16:creationId xmlns:a16="http://schemas.microsoft.com/office/drawing/2014/main" id="{02F895AC-336F-0699-A0C6-6283D9B4DFD1}"/>
                </a:ext>
              </a:extLst>
            </p:cNvPr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B236436-A053-309F-2551-8B436790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857" y="851055"/>
            <a:ext cx="8814435" cy="25031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14E91D9-6D8D-37B1-4491-52B13A111738}"/>
              </a:ext>
            </a:extLst>
          </p:cNvPr>
          <p:cNvSpPr txBox="1"/>
          <p:nvPr/>
        </p:nvSpPr>
        <p:spPr>
          <a:xfrm>
            <a:off x="1894679" y="3603123"/>
            <a:ext cx="506331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def qpow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(a, b): </a:t>
            </a:r>
          </a:p>
          <a:p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   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res 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= 1 </a:t>
            </a:r>
          </a:p>
          <a:p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   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while 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b &gt; 0: </a:t>
            </a:r>
          </a:p>
          <a:p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        if 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b % 2 == 1: </a:t>
            </a:r>
          </a:p>
          <a:p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            res 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= res * a % mod</a:t>
            </a:r>
          </a:p>
          <a:p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   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a 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= a * a % mod  </a:t>
            </a:r>
          </a:p>
          <a:p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   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b </a:t>
            </a:r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&gt;&gt;= 1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Consolas" panose="020B0609020204030204"/>
              </a:rPr>
              <a:t>return result</a:t>
            </a:r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EF2BB7-02EA-3D90-8B02-B74FE28700EF}"/>
              </a:ext>
            </a:extLst>
          </p:cNvPr>
          <p:cNvSpPr txBox="1"/>
          <p:nvPr/>
        </p:nvSpPr>
        <p:spPr>
          <a:xfrm>
            <a:off x="6662630" y="4187264"/>
            <a:ext cx="47753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a = 99</a:t>
            </a:r>
          </a:p>
          <a:p>
            <a:r>
              <a:rPr lang="en-US" altLang="zh-CN" sz="2000">
                <a:solidFill>
                  <a:schemeClr val="bg1"/>
                </a:solidFill>
                <a:latin typeface="Consolas" panose="020B0609020204030204"/>
              </a:rPr>
              <a:t>b = 100</a:t>
            </a:r>
          </a:p>
          <a:p>
            <a:r>
              <a:rPr lang="en-US" altLang="zh-CN" sz="2000">
                <a:solidFill>
                  <a:schemeClr val="bg1"/>
                </a:solidFill>
                <a:latin typeface="Consolas" panose="020B0609020204030204" pitchFamily="49" charset="0"/>
              </a:rPr>
              <a:t>ans  = a * qpow(b, mod-2) % mod</a:t>
            </a:r>
          </a:p>
          <a:p>
            <a:r>
              <a:rPr lang="en-US" altLang="zh-CN" sz="2000">
                <a:solidFill>
                  <a:schemeClr val="bg1"/>
                </a:solidFill>
                <a:latin typeface="Consolas" panose="020B0609020204030204" pitchFamily="49" charset="0"/>
              </a:rPr>
              <a:t>print(ans)</a:t>
            </a:r>
            <a:endParaRPr lang="en-US" altLang="zh-CN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8B00C10-47AC-CCC6-C4E1-8772F3A4A8B7}"/>
              </a:ext>
            </a:extLst>
          </p:cNvPr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269A515-0815-F8AB-AD71-E1994A9A30B2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B03001A5-1821-B0E6-32B3-8B8288925612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矩形: 圆角 69">
                  <a:extLst>
                    <a:ext uri="{FF2B5EF4-FFF2-40B4-BE49-F238E27FC236}">
                      <a16:creationId xmlns:a16="http://schemas.microsoft.com/office/drawing/2014/main" id="{C848BC76-1F3E-7107-02F2-8D209A8CB9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4" name="图片 23" descr="图片包含 游戏机&#10;&#10;描述已自动生成">
                  <a:extLst>
                    <a:ext uri="{FF2B5EF4-FFF2-40B4-BE49-F238E27FC236}">
                      <a16:creationId xmlns:a16="http://schemas.microsoft.com/office/drawing/2014/main" id="{676952D7-E365-7AD1-5310-51F17A5DCF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3D2DD123-5057-C069-6F59-58708CC71386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9CF8D77E-C64D-BAF5-4C3F-EE7C6BE779F8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BF43CF55-142B-FBF0-22BB-5AFF437F047A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095F1821-6C6F-D9AF-9112-10513E7B30B5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C66ACCBF-9003-0247-6E25-B3186425421D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A4EE035B-39F6-BAF7-48BD-9C4CA2800B96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4675A6D5-67EF-BD0D-6B95-749B296443B1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2" name="Freeform 146">
                <a:extLst>
                  <a:ext uri="{FF2B5EF4-FFF2-40B4-BE49-F238E27FC236}">
                    <a16:creationId xmlns:a16="http://schemas.microsoft.com/office/drawing/2014/main" id="{71779334-6530-E8F4-24EA-1414DE513023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4993905-8E73-D90D-663C-3DAAC232785B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15" name="Freeform 180">
                <a:extLst>
                  <a:ext uri="{FF2B5EF4-FFF2-40B4-BE49-F238E27FC236}">
                    <a16:creationId xmlns:a16="http://schemas.microsoft.com/office/drawing/2014/main" id="{16ED4391-2AEE-A948-4464-6BAEA340A515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Freeform 181">
                <a:extLst>
                  <a:ext uri="{FF2B5EF4-FFF2-40B4-BE49-F238E27FC236}">
                    <a16:creationId xmlns:a16="http://schemas.microsoft.com/office/drawing/2014/main" id="{DE1908C8-1787-98C6-AB1C-64ACC793DD31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182">
                <a:extLst>
                  <a:ext uri="{FF2B5EF4-FFF2-40B4-BE49-F238E27FC236}">
                    <a16:creationId xmlns:a16="http://schemas.microsoft.com/office/drawing/2014/main" id="{5E58CE30-BB9F-5CEC-5758-44FF10F28FF4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Freeform 183">
                <a:extLst>
                  <a:ext uri="{FF2B5EF4-FFF2-40B4-BE49-F238E27FC236}">
                    <a16:creationId xmlns:a16="http://schemas.microsoft.com/office/drawing/2014/main" id="{32271659-1618-526E-316E-C09CFB66FF16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184">
                <a:extLst>
                  <a:ext uri="{FF2B5EF4-FFF2-40B4-BE49-F238E27FC236}">
                    <a16:creationId xmlns:a16="http://schemas.microsoft.com/office/drawing/2014/main" id="{0BE4CE3F-B888-51AC-CA8F-9F604CE75B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185">
                <a:extLst>
                  <a:ext uri="{FF2B5EF4-FFF2-40B4-BE49-F238E27FC236}">
                    <a16:creationId xmlns:a16="http://schemas.microsoft.com/office/drawing/2014/main" id="{BCB4B94C-6317-6C3B-C732-B1FC6CA30C55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3" name="Freeform 112">
              <a:extLst>
                <a:ext uri="{FF2B5EF4-FFF2-40B4-BE49-F238E27FC236}">
                  <a16:creationId xmlns:a16="http://schemas.microsoft.com/office/drawing/2014/main" id="{56BCB515-7142-B16D-626A-4C8C731D8B66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491F38F-9616-AF58-FD37-0E52A1783C52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F4030B8E-E6B0-7F05-720B-1F53FFAB4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5" y="2824480"/>
            <a:ext cx="463550" cy="463550"/>
          </a:xfrm>
          <a:prstGeom prst="rect">
            <a:avLst/>
          </a:prstGeom>
        </p:spPr>
      </p:pic>
      <p:pic>
        <p:nvPicPr>
          <p:cNvPr id="33" name="图形 75">
            <a:extLst>
              <a:ext uri="{FF2B5EF4-FFF2-40B4-BE49-F238E27FC236}">
                <a16:creationId xmlns:a16="http://schemas.microsoft.com/office/drawing/2014/main" id="{9B093E6E-F224-3B86-325A-D274F1EFB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420" y="1774701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231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图片包含 背景图案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15"/>
          <a:stretch>
            <a:fillRect/>
          </a:stretch>
        </p:blipFill>
        <p:spPr>
          <a:xfrm>
            <a:off x="-64568" y="-1770288"/>
            <a:ext cx="12256568" cy="3806476"/>
          </a:xfrm>
          <a:prstGeom prst="rect">
            <a:avLst/>
          </a:prstGeom>
        </p:spPr>
      </p:pic>
      <p:pic>
        <p:nvPicPr>
          <p:cNvPr id="4" name="图片 3" descr="背景图案&#10;&#10;描述已自动生成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" y="-263525"/>
            <a:ext cx="12231370" cy="7120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62079" y="1415643"/>
            <a:ext cx="1453414" cy="1458637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380615" y="2981960"/>
            <a:ext cx="743077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spc="300" dirty="0">
                <a:solidFill>
                  <a:srgbClr val="68E2C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例题讲解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5874889"/>
            <a:ext cx="1001806" cy="990600"/>
            <a:chOff x="-812" y="5651634"/>
            <a:chExt cx="1220013" cy="1206366"/>
          </a:xfrm>
          <a:solidFill>
            <a:srgbClr val="68E2C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1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-812" y="6229739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19863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-812" y="5906276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39725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4994" y="6228953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1210" y="5651634"/>
              <a:ext cx="139566" cy="139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1075268" y="6705600"/>
              <a:ext cx="143933" cy="143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箭头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2" y="1960362"/>
            <a:ext cx="2440606" cy="182980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组合 67"/>
          <p:cNvGrpSpPr/>
          <p:nvPr/>
        </p:nvGrpSpPr>
        <p:grpSpPr>
          <a:xfrm flipH="1">
            <a:off x="11211861" y="5874889"/>
            <a:ext cx="1001806" cy="990600"/>
            <a:chOff x="-812" y="5651634"/>
            <a:chExt cx="1220013" cy="1206366"/>
          </a:xfrm>
          <a:solidFill>
            <a:srgbClr val="68E2C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9" name="矩形 68"/>
            <p:cNvSpPr/>
            <p:nvPr/>
          </p:nvSpPr>
          <p:spPr>
            <a:xfrm>
              <a:off x="1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-812" y="6229739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19863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-812" y="5906276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639725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324994" y="6228953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1210" y="5651634"/>
              <a:ext cx="139566" cy="139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矩形 75"/>
            <p:cNvSpPr/>
            <p:nvPr/>
          </p:nvSpPr>
          <p:spPr>
            <a:xfrm>
              <a:off x="1075268" y="6705600"/>
              <a:ext cx="143933" cy="143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Freeform 184"/>
          <p:cNvSpPr>
            <a:spLocks noEditPoints="1"/>
          </p:cNvSpPr>
          <p:nvPr/>
        </p:nvSpPr>
        <p:spPr bwMode="auto">
          <a:xfrm>
            <a:off x="5586095" y="1649730"/>
            <a:ext cx="1009650" cy="987425"/>
          </a:xfrm>
          <a:custGeom>
            <a:avLst/>
            <a:gdLst>
              <a:gd name="T0" fmla="*/ 168 w 178"/>
              <a:gd name="T1" fmla="*/ 1 h 131"/>
              <a:gd name="T2" fmla="*/ 158 w 178"/>
              <a:gd name="T3" fmla="*/ 17 h 131"/>
              <a:gd name="T4" fmla="*/ 157 w 178"/>
              <a:gd name="T5" fmla="*/ 16 h 131"/>
              <a:gd name="T6" fmla="*/ 128 w 178"/>
              <a:gd name="T7" fmla="*/ 69 h 131"/>
              <a:gd name="T8" fmla="*/ 125 w 178"/>
              <a:gd name="T9" fmla="*/ 72 h 131"/>
              <a:gd name="T10" fmla="*/ 124 w 178"/>
              <a:gd name="T11" fmla="*/ 73 h 131"/>
              <a:gd name="T12" fmla="*/ 97 w 178"/>
              <a:gd name="T13" fmla="*/ 96 h 131"/>
              <a:gd name="T14" fmla="*/ 94 w 178"/>
              <a:gd name="T15" fmla="*/ 97 h 131"/>
              <a:gd name="T16" fmla="*/ 92 w 178"/>
              <a:gd name="T17" fmla="*/ 97 h 131"/>
              <a:gd name="T18" fmla="*/ 90 w 178"/>
              <a:gd name="T19" fmla="*/ 93 h 131"/>
              <a:gd name="T20" fmla="*/ 95 w 178"/>
              <a:gd name="T21" fmla="*/ 58 h 131"/>
              <a:gd name="T22" fmla="*/ 96 w 178"/>
              <a:gd name="T23" fmla="*/ 56 h 131"/>
              <a:gd name="T24" fmla="*/ 97 w 178"/>
              <a:gd name="T25" fmla="*/ 53 h 131"/>
              <a:gd name="T26" fmla="*/ 126 w 178"/>
              <a:gd name="T27" fmla="*/ 1 h 131"/>
              <a:gd name="T28" fmla="*/ 124 w 178"/>
              <a:gd name="T29" fmla="*/ 0 h 131"/>
              <a:gd name="T30" fmla="*/ 124 w 178"/>
              <a:gd name="T31" fmla="*/ 0 h 131"/>
              <a:gd name="T32" fmla="*/ 16 w 178"/>
              <a:gd name="T33" fmla="*/ 0 h 131"/>
              <a:gd name="T34" fmla="*/ 0 w 178"/>
              <a:gd name="T35" fmla="*/ 15 h 131"/>
              <a:gd name="T36" fmla="*/ 0 w 178"/>
              <a:gd name="T37" fmla="*/ 115 h 131"/>
              <a:gd name="T38" fmla="*/ 16 w 178"/>
              <a:gd name="T39" fmla="*/ 131 h 131"/>
              <a:gd name="T40" fmla="*/ 162 w 178"/>
              <a:gd name="T41" fmla="*/ 131 h 131"/>
              <a:gd name="T42" fmla="*/ 178 w 178"/>
              <a:gd name="T43" fmla="*/ 115 h 131"/>
              <a:gd name="T44" fmla="*/ 178 w 178"/>
              <a:gd name="T45" fmla="*/ 15 h 131"/>
              <a:gd name="T46" fmla="*/ 168 w 178"/>
              <a:gd name="T47" fmla="*/ 1 h 131"/>
              <a:gd name="T48" fmla="*/ 71 w 178"/>
              <a:gd name="T49" fmla="*/ 110 h 131"/>
              <a:gd name="T50" fmla="*/ 24 w 178"/>
              <a:gd name="T51" fmla="*/ 110 h 131"/>
              <a:gd name="T52" fmla="*/ 20 w 178"/>
              <a:gd name="T53" fmla="*/ 106 h 131"/>
              <a:gd name="T54" fmla="*/ 24 w 178"/>
              <a:gd name="T55" fmla="*/ 102 h 131"/>
              <a:gd name="T56" fmla="*/ 71 w 178"/>
              <a:gd name="T57" fmla="*/ 102 h 131"/>
              <a:gd name="T58" fmla="*/ 75 w 178"/>
              <a:gd name="T59" fmla="*/ 106 h 131"/>
              <a:gd name="T60" fmla="*/ 71 w 178"/>
              <a:gd name="T61" fmla="*/ 110 h 131"/>
              <a:gd name="T62" fmla="*/ 71 w 178"/>
              <a:gd name="T63" fmla="*/ 72 h 131"/>
              <a:gd name="T64" fmla="*/ 24 w 178"/>
              <a:gd name="T65" fmla="*/ 72 h 131"/>
              <a:gd name="T66" fmla="*/ 20 w 178"/>
              <a:gd name="T67" fmla="*/ 68 h 131"/>
              <a:gd name="T68" fmla="*/ 24 w 178"/>
              <a:gd name="T69" fmla="*/ 64 h 131"/>
              <a:gd name="T70" fmla="*/ 71 w 178"/>
              <a:gd name="T71" fmla="*/ 64 h 131"/>
              <a:gd name="T72" fmla="*/ 75 w 178"/>
              <a:gd name="T73" fmla="*/ 68 h 131"/>
              <a:gd name="T74" fmla="*/ 71 w 178"/>
              <a:gd name="T75" fmla="*/ 72 h 131"/>
              <a:gd name="T76" fmla="*/ 71 w 178"/>
              <a:gd name="T77" fmla="*/ 35 h 131"/>
              <a:gd name="T78" fmla="*/ 24 w 178"/>
              <a:gd name="T79" fmla="*/ 35 h 131"/>
              <a:gd name="T80" fmla="*/ 20 w 178"/>
              <a:gd name="T81" fmla="*/ 31 h 131"/>
              <a:gd name="T82" fmla="*/ 24 w 178"/>
              <a:gd name="T83" fmla="*/ 27 h 131"/>
              <a:gd name="T84" fmla="*/ 71 w 178"/>
              <a:gd name="T85" fmla="*/ 27 h 131"/>
              <a:gd name="T86" fmla="*/ 75 w 178"/>
              <a:gd name="T87" fmla="*/ 31 h 131"/>
              <a:gd name="T88" fmla="*/ 71 w 178"/>
              <a:gd name="T89" fmla="*/ 3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8" h="131">
                <a:moveTo>
                  <a:pt x="168" y="1"/>
                </a:moveTo>
                <a:cubicBezTo>
                  <a:pt x="158" y="17"/>
                  <a:pt x="158" y="17"/>
                  <a:pt x="158" y="17"/>
                </a:cubicBezTo>
                <a:cubicBezTo>
                  <a:pt x="157" y="16"/>
                  <a:pt x="157" y="16"/>
                  <a:pt x="157" y="16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7" y="70"/>
                  <a:pt x="126" y="71"/>
                  <a:pt x="125" y="72"/>
                </a:cubicBezTo>
                <a:cubicBezTo>
                  <a:pt x="125" y="72"/>
                  <a:pt x="125" y="73"/>
                  <a:pt x="124" y="73"/>
                </a:cubicBezTo>
                <a:cubicBezTo>
                  <a:pt x="97" y="96"/>
                  <a:pt x="97" y="96"/>
                  <a:pt x="97" y="96"/>
                </a:cubicBezTo>
                <a:cubicBezTo>
                  <a:pt x="96" y="97"/>
                  <a:pt x="95" y="97"/>
                  <a:pt x="94" y="97"/>
                </a:cubicBezTo>
                <a:cubicBezTo>
                  <a:pt x="94" y="97"/>
                  <a:pt x="93" y="97"/>
                  <a:pt x="92" y="97"/>
                </a:cubicBezTo>
                <a:cubicBezTo>
                  <a:pt x="91" y="96"/>
                  <a:pt x="90" y="94"/>
                  <a:pt x="90" y="93"/>
                </a:cubicBezTo>
                <a:cubicBezTo>
                  <a:pt x="95" y="58"/>
                  <a:pt x="95" y="58"/>
                  <a:pt x="95" y="58"/>
                </a:cubicBezTo>
                <a:cubicBezTo>
                  <a:pt x="95" y="57"/>
                  <a:pt x="96" y="57"/>
                  <a:pt x="96" y="56"/>
                </a:cubicBezTo>
                <a:cubicBezTo>
                  <a:pt x="96" y="55"/>
                  <a:pt x="97" y="54"/>
                  <a:pt x="97" y="53"/>
                </a:cubicBezTo>
                <a:cubicBezTo>
                  <a:pt x="126" y="1"/>
                  <a:pt x="126" y="1"/>
                  <a:pt x="126" y="1"/>
                </a:cubicBezTo>
                <a:cubicBezTo>
                  <a:pt x="124" y="0"/>
                  <a:pt x="124" y="0"/>
                  <a:pt x="124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4"/>
                  <a:pt x="7" y="131"/>
                  <a:pt x="16" y="131"/>
                </a:cubicBezTo>
                <a:cubicBezTo>
                  <a:pt x="162" y="131"/>
                  <a:pt x="162" y="131"/>
                  <a:pt x="162" y="131"/>
                </a:cubicBezTo>
                <a:cubicBezTo>
                  <a:pt x="171" y="131"/>
                  <a:pt x="178" y="124"/>
                  <a:pt x="178" y="115"/>
                </a:cubicBezTo>
                <a:cubicBezTo>
                  <a:pt x="178" y="15"/>
                  <a:pt x="178" y="15"/>
                  <a:pt x="178" y="15"/>
                </a:cubicBezTo>
                <a:cubicBezTo>
                  <a:pt x="178" y="9"/>
                  <a:pt x="174" y="3"/>
                  <a:pt x="168" y="1"/>
                </a:cubicBezTo>
                <a:close/>
                <a:moveTo>
                  <a:pt x="71" y="110"/>
                </a:moveTo>
                <a:cubicBezTo>
                  <a:pt x="24" y="110"/>
                  <a:pt x="24" y="110"/>
                  <a:pt x="24" y="110"/>
                </a:cubicBezTo>
                <a:cubicBezTo>
                  <a:pt x="22" y="110"/>
                  <a:pt x="20" y="108"/>
                  <a:pt x="20" y="106"/>
                </a:cubicBezTo>
                <a:cubicBezTo>
                  <a:pt x="20" y="104"/>
                  <a:pt x="22" y="102"/>
                  <a:pt x="24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4" y="102"/>
                  <a:pt x="75" y="104"/>
                  <a:pt x="75" y="106"/>
                </a:cubicBezTo>
                <a:cubicBezTo>
                  <a:pt x="75" y="108"/>
                  <a:pt x="74" y="110"/>
                  <a:pt x="71" y="110"/>
                </a:cubicBezTo>
                <a:close/>
                <a:moveTo>
                  <a:pt x="71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2" y="72"/>
                  <a:pt x="20" y="71"/>
                  <a:pt x="20" y="68"/>
                </a:cubicBezTo>
                <a:cubicBezTo>
                  <a:pt x="20" y="66"/>
                  <a:pt x="22" y="64"/>
                  <a:pt x="24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4" y="64"/>
                  <a:pt x="75" y="66"/>
                  <a:pt x="75" y="68"/>
                </a:cubicBezTo>
                <a:cubicBezTo>
                  <a:pt x="75" y="71"/>
                  <a:pt x="74" y="72"/>
                  <a:pt x="71" y="72"/>
                </a:cubicBezTo>
                <a:close/>
                <a:moveTo>
                  <a:pt x="71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2" y="35"/>
                  <a:pt x="20" y="33"/>
                  <a:pt x="20" y="31"/>
                </a:cubicBezTo>
                <a:cubicBezTo>
                  <a:pt x="20" y="29"/>
                  <a:pt x="22" y="27"/>
                  <a:pt x="24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4" y="27"/>
                  <a:pt x="75" y="29"/>
                  <a:pt x="75" y="31"/>
                </a:cubicBezTo>
                <a:cubicBezTo>
                  <a:pt x="75" y="33"/>
                  <a:pt x="74" y="35"/>
                  <a:pt x="71" y="35"/>
                </a:cubicBezTo>
                <a:close/>
              </a:path>
            </a:pathLst>
          </a:custGeom>
          <a:solidFill>
            <a:srgbClr val="68E2C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834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1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例题讲解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470962" y="995075"/>
                <a:ext cx="9837174" cy="2306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对于一个字符串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，其中出现了多少种不同的英文字母？</a:t>
                </a:r>
                <a:endParaRPr lang="en-US" altLang="zh-CN" sz="32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</a:t>
                </a:r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）只考虑小写的情况</a:t>
                </a:r>
                <a:endParaRPr lang="en-US" altLang="zh-CN" sz="32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</a:t>
                </a:r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）同一个字母的大小写算一种的情况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962" y="995075"/>
                <a:ext cx="9837174" cy="2306955"/>
              </a:xfrm>
              <a:prstGeom prst="rect">
                <a:avLst/>
              </a:prstGeom>
              <a:blipFill rotWithShape="1">
                <a:blip r:embed="rId4"/>
                <a:stretch>
                  <a:fillRect l="-3" t="-1" r="-2420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30">
            <a:extLst>
              <a:ext uri="{FF2B5EF4-FFF2-40B4-BE49-F238E27FC236}">
                <a16:creationId xmlns:a16="http://schemas.microsoft.com/office/drawing/2014/main" id="{A8882752-0241-1738-86AC-29FD2FEB83BB}"/>
              </a:ext>
            </a:extLst>
          </p:cNvPr>
          <p:cNvGrpSpPr/>
          <p:nvPr/>
        </p:nvGrpSpPr>
        <p:grpSpPr>
          <a:xfrm>
            <a:off x="-541655" y="-227965"/>
            <a:ext cx="1883410" cy="7001510"/>
            <a:chOff x="-853" y="-226"/>
            <a:chExt cx="2966" cy="11026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FB3EF2F3-66DF-A13E-F5A4-D3BACB596471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4FEB1B7A-D75D-D664-6FDC-C4A4001123D3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矩形: 圆角 69">
                  <a:extLst>
                    <a:ext uri="{FF2B5EF4-FFF2-40B4-BE49-F238E27FC236}">
                      <a16:creationId xmlns:a16="http://schemas.microsoft.com/office/drawing/2014/main" id="{2D37352F-F534-0020-3244-2FF397650D2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45" name="图片 44" descr="图片包含 游戏机&#10;&#10;描述已自动生成">
                  <a:extLst>
                    <a:ext uri="{FF2B5EF4-FFF2-40B4-BE49-F238E27FC236}">
                      <a16:creationId xmlns:a16="http://schemas.microsoft.com/office/drawing/2014/main" id="{6A5C1EC6-ACFE-B891-7F82-D7811D4CDA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5467DF2B-8595-2378-7D69-91A2C41956F8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773E58F8-FE6B-4C84-A96F-722BDB21C28C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76D00F97-72D4-98F1-B286-7E1F0592D21A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59F958FB-5EF5-144E-0EBA-144CA4D17D84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54ACCCBD-4371-6E6E-ECB1-71150EDB77ED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50B11DBB-53F4-2C46-6C47-0D9CF4262272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4A8D1158-0D75-F187-1186-32A2A11844F9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3" name="Freeform 146">
                <a:extLst>
                  <a:ext uri="{FF2B5EF4-FFF2-40B4-BE49-F238E27FC236}">
                    <a16:creationId xmlns:a16="http://schemas.microsoft.com/office/drawing/2014/main" id="{346937E8-F3CA-BD1C-B8BE-6BB6DF2E2073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13AA859-D78D-6517-0243-C07FF29D2FE4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36" name="Freeform 180">
                <a:extLst>
                  <a:ext uri="{FF2B5EF4-FFF2-40B4-BE49-F238E27FC236}">
                    <a16:creationId xmlns:a16="http://schemas.microsoft.com/office/drawing/2014/main" id="{DFA7F12F-85B8-66A4-A525-F333202B6971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181">
                <a:extLst>
                  <a:ext uri="{FF2B5EF4-FFF2-40B4-BE49-F238E27FC236}">
                    <a16:creationId xmlns:a16="http://schemas.microsoft.com/office/drawing/2014/main" id="{28BE1FA1-7E8A-DA90-930F-F60C00246227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182">
                <a:extLst>
                  <a:ext uri="{FF2B5EF4-FFF2-40B4-BE49-F238E27FC236}">
                    <a16:creationId xmlns:a16="http://schemas.microsoft.com/office/drawing/2014/main" id="{BF81D937-9208-94C5-1B57-E46C1E90C92C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183">
                <a:extLst>
                  <a:ext uri="{FF2B5EF4-FFF2-40B4-BE49-F238E27FC236}">
                    <a16:creationId xmlns:a16="http://schemas.microsoft.com/office/drawing/2014/main" id="{33370D1A-BB0F-2951-E756-BF321B4BC2D4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184">
                <a:extLst>
                  <a:ext uri="{FF2B5EF4-FFF2-40B4-BE49-F238E27FC236}">
                    <a16:creationId xmlns:a16="http://schemas.microsoft.com/office/drawing/2014/main" id="{81E5DEEB-FE4F-3F03-62E7-6DC3E389C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Freeform 185">
                <a:extLst>
                  <a:ext uri="{FF2B5EF4-FFF2-40B4-BE49-F238E27FC236}">
                    <a16:creationId xmlns:a16="http://schemas.microsoft.com/office/drawing/2014/main" id="{3782C79E-7720-DA3E-88D5-B9A2ABE285DC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4" name="Freeform 112">
              <a:extLst>
                <a:ext uri="{FF2B5EF4-FFF2-40B4-BE49-F238E27FC236}">
                  <a16:creationId xmlns:a16="http://schemas.microsoft.com/office/drawing/2014/main" id="{0A234E71-40F2-D28B-9018-06029EC04942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115BA43-2623-0C91-C821-A59BF7C00884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3" name="图形 75">
            <a:extLst>
              <a:ext uri="{FF2B5EF4-FFF2-40B4-BE49-F238E27FC236}">
                <a16:creationId xmlns:a16="http://schemas.microsoft.com/office/drawing/2014/main" id="{2EE29A79-6BB1-1C1B-1CF9-9057A5F35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275" y="1666773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4" name="图形 73">
            <a:extLst>
              <a:ext uri="{FF2B5EF4-FFF2-40B4-BE49-F238E27FC236}">
                <a16:creationId xmlns:a16="http://schemas.microsoft.com/office/drawing/2014/main" id="{D41569D2-A450-2148-493B-1AB492D3F8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2611" y="2788704"/>
            <a:ext cx="457770" cy="4618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2382E-1B18-9CB4-FACA-B3D647D2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>
            <a:extLst>
              <a:ext uri="{FF2B5EF4-FFF2-40B4-BE49-F238E27FC236}">
                <a16:creationId xmlns:a16="http://schemas.microsoft.com/office/drawing/2014/main" id="{E38DCC86-7DC3-172A-FA1E-5629557F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834"/>
            <a:ext cx="12192000" cy="7002379"/>
          </a:xfrm>
          <a:prstGeom prst="rect">
            <a:avLst/>
          </a:prstGeom>
        </p:spPr>
      </p:pic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9663FA02-7E72-07A6-EBA3-CCAA207162EB}"/>
              </a:ext>
            </a:extLst>
          </p:cNvPr>
          <p:cNvGrpSpPr/>
          <p:nvPr/>
        </p:nvGrpSpPr>
        <p:grpSpPr>
          <a:xfrm>
            <a:off x="-2571115" y="1"/>
            <a:ext cx="17454245" cy="659128"/>
            <a:chOff x="364681" y="343655"/>
            <a:chExt cx="11462638" cy="658828"/>
          </a:xfrm>
        </p:grpSpPr>
        <p:sp>
          <p:nvSpPr>
            <p:cNvPr id="214" name="平行四边形 213">
              <a:extLst>
                <a:ext uri="{FF2B5EF4-FFF2-40B4-BE49-F238E27FC236}">
                  <a16:creationId xmlns:a16="http://schemas.microsoft.com/office/drawing/2014/main" id="{1BE776CD-783F-1680-932B-5699611F5E0A}"/>
                </a:ext>
              </a:extLst>
            </p:cNvPr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>
              <a:extLst>
                <a:ext uri="{FF2B5EF4-FFF2-40B4-BE49-F238E27FC236}">
                  <a16:creationId xmlns:a16="http://schemas.microsoft.com/office/drawing/2014/main" id="{849603E5-AA9B-8E0F-98D1-D0B964D0CE30}"/>
                </a:ext>
              </a:extLst>
            </p:cNvPr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>
              <a:extLst>
                <a:ext uri="{FF2B5EF4-FFF2-40B4-BE49-F238E27FC236}">
                  <a16:creationId xmlns:a16="http://schemas.microsoft.com/office/drawing/2014/main" id="{8538A225-DCEB-0E73-6D27-D68FE91EE08B}"/>
                </a:ext>
              </a:extLst>
            </p:cNvPr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>
              <a:extLst>
                <a:ext uri="{FF2B5EF4-FFF2-40B4-BE49-F238E27FC236}">
                  <a16:creationId xmlns:a16="http://schemas.microsoft.com/office/drawing/2014/main" id="{03EC79C8-F1B0-E502-5A25-D3E377F548ED}"/>
                </a:ext>
              </a:extLst>
            </p:cNvPr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>
              <a:extLst>
                <a:ext uri="{FF2B5EF4-FFF2-40B4-BE49-F238E27FC236}">
                  <a16:creationId xmlns:a16="http://schemas.microsoft.com/office/drawing/2014/main" id="{7DB955E2-C465-A00A-B376-3FA711F8D1C2}"/>
                </a:ext>
              </a:extLst>
            </p:cNvPr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>
              <a:extLst>
                <a:ext uri="{FF2B5EF4-FFF2-40B4-BE49-F238E27FC236}">
                  <a16:creationId xmlns:a16="http://schemas.microsoft.com/office/drawing/2014/main" id="{3B870405-8215-349F-A0D5-7AAA01CFAD94}"/>
                </a:ext>
              </a:extLst>
            </p:cNvPr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>
              <a:extLst>
                <a:ext uri="{FF2B5EF4-FFF2-40B4-BE49-F238E27FC236}">
                  <a16:creationId xmlns:a16="http://schemas.microsoft.com/office/drawing/2014/main" id="{150A646D-53EC-A8B7-3A3B-54E33CA9EC6B}"/>
                </a:ext>
              </a:extLst>
            </p:cNvPr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>
              <a:extLst>
                <a:ext uri="{FF2B5EF4-FFF2-40B4-BE49-F238E27FC236}">
                  <a16:creationId xmlns:a16="http://schemas.microsoft.com/office/drawing/2014/main" id="{8FEEFA41-5330-BC23-B1D3-1CF408DB963E}"/>
                </a:ext>
              </a:extLst>
            </p:cNvPr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>
              <a:extLst>
                <a:ext uri="{FF2B5EF4-FFF2-40B4-BE49-F238E27FC236}">
                  <a16:creationId xmlns:a16="http://schemas.microsoft.com/office/drawing/2014/main" id="{90840984-BE8D-B90D-7F86-18F51BB425A2}"/>
                </a:ext>
              </a:extLst>
            </p:cNvPr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>
              <a:extLst>
                <a:ext uri="{FF2B5EF4-FFF2-40B4-BE49-F238E27FC236}">
                  <a16:creationId xmlns:a16="http://schemas.microsoft.com/office/drawing/2014/main" id="{8DFFBDAE-2C8E-3014-2B5A-0862FF1C5B83}"/>
                </a:ext>
              </a:extLst>
            </p:cNvPr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例题讲解</a:t>
              </a:r>
            </a:p>
          </p:txBody>
        </p:sp>
        <p:sp>
          <p:nvSpPr>
            <p:cNvPr id="224" name="任意多边形: 形状 28">
              <a:extLst>
                <a:ext uri="{FF2B5EF4-FFF2-40B4-BE49-F238E27FC236}">
                  <a16:creationId xmlns:a16="http://schemas.microsoft.com/office/drawing/2014/main" id="{48421BBF-ED3D-C0A5-DDA6-31CB4F10C415}"/>
                </a:ext>
              </a:extLst>
            </p:cNvPr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>
              <a:extLst>
                <a:ext uri="{FF2B5EF4-FFF2-40B4-BE49-F238E27FC236}">
                  <a16:creationId xmlns:a16="http://schemas.microsoft.com/office/drawing/2014/main" id="{D2BC6A84-94F8-7A0E-5478-DC2402082515}"/>
                </a:ext>
              </a:extLst>
            </p:cNvPr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>
              <a:extLst>
                <a:ext uri="{FF2B5EF4-FFF2-40B4-BE49-F238E27FC236}">
                  <a16:creationId xmlns:a16="http://schemas.microsoft.com/office/drawing/2014/main" id="{5797A139-3C08-B713-11A2-AF97389E7171}"/>
                </a:ext>
              </a:extLst>
            </p:cNvPr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>
              <a:extLst>
                <a:ext uri="{FF2B5EF4-FFF2-40B4-BE49-F238E27FC236}">
                  <a16:creationId xmlns:a16="http://schemas.microsoft.com/office/drawing/2014/main" id="{720F5E7B-C631-D3D4-FB2F-E327D4354C1F}"/>
                </a:ext>
              </a:extLst>
            </p:cNvPr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>
              <a:extLst>
                <a:ext uri="{FF2B5EF4-FFF2-40B4-BE49-F238E27FC236}">
                  <a16:creationId xmlns:a16="http://schemas.microsoft.com/office/drawing/2014/main" id="{4BE9D064-34BD-9B8F-19B7-EADA08237616}"/>
                </a:ext>
              </a:extLst>
            </p:cNvPr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>
              <a:extLst>
                <a:ext uri="{FF2B5EF4-FFF2-40B4-BE49-F238E27FC236}">
                  <a16:creationId xmlns:a16="http://schemas.microsoft.com/office/drawing/2014/main" id="{E8125B7D-540F-D0EB-D766-39EB2FACFEE9}"/>
                </a:ext>
              </a:extLst>
            </p:cNvPr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>
              <a:extLst>
                <a:ext uri="{FF2B5EF4-FFF2-40B4-BE49-F238E27FC236}">
                  <a16:creationId xmlns:a16="http://schemas.microsoft.com/office/drawing/2014/main" id="{C4C018FC-E3F8-987B-AD32-2F3301C6E52F}"/>
                </a:ext>
              </a:extLst>
            </p:cNvPr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>
              <a:extLst>
                <a:ext uri="{FF2B5EF4-FFF2-40B4-BE49-F238E27FC236}">
                  <a16:creationId xmlns:a16="http://schemas.microsoft.com/office/drawing/2014/main" id="{B707ACB7-0142-E320-6A5D-0A85F443FB60}"/>
                </a:ext>
              </a:extLst>
            </p:cNvPr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>
              <a:extLst>
                <a:ext uri="{FF2B5EF4-FFF2-40B4-BE49-F238E27FC236}">
                  <a16:creationId xmlns:a16="http://schemas.microsoft.com/office/drawing/2014/main" id="{97684EB9-8EA7-A4CB-735D-71A181BA9879}"/>
                </a:ext>
              </a:extLst>
            </p:cNvPr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>
              <a:extLst>
                <a:ext uri="{FF2B5EF4-FFF2-40B4-BE49-F238E27FC236}">
                  <a16:creationId xmlns:a16="http://schemas.microsoft.com/office/drawing/2014/main" id="{8B4FD873-915E-E277-504D-5E9ADE9FF32C}"/>
                </a:ext>
              </a:extLst>
            </p:cNvPr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>
              <a:extLst>
                <a:ext uri="{FF2B5EF4-FFF2-40B4-BE49-F238E27FC236}">
                  <a16:creationId xmlns:a16="http://schemas.microsoft.com/office/drawing/2014/main" id="{C54F9A8A-5036-C576-AFE7-45EA485ABD0A}"/>
                </a:ext>
              </a:extLst>
            </p:cNvPr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>
              <a:extLst>
                <a:ext uri="{FF2B5EF4-FFF2-40B4-BE49-F238E27FC236}">
                  <a16:creationId xmlns:a16="http://schemas.microsoft.com/office/drawing/2014/main" id="{76BAA6F1-456B-482A-5053-983642403930}"/>
                </a:ext>
              </a:extLst>
            </p:cNvPr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>
              <a:extLst>
                <a:ext uri="{FF2B5EF4-FFF2-40B4-BE49-F238E27FC236}">
                  <a16:creationId xmlns:a16="http://schemas.microsoft.com/office/drawing/2014/main" id="{378935C0-D36A-E278-D092-33E24087F167}"/>
                </a:ext>
              </a:extLst>
            </p:cNvPr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>
              <a:extLst>
                <a:ext uri="{FF2B5EF4-FFF2-40B4-BE49-F238E27FC236}">
                  <a16:creationId xmlns:a16="http://schemas.microsoft.com/office/drawing/2014/main" id="{230DE569-3716-F877-59D1-AF2D86C815B6}"/>
                </a:ext>
              </a:extLst>
            </p:cNvPr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5F312744-DA99-CFA2-DB31-A4A4FFB218AF}"/>
              </a:ext>
            </a:extLst>
          </p:cNvPr>
          <p:cNvSpPr txBox="1"/>
          <p:nvPr/>
        </p:nvSpPr>
        <p:spPr>
          <a:xfrm>
            <a:off x="1968624" y="1053465"/>
            <a:ext cx="8731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hlinkClick r:id="rId3"/>
              </a:rPr>
              <a:t>P5908 </a:t>
            </a:r>
            <a:r>
              <a:rPr lang="zh-CN" altLang="en-US">
                <a:hlinkClick r:id="rId3"/>
              </a:rPr>
              <a:t>猫猫和企鹅 </a:t>
            </a:r>
            <a:r>
              <a:rPr lang="en-US" altLang="zh-CN">
                <a:hlinkClick r:id="rId3"/>
              </a:rPr>
              <a:t>- </a:t>
            </a:r>
            <a:r>
              <a:rPr lang="zh-CN" altLang="en-US">
                <a:hlinkClick r:id="rId3"/>
              </a:rPr>
              <a:t>洛谷</a:t>
            </a:r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E30B971-F557-C3E2-1C0C-BFCE548673F8}"/>
              </a:ext>
            </a:extLst>
          </p:cNvPr>
          <p:cNvSpPr txBox="1"/>
          <p:nvPr/>
        </p:nvSpPr>
        <p:spPr>
          <a:xfrm>
            <a:off x="1968624" y="1613303"/>
            <a:ext cx="87311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王国里有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 个居住区，它们之间有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−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 条道路相连，并且保证从每个居住区出发都可以到达任何一个居住区，并且每条道路的长度都为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algn="l"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除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 号居住区外，每个居住区住着一个小企鹅，有一天一只猫猫从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 号居住区出发，想要去拜访一些小企鹅。可是猫猫非常的懒，它只愿意去距离它在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 以内的小企鹅们。</a:t>
            </a:r>
          </a:p>
          <a:p>
            <a:pPr algn="l"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猫猫非常的懒，因此希望你告诉他，他可以拜访多少只小企鹅。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6354AA2-2CF2-080C-77CE-DC9B0B771913}"/>
              </a:ext>
            </a:extLst>
          </p:cNvPr>
          <p:cNvGrpSpPr/>
          <p:nvPr/>
        </p:nvGrpSpPr>
        <p:grpSpPr>
          <a:xfrm>
            <a:off x="-541655" y="-227965"/>
            <a:ext cx="1883410" cy="7001510"/>
            <a:chOff x="-853" y="-226"/>
            <a:chExt cx="2966" cy="11026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4204F37-35C3-8443-03DF-10843579D36C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E6542449-861E-868D-6DC6-E6E5092F3F5C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矩形: 圆角 69">
                  <a:extLst>
                    <a:ext uri="{FF2B5EF4-FFF2-40B4-BE49-F238E27FC236}">
                      <a16:creationId xmlns:a16="http://schemas.microsoft.com/office/drawing/2014/main" id="{3D2AFBCA-CBA8-146F-C136-E6B2FA6883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47" name="图片 46" descr="图片包含 游戏机&#10;&#10;描述已自动生成">
                  <a:extLst>
                    <a:ext uri="{FF2B5EF4-FFF2-40B4-BE49-F238E27FC236}">
                      <a16:creationId xmlns:a16="http://schemas.microsoft.com/office/drawing/2014/main" id="{5BC1FD7E-86B7-5BA3-2D3C-BB3A1F642C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5A21772B-8D71-1079-3471-834F9D7039C5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D696545D-D7E8-A727-9360-076243EAFA39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7F82C0A4-B322-8251-CE1D-4B5B5B4DAE2E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F59B4866-DA54-B9B7-BC5B-D14DB12FC34E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E27A8F53-2AEA-FB60-7349-F0EDA26D4434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CBBBB8B7-2C61-DE48-59E0-155768DFBCBA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99F19719-FA40-E9B8-F84F-CA88E85557E4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5" name="Freeform 146">
                <a:extLst>
                  <a:ext uri="{FF2B5EF4-FFF2-40B4-BE49-F238E27FC236}">
                    <a16:creationId xmlns:a16="http://schemas.microsoft.com/office/drawing/2014/main" id="{E7B04A4F-4A7D-BD23-F9F0-A3720237FCE4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E2057E9-6225-CC91-EB1C-0A49779F8F15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38" name="Freeform 180">
                <a:extLst>
                  <a:ext uri="{FF2B5EF4-FFF2-40B4-BE49-F238E27FC236}">
                    <a16:creationId xmlns:a16="http://schemas.microsoft.com/office/drawing/2014/main" id="{2DD2A8B4-561E-6918-AC8D-C5B109CDE960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181">
                <a:extLst>
                  <a:ext uri="{FF2B5EF4-FFF2-40B4-BE49-F238E27FC236}">
                    <a16:creationId xmlns:a16="http://schemas.microsoft.com/office/drawing/2014/main" id="{E4E86F30-42A3-E62F-B01D-5085C61186BC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182">
                <a:extLst>
                  <a:ext uri="{FF2B5EF4-FFF2-40B4-BE49-F238E27FC236}">
                    <a16:creationId xmlns:a16="http://schemas.microsoft.com/office/drawing/2014/main" id="{2BAF31C5-8FF7-7C88-E85A-0CA393014B89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Freeform 183">
                <a:extLst>
                  <a:ext uri="{FF2B5EF4-FFF2-40B4-BE49-F238E27FC236}">
                    <a16:creationId xmlns:a16="http://schemas.microsoft.com/office/drawing/2014/main" id="{FEC30B35-4A20-D389-159B-22E80152393F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Freeform 184">
                <a:extLst>
                  <a:ext uri="{FF2B5EF4-FFF2-40B4-BE49-F238E27FC236}">
                    <a16:creationId xmlns:a16="http://schemas.microsoft.com/office/drawing/2014/main" id="{7C25211D-3541-E7E0-DAA0-9AC20CD2F8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Freeform 185">
                <a:extLst>
                  <a:ext uri="{FF2B5EF4-FFF2-40B4-BE49-F238E27FC236}">
                    <a16:creationId xmlns:a16="http://schemas.microsoft.com/office/drawing/2014/main" id="{DD97FB1C-1DDB-3B5E-2E43-5815D9C76C30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6" name="Freeform 112">
              <a:extLst>
                <a:ext uri="{FF2B5EF4-FFF2-40B4-BE49-F238E27FC236}">
                  <a16:creationId xmlns:a16="http://schemas.microsoft.com/office/drawing/2014/main" id="{E70FA617-20EC-0CDC-2124-ED93303CED14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E001B5C-1E29-DF12-98F9-B4CB1851CAB7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5" name="图形 75">
            <a:extLst>
              <a:ext uri="{FF2B5EF4-FFF2-40B4-BE49-F238E27FC236}">
                <a16:creationId xmlns:a16="http://schemas.microsoft.com/office/drawing/2014/main" id="{AFFFA457-A638-CD2C-C961-BAD487C3C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275" y="1666773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6" name="图形 73">
            <a:extLst>
              <a:ext uri="{FF2B5EF4-FFF2-40B4-BE49-F238E27FC236}">
                <a16:creationId xmlns:a16="http://schemas.microsoft.com/office/drawing/2014/main" id="{12D48303-BA56-45B6-6B1A-DEE0918E7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611" y="2788704"/>
            <a:ext cx="457770" cy="4618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926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6E903-EA8F-8E20-5041-8A8633D53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>
            <a:extLst>
              <a:ext uri="{FF2B5EF4-FFF2-40B4-BE49-F238E27FC236}">
                <a16:creationId xmlns:a16="http://schemas.microsoft.com/office/drawing/2014/main" id="{DF365E66-E057-1DE6-B813-9CFE5A66E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834"/>
            <a:ext cx="12192000" cy="7002379"/>
          </a:xfrm>
          <a:prstGeom prst="rect">
            <a:avLst/>
          </a:prstGeom>
        </p:spPr>
      </p:pic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D04A0C41-98F6-01B5-C2C1-7B0EB669597A}"/>
              </a:ext>
            </a:extLst>
          </p:cNvPr>
          <p:cNvGrpSpPr/>
          <p:nvPr/>
        </p:nvGrpSpPr>
        <p:grpSpPr>
          <a:xfrm>
            <a:off x="-2571115" y="1"/>
            <a:ext cx="17454245" cy="659128"/>
            <a:chOff x="364681" y="343655"/>
            <a:chExt cx="11462638" cy="658828"/>
          </a:xfrm>
        </p:grpSpPr>
        <p:sp>
          <p:nvSpPr>
            <p:cNvPr id="214" name="平行四边形 213">
              <a:extLst>
                <a:ext uri="{FF2B5EF4-FFF2-40B4-BE49-F238E27FC236}">
                  <a16:creationId xmlns:a16="http://schemas.microsoft.com/office/drawing/2014/main" id="{234424E6-E300-69C3-0A59-29286B288CE4}"/>
                </a:ext>
              </a:extLst>
            </p:cNvPr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>
              <a:extLst>
                <a:ext uri="{FF2B5EF4-FFF2-40B4-BE49-F238E27FC236}">
                  <a16:creationId xmlns:a16="http://schemas.microsoft.com/office/drawing/2014/main" id="{772FB790-A537-CC59-6647-742ADD2800B6}"/>
                </a:ext>
              </a:extLst>
            </p:cNvPr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>
              <a:extLst>
                <a:ext uri="{FF2B5EF4-FFF2-40B4-BE49-F238E27FC236}">
                  <a16:creationId xmlns:a16="http://schemas.microsoft.com/office/drawing/2014/main" id="{D0DC82A8-3FDA-0668-3CB0-F77B2BE022B5}"/>
                </a:ext>
              </a:extLst>
            </p:cNvPr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>
              <a:extLst>
                <a:ext uri="{FF2B5EF4-FFF2-40B4-BE49-F238E27FC236}">
                  <a16:creationId xmlns:a16="http://schemas.microsoft.com/office/drawing/2014/main" id="{50BA6701-CFFF-C4B0-FC66-A81621CA18C3}"/>
                </a:ext>
              </a:extLst>
            </p:cNvPr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>
              <a:extLst>
                <a:ext uri="{FF2B5EF4-FFF2-40B4-BE49-F238E27FC236}">
                  <a16:creationId xmlns:a16="http://schemas.microsoft.com/office/drawing/2014/main" id="{062DEE68-68D2-0BBF-2778-32AD4FF00C08}"/>
                </a:ext>
              </a:extLst>
            </p:cNvPr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>
              <a:extLst>
                <a:ext uri="{FF2B5EF4-FFF2-40B4-BE49-F238E27FC236}">
                  <a16:creationId xmlns:a16="http://schemas.microsoft.com/office/drawing/2014/main" id="{645F3AE6-CE5B-5FA5-2F7F-33885D7B1B65}"/>
                </a:ext>
              </a:extLst>
            </p:cNvPr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>
              <a:extLst>
                <a:ext uri="{FF2B5EF4-FFF2-40B4-BE49-F238E27FC236}">
                  <a16:creationId xmlns:a16="http://schemas.microsoft.com/office/drawing/2014/main" id="{1E76206A-CC31-C969-82FE-2E41BA6A2BBA}"/>
                </a:ext>
              </a:extLst>
            </p:cNvPr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>
              <a:extLst>
                <a:ext uri="{FF2B5EF4-FFF2-40B4-BE49-F238E27FC236}">
                  <a16:creationId xmlns:a16="http://schemas.microsoft.com/office/drawing/2014/main" id="{DED7C087-7A02-D8A5-3F0E-B64730BFFF3D}"/>
                </a:ext>
              </a:extLst>
            </p:cNvPr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>
              <a:extLst>
                <a:ext uri="{FF2B5EF4-FFF2-40B4-BE49-F238E27FC236}">
                  <a16:creationId xmlns:a16="http://schemas.microsoft.com/office/drawing/2014/main" id="{4BF14713-F549-C3EE-ABB9-748F8A016E7D}"/>
                </a:ext>
              </a:extLst>
            </p:cNvPr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>
              <a:extLst>
                <a:ext uri="{FF2B5EF4-FFF2-40B4-BE49-F238E27FC236}">
                  <a16:creationId xmlns:a16="http://schemas.microsoft.com/office/drawing/2014/main" id="{05917E48-1C9E-6563-1166-D520621192FB}"/>
                </a:ext>
              </a:extLst>
            </p:cNvPr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例题讲解</a:t>
              </a:r>
            </a:p>
          </p:txBody>
        </p:sp>
        <p:sp>
          <p:nvSpPr>
            <p:cNvPr id="224" name="任意多边形: 形状 28">
              <a:extLst>
                <a:ext uri="{FF2B5EF4-FFF2-40B4-BE49-F238E27FC236}">
                  <a16:creationId xmlns:a16="http://schemas.microsoft.com/office/drawing/2014/main" id="{1C034BD3-5E3C-F8CD-DB90-6503EB54B89A}"/>
                </a:ext>
              </a:extLst>
            </p:cNvPr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>
              <a:extLst>
                <a:ext uri="{FF2B5EF4-FFF2-40B4-BE49-F238E27FC236}">
                  <a16:creationId xmlns:a16="http://schemas.microsoft.com/office/drawing/2014/main" id="{38B669E5-9BF8-E878-30F8-95F53A289356}"/>
                </a:ext>
              </a:extLst>
            </p:cNvPr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>
              <a:extLst>
                <a:ext uri="{FF2B5EF4-FFF2-40B4-BE49-F238E27FC236}">
                  <a16:creationId xmlns:a16="http://schemas.microsoft.com/office/drawing/2014/main" id="{2E23DD1D-6708-3D52-96AE-10336655D727}"/>
                </a:ext>
              </a:extLst>
            </p:cNvPr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>
              <a:extLst>
                <a:ext uri="{FF2B5EF4-FFF2-40B4-BE49-F238E27FC236}">
                  <a16:creationId xmlns:a16="http://schemas.microsoft.com/office/drawing/2014/main" id="{C4C73E9F-A928-19AB-2E9F-FF7F918EC8A8}"/>
                </a:ext>
              </a:extLst>
            </p:cNvPr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>
              <a:extLst>
                <a:ext uri="{FF2B5EF4-FFF2-40B4-BE49-F238E27FC236}">
                  <a16:creationId xmlns:a16="http://schemas.microsoft.com/office/drawing/2014/main" id="{7F67F067-A83A-C976-E1C3-F710921D4B9C}"/>
                </a:ext>
              </a:extLst>
            </p:cNvPr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>
              <a:extLst>
                <a:ext uri="{FF2B5EF4-FFF2-40B4-BE49-F238E27FC236}">
                  <a16:creationId xmlns:a16="http://schemas.microsoft.com/office/drawing/2014/main" id="{8C3EE90E-5686-7945-A712-133A00CBD5F1}"/>
                </a:ext>
              </a:extLst>
            </p:cNvPr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>
              <a:extLst>
                <a:ext uri="{FF2B5EF4-FFF2-40B4-BE49-F238E27FC236}">
                  <a16:creationId xmlns:a16="http://schemas.microsoft.com/office/drawing/2014/main" id="{38A1C080-6095-DB22-F5BE-9CCF0C8630BB}"/>
                </a:ext>
              </a:extLst>
            </p:cNvPr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>
              <a:extLst>
                <a:ext uri="{FF2B5EF4-FFF2-40B4-BE49-F238E27FC236}">
                  <a16:creationId xmlns:a16="http://schemas.microsoft.com/office/drawing/2014/main" id="{7990127B-A753-8FD5-B129-12F41A50FCB7}"/>
                </a:ext>
              </a:extLst>
            </p:cNvPr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>
              <a:extLst>
                <a:ext uri="{FF2B5EF4-FFF2-40B4-BE49-F238E27FC236}">
                  <a16:creationId xmlns:a16="http://schemas.microsoft.com/office/drawing/2014/main" id="{C2DF751A-7D36-2869-E341-7FC3ACA209E9}"/>
                </a:ext>
              </a:extLst>
            </p:cNvPr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>
              <a:extLst>
                <a:ext uri="{FF2B5EF4-FFF2-40B4-BE49-F238E27FC236}">
                  <a16:creationId xmlns:a16="http://schemas.microsoft.com/office/drawing/2014/main" id="{7DCE77B2-128A-B642-745C-F68DF6668AA9}"/>
                </a:ext>
              </a:extLst>
            </p:cNvPr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>
              <a:extLst>
                <a:ext uri="{FF2B5EF4-FFF2-40B4-BE49-F238E27FC236}">
                  <a16:creationId xmlns:a16="http://schemas.microsoft.com/office/drawing/2014/main" id="{4350C164-1DD2-FAE6-2864-701116DC929A}"/>
                </a:ext>
              </a:extLst>
            </p:cNvPr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>
              <a:extLst>
                <a:ext uri="{FF2B5EF4-FFF2-40B4-BE49-F238E27FC236}">
                  <a16:creationId xmlns:a16="http://schemas.microsoft.com/office/drawing/2014/main" id="{EAA0CF1E-DE02-D41F-F0D1-543A88E44742}"/>
                </a:ext>
              </a:extLst>
            </p:cNvPr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>
              <a:extLst>
                <a:ext uri="{FF2B5EF4-FFF2-40B4-BE49-F238E27FC236}">
                  <a16:creationId xmlns:a16="http://schemas.microsoft.com/office/drawing/2014/main" id="{95D844F2-E4C2-86AC-1600-A5D3F8481592}"/>
                </a:ext>
              </a:extLst>
            </p:cNvPr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>
              <a:extLst>
                <a:ext uri="{FF2B5EF4-FFF2-40B4-BE49-F238E27FC236}">
                  <a16:creationId xmlns:a16="http://schemas.microsoft.com/office/drawing/2014/main" id="{F05FCE37-56F9-E386-E4F2-88045CD1D121}"/>
                </a:ext>
              </a:extLst>
            </p:cNvPr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4736047A-E79D-D54B-5393-932591B433B2}"/>
              </a:ext>
            </a:extLst>
          </p:cNvPr>
          <p:cNvSpPr txBox="1"/>
          <p:nvPr/>
        </p:nvSpPr>
        <p:spPr>
          <a:xfrm>
            <a:off x="1790413" y="1181821"/>
            <a:ext cx="8731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hlinkClick r:id="rId3"/>
              </a:rPr>
              <a:t>P4071 [SDOI2016] </a:t>
            </a:r>
            <a:r>
              <a:rPr lang="zh-CN" altLang="en-US">
                <a:hlinkClick r:id="rId3"/>
              </a:rPr>
              <a:t>排列计数 </a:t>
            </a:r>
            <a:r>
              <a:rPr lang="en-US" altLang="zh-CN">
                <a:hlinkClick r:id="rId3"/>
              </a:rPr>
              <a:t>- </a:t>
            </a:r>
            <a:r>
              <a:rPr lang="zh-CN" altLang="en-US">
                <a:hlinkClick r:id="rId3"/>
              </a:rPr>
              <a:t>洛谷</a:t>
            </a:r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624C058-F155-C1CC-8AA7-4BD53E226252}"/>
              </a:ext>
            </a:extLst>
          </p:cNvPr>
          <p:cNvSpPr txBox="1"/>
          <p:nvPr/>
        </p:nvSpPr>
        <p:spPr>
          <a:xfrm>
            <a:off x="1666783" y="1656639"/>
            <a:ext cx="8731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求有多少种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 到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n 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的排列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，满足序列恰好有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 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个位置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，使得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a[i]​=i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algn="l"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答案对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1e9+7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 取模。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D2C8AE7-BC42-B968-F083-D2A8654E815E}"/>
              </a:ext>
            </a:extLst>
          </p:cNvPr>
          <p:cNvSpPr txBox="1"/>
          <p:nvPr/>
        </p:nvSpPr>
        <p:spPr>
          <a:xfrm>
            <a:off x="3019913" y="3068753"/>
            <a:ext cx="640635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/>
          </a:p>
          <a:p>
            <a:r>
              <a:rPr lang="zh-CN" altLang="en-US">
                <a:solidFill>
                  <a:schemeClr val="bg1"/>
                </a:solidFill>
                <a:latin typeface="Consolas" panose="020B0609020204030204" pitchFamily="49" charset="0"/>
              </a:rPr>
              <a:t>void preprocess() {</a:t>
            </a:r>
          </a:p>
          <a:p>
            <a:r>
              <a:rPr lang="zh-CN" altLang="en-US">
                <a:solidFill>
                  <a:schemeClr val="bg1"/>
                </a:solidFill>
                <a:latin typeface="Consolas" panose="020B0609020204030204" pitchFamily="49" charset="0"/>
              </a:rPr>
              <a:t>    fact[0] = 1;</a:t>
            </a:r>
          </a:p>
          <a:p>
            <a:r>
              <a:rPr lang="zh-CN" altLang="en-US">
                <a:solidFill>
                  <a:schemeClr val="bg1"/>
                </a:solidFill>
                <a:latin typeface="Consolas" panose="020B0609020204030204" pitchFamily="49" charset="0"/>
              </a:rPr>
              <a:t>    for (int i = 1; i &lt; MAXN; i++) {</a:t>
            </a:r>
          </a:p>
          <a:p>
            <a:r>
              <a:rPr lang="zh-CN" altLang="en-US">
                <a:solidFill>
                  <a:schemeClr val="bg1"/>
                </a:solidFill>
                <a:latin typeface="Consolas" panose="020B0609020204030204" pitchFamily="49" charset="0"/>
              </a:rPr>
              <a:t>        fact[i] = (fact[i-1] * i) % mod; </a:t>
            </a:r>
          </a:p>
          <a:p>
            <a:r>
              <a:rPr lang="zh-CN" altLang="en-US">
                <a:solidFill>
                  <a:schemeClr val="bg1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zh-CN" altLang="en-US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zh-CN" altLang="en-US">
                <a:solidFill>
                  <a:schemeClr val="bg1"/>
                </a:solidFill>
                <a:latin typeface="Consolas" panose="020B0609020204030204" pitchFamily="49" charset="0"/>
              </a:rPr>
              <a:t>ll C(ll n,ll m){</a:t>
            </a:r>
          </a:p>
          <a:p>
            <a:r>
              <a:rPr lang="zh-CN" altLang="en-US">
                <a:solidFill>
                  <a:schemeClr val="bg1"/>
                </a:solidFill>
                <a:latin typeface="Consolas" panose="020B0609020204030204" pitchFamily="49" charset="0"/>
              </a:rPr>
              <a:t>    return (fact[n] * qpow(fact[m],mod-2) % mod </a:t>
            </a:r>
            <a:br>
              <a:rPr lang="en-US" altLang="zh-CN">
                <a:solidFill>
                  <a:schemeClr val="bg1"/>
                </a:solidFill>
                <a:latin typeface="Consolas" panose="020B0609020204030204" pitchFamily="49" charset="0"/>
              </a:rPr>
            </a:br>
            <a:r>
              <a:rPr lang="en-US" altLang="zh-CN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  <a:r>
              <a:rPr lang="zh-CN" altLang="en-US">
                <a:solidFill>
                  <a:schemeClr val="bg1"/>
                </a:solidFill>
                <a:latin typeface="Consolas" panose="020B0609020204030204" pitchFamily="49" charset="0"/>
              </a:rPr>
              <a:t>* qpow(fact[n-m],mod-2) % mod) % mod;</a:t>
            </a:r>
          </a:p>
          <a:p>
            <a:r>
              <a:rPr lang="zh-CN" altLang="en-US">
                <a:solidFill>
                  <a:schemeClr val="bg1"/>
                </a:solidFill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DB22653-F1E3-8701-F983-A7505F11BCFC}"/>
              </a:ext>
            </a:extLst>
          </p:cNvPr>
          <p:cNvGrpSpPr/>
          <p:nvPr/>
        </p:nvGrpSpPr>
        <p:grpSpPr>
          <a:xfrm>
            <a:off x="-541655" y="-227965"/>
            <a:ext cx="1883410" cy="7001510"/>
            <a:chOff x="-853" y="-226"/>
            <a:chExt cx="2966" cy="11026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A94675F8-4D9D-7B94-D8CD-92702EB95FE1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84496BD3-8A6F-DDBF-9513-239BC45A014E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矩形: 圆角 69">
                  <a:extLst>
                    <a:ext uri="{FF2B5EF4-FFF2-40B4-BE49-F238E27FC236}">
                      <a16:creationId xmlns:a16="http://schemas.microsoft.com/office/drawing/2014/main" id="{F2DA9C9F-1BA7-74D2-0DEF-4A4E758620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49" name="图片 48" descr="图片包含 游戏机&#10;&#10;描述已自动生成">
                  <a:extLst>
                    <a:ext uri="{FF2B5EF4-FFF2-40B4-BE49-F238E27FC236}">
                      <a16:creationId xmlns:a16="http://schemas.microsoft.com/office/drawing/2014/main" id="{13814C7E-5544-839F-2492-1F06F826CD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ED9056D6-9657-7AA6-8357-40D39EE532D9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BC4B9F66-652C-D4E6-E709-A803BF4A42C5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4C2DBBFB-EC89-7E04-60F5-3B4F15BDD12F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1427AF41-20CF-DF6C-66CD-312488A23BF7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7E408863-D2DF-7AB2-3A08-488B96049010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465B2033-A35F-7365-8926-1718487C5910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FBC0849F-691A-8FB5-6E7C-581FD1DA4306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7" name="Freeform 146">
                <a:extLst>
                  <a:ext uri="{FF2B5EF4-FFF2-40B4-BE49-F238E27FC236}">
                    <a16:creationId xmlns:a16="http://schemas.microsoft.com/office/drawing/2014/main" id="{7E8AB050-5C2C-F753-47C0-E127EC39B528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BAC45788-627C-8D13-5E71-1F9AEE1ACDF8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0" name="Freeform 180">
                <a:extLst>
                  <a:ext uri="{FF2B5EF4-FFF2-40B4-BE49-F238E27FC236}">
                    <a16:creationId xmlns:a16="http://schemas.microsoft.com/office/drawing/2014/main" id="{90555931-385A-E019-0AEF-EB5FBCEC271D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Freeform 181">
                <a:extLst>
                  <a:ext uri="{FF2B5EF4-FFF2-40B4-BE49-F238E27FC236}">
                    <a16:creationId xmlns:a16="http://schemas.microsoft.com/office/drawing/2014/main" id="{3E564375-3293-28EC-78A4-3B7D4426170C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Freeform 182">
                <a:extLst>
                  <a:ext uri="{FF2B5EF4-FFF2-40B4-BE49-F238E27FC236}">
                    <a16:creationId xmlns:a16="http://schemas.microsoft.com/office/drawing/2014/main" id="{B9FAFEFC-B606-2D72-57CC-FB74C8F3F411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Freeform 183">
                <a:extLst>
                  <a:ext uri="{FF2B5EF4-FFF2-40B4-BE49-F238E27FC236}">
                    <a16:creationId xmlns:a16="http://schemas.microsoft.com/office/drawing/2014/main" id="{A3B8C12D-78B0-E0AB-0424-55ABE9D7D56C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4">
                <a:extLst>
                  <a:ext uri="{FF2B5EF4-FFF2-40B4-BE49-F238E27FC236}">
                    <a16:creationId xmlns:a16="http://schemas.microsoft.com/office/drawing/2014/main" id="{F290E3D1-CEC5-867E-8494-027CF8D226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5">
                <a:extLst>
                  <a:ext uri="{FF2B5EF4-FFF2-40B4-BE49-F238E27FC236}">
                    <a16:creationId xmlns:a16="http://schemas.microsoft.com/office/drawing/2014/main" id="{BF13D2C3-6D03-7526-2941-2284662D8CAF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8" name="Freeform 112">
              <a:extLst>
                <a:ext uri="{FF2B5EF4-FFF2-40B4-BE49-F238E27FC236}">
                  <a16:creationId xmlns:a16="http://schemas.microsoft.com/office/drawing/2014/main" id="{E9BBBA3F-01DB-4228-B5AD-DA4EFB09ED75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25EC3D7-8508-5EEB-B181-AE33E7FEBE11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7" name="图形 75">
            <a:extLst>
              <a:ext uri="{FF2B5EF4-FFF2-40B4-BE49-F238E27FC236}">
                <a16:creationId xmlns:a16="http://schemas.microsoft.com/office/drawing/2014/main" id="{01E13FDE-3036-EA0C-ACE3-ADC64F5CC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275" y="1666773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8" name="图形 73">
            <a:extLst>
              <a:ext uri="{FF2B5EF4-FFF2-40B4-BE49-F238E27FC236}">
                <a16:creationId xmlns:a16="http://schemas.microsoft.com/office/drawing/2014/main" id="{DA1BB35F-84BD-F331-3F61-6543E517E1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611" y="2788704"/>
            <a:ext cx="457770" cy="4618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34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79869" y="1479837"/>
            <a:ext cx="185881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问题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时间限制</a:t>
            </a:r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内存限制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10872" y="1626592"/>
            <a:ext cx="21243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选手的代码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121803" y="1928582"/>
            <a:ext cx="1445491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triangl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-2571115" y="84456"/>
            <a:ext cx="17454245" cy="659129"/>
            <a:chOff x="364681" y="343655"/>
            <a:chExt cx="11462638" cy="658828"/>
          </a:xfrm>
        </p:grpSpPr>
        <p:sp>
          <p:nvSpPr>
            <p:cNvPr id="19" name="平行四边形 18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平行四边形 19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平行四边形 13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平行四边形 15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16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算法竞赛需要解决的问题</a:t>
              </a:r>
            </a:p>
          </p:txBody>
        </p:sp>
        <p:sp>
          <p:nvSpPr>
            <p:cNvPr id="31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平行四边形 31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平行四边形 32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平行四边形 33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平行四边形 34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平行四边形 41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平行四边形 43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平行四边形 44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平行四边形 70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平行四边形 71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6456045" y="1311910"/>
            <a:ext cx="956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53763" y="2749905"/>
            <a:ext cx="341976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程序能否在规定的</a:t>
            </a:r>
            <a:r>
              <a:rPr lang="zh-CN" altLang="en-US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时间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和内存限制下完成运行？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59707" y="2089161"/>
            <a:ext cx="3509818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绝大多数情况，需要尽可能提升程序运行速度，而不是节省内存。对内存有限制的题目难度都相对较高。</a:t>
            </a:r>
          </a:p>
          <a:p>
            <a:endParaRPr lang="en-US" altLang="zh-CN" sz="24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一般算法竞赛按照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1s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的计算瓶颈为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1e8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来考虑。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2644315" y="4489634"/>
            <a:ext cx="452120" cy="1905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triangl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017996" y="3580902"/>
            <a:ext cx="0" cy="415637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triangl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202998" y="4122228"/>
            <a:ext cx="421870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程序读取输入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，给出输出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out’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，系统对比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out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out’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是否一致判断答案是否正确。</a:t>
            </a:r>
          </a:p>
        </p:txBody>
      </p:sp>
      <p:pic>
        <p:nvPicPr>
          <p:cNvPr id="6" name="图形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814" y="5345318"/>
            <a:ext cx="451428" cy="4188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8887" y="5947851"/>
            <a:ext cx="1013033" cy="2603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spc="3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其他问题</a:t>
            </a:r>
            <a:endParaRPr lang="zh-CN" altLang="en-US" sz="1100" spc="3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254991" y="4276184"/>
            <a:ext cx="243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测试数据</a:t>
            </a:r>
            <a:endParaRPr lang="en-US" altLang="zh-CN" sz="2400">
              <a:solidFill>
                <a:schemeClr val="bg1"/>
              </a:solidFill>
            </a:endParaRPr>
          </a:p>
          <a:p>
            <a:r>
              <a:rPr lang="en-US" altLang="zh-CN" sz="2400">
                <a:solidFill>
                  <a:schemeClr val="bg1"/>
                </a:solidFill>
              </a:rPr>
              <a:t>--- in</a:t>
            </a:r>
          </a:p>
          <a:p>
            <a:r>
              <a:rPr lang="en-US" altLang="zh-CN" sz="2400">
                <a:solidFill>
                  <a:schemeClr val="bg1"/>
                </a:solidFill>
              </a:rPr>
              <a:t>--- out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D6D7D2B-3F74-527C-8D53-11F7286B87AD}"/>
              </a:ext>
            </a:extLst>
          </p:cNvPr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71B53673-DB05-1AF6-B930-D7211FB6D9A6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1E306954-CF6C-5A2B-527B-BA7A7E0A67D9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8" name="矩形: 圆角 69">
                  <a:extLst>
                    <a:ext uri="{FF2B5EF4-FFF2-40B4-BE49-F238E27FC236}">
                      <a16:creationId xmlns:a16="http://schemas.microsoft.com/office/drawing/2014/main" id="{CC43DE2D-E318-557C-32DE-9D2DB030AF2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49" name="图片 48" descr="图片包含 游戏机&#10;&#10;描述已自动生成">
                  <a:extLst>
                    <a:ext uri="{FF2B5EF4-FFF2-40B4-BE49-F238E27FC236}">
                      <a16:creationId xmlns:a16="http://schemas.microsoft.com/office/drawing/2014/main" id="{01C619F8-E617-79B4-AE3C-6E5258FAE7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50" name="图形 73">
                  <a:extLst>
                    <a:ext uri="{FF2B5EF4-FFF2-40B4-BE49-F238E27FC236}">
                      <a16:creationId xmlns:a16="http://schemas.microsoft.com/office/drawing/2014/main" id="{E47C604D-B9BE-940B-2D0D-68E03266BA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pic>
              <p:nvPicPr>
                <p:cNvPr id="51" name="图形 75">
                  <a:extLst>
                    <a:ext uri="{FF2B5EF4-FFF2-40B4-BE49-F238E27FC236}">
                      <a16:creationId xmlns:a16="http://schemas.microsoft.com/office/drawing/2014/main" id="{546E4554-0FD7-2E08-F38E-205ED18C77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884" y="1831186"/>
                  <a:ext cx="446078" cy="446078"/>
                </a:xfrm>
                <a:prstGeom prst="rect">
                  <a:avLst/>
                </a:prstGeom>
              </p:spPr>
            </p:pic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AB8DB28D-B799-0C6A-5AAD-1F3F5D511915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20F5CDBD-E03B-743B-D70E-0313DD82A46E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8B8B70E1-F031-14B7-645D-8C0BBF80190C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BDE92048-1E1E-5CEE-2DE3-E2CF8645B397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5CCF6A58-0E0E-5BCF-3501-5D0FE244CEF0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2CAD8C41-4D43-75BC-027A-42817DEE30F4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E521BFAF-C973-59AD-569D-067FAA557A5D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7" name="Freeform 146">
                <a:extLst>
                  <a:ext uri="{FF2B5EF4-FFF2-40B4-BE49-F238E27FC236}">
                    <a16:creationId xmlns:a16="http://schemas.microsoft.com/office/drawing/2014/main" id="{06D78E4C-CCD0-4A24-A413-AA08E5A30D57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13E7671-7383-A697-CC4A-D250E94F0BCE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28" name="Freeform 180">
                <a:extLst>
                  <a:ext uri="{FF2B5EF4-FFF2-40B4-BE49-F238E27FC236}">
                    <a16:creationId xmlns:a16="http://schemas.microsoft.com/office/drawing/2014/main" id="{E29A60BC-98A9-83BC-A935-E986FF5DA4BA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181">
                <a:extLst>
                  <a:ext uri="{FF2B5EF4-FFF2-40B4-BE49-F238E27FC236}">
                    <a16:creationId xmlns:a16="http://schemas.microsoft.com/office/drawing/2014/main" id="{8B04EB50-43B3-7145-9384-107C1114ADF2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182">
                <a:extLst>
                  <a:ext uri="{FF2B5EF4-FFF2-40B4-BE49-F238E27FC236}">
                    <a16:creationId xmlns:a16="http://schemas.microsoft.com/office/drawing/2014/main" id="{431CDB79-F941-DEA5-BA25-A566D893FD47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183">
                <a:extLst>
                  <a:ext uri="{FF2B5EF4-FFF2-40B4-BE49-F238E27FC236}">
                    <a16:creationId xmlns:a16="http://schemas.microsoft.com/office/drawing/2014/main" id="{2AD724A6-9F35-1E1C-7C80-C0417E33D0FE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184">
                <a:extLst>
                  <a:ext uri="{FF2B5EF4-FFF2-40B4-BE49-F238E27FC236}">
                    <a16:creationId xmlns:a16="http://schemas.microsoft.com/office/drawing/2014/main" id="{966A80B2-C3CC-0611-B871-293F953B94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185">
                <a:extLst>
                  <a:ext uri="{FF2B5EF4-FFF2-40B4-BE49-F238E27FC236}">
                    <a16:creationId xmlns:a16="http://schemas.microsoft.com/office/drawing/2014/main" id="{5CD6F136-75A5-5A19-E8AA-DEA751801992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4" name="Freeform 112">
              <a:extLst>
                <a:ext uri="{FF2B5EF4-FFF2-40B4-BE49-F238E27FC236}">
                  <a16:creationId xmlns:a16="http://schemas.microsoft.com/office/drawing/2014/main" id="{CB468A81-0D5F-6F75-06C1-8222287248F6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DD4C8302-3E42-A6FF-FFE7-6B46AA58CFE2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719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18B2A-9475-3A85-8BCA-846D1F02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>
            <a:extLst>
              <a:ext uri="{FF2B5EF4-FFF2-40B4-BE49-F238E27FC236}">
                <a16:creationId xmlns:a16="http://schemas.microsoft.com/office/drawing/2014/main" id="{DDA8EB1E-2DB7-4117-C4DA-FA67C20C7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9956"/>
            <a:ext cx="12192000" cy="7002379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739F807-6BCD-B159-EFE0-9E41EB0CFDF5}"/>
              </a:ext>
            </a:extLst>
          </p:cNvPr>
          <p:cNvGrpSpPr/>
          <p:nvPr/>
        </p:nvGrpSpPr>
        <p:grpSpPr>
          <a:xfrm>
            <a:off x="-541655" y="-227965"/>
            <a:ext cx="1883410" cy="7001510"/>
            <a:chOff x="-853" y="-226"/>
            <a:chExt cx="2966" cy="11026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2AF7B79-5E41-9248-E64A-F739E7EF8F96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AF7F343E-F391-EEF9-511D-10A2D2F18797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9" name="矩形: 圆角 69">
                  <a:extLst>
                    <a:ext uri="{FF2B5EF4-FFF2-40B4-BE49-F238E27FC236}">
                      <a16:creationId xmlns:a16="http://schemas.microsoft.com/office/drawing/2014/main" id="{48B11F35-50B8-48E2-7920-115E21780E8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50" name="图片 49" descr="图片包含 游戏机&#10;&#10;描述已自动生成">
                  <a:extLst>
                    <a:ext uri="{FF2B5EF4-FFF2-40B4-BE49-F238E27FC236}">
                      <a16:creationId xmlns:a16="http://schemas.microsoft.com/office/drawing/2014/main" id="{395D0A9C-E067-4E9A-B96D-362AE67791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5EF89575-C58D-6918-6AAD-D949AE64C276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A2B560F6-628B-45A6-960D-1910AC95892E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2CEB9B7E-343D-C245-C7B8-93CBD8FDCCDE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CCF0E3C2-0A92-5C8F-4DD9-04D68DD97134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4B761587-8DDC-1289-7254-4FE5E9E7A32E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F6EB88FF-C543-DABE-9355-316A6360AD29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95B3E21F-3A58-298C-4F84-C82B24FDC4F5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8" name="Freeform 146">
                <a:extLst>
                  <a:ext uri="{FF2B5EF4-FFF2-40B4-BE49-F238E27FC236}">
                    <a16:creationId xmlns:a16="http://schemas.microsoft.com/office/drawing/2014/main" id="{A9A7623A-52A4-88E2-F590-D62419DA3DD6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FBB0BA7-6A84-F077-BBEC-6CBA72C9D532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41" name="Freeform 180">
                <a:extLst>
                  <a:ext uri="{FF2B5EF4-FFF2-40B4-BE49-F238E27FC236}">
                    <a16:creationId xmlns:a16="http://schemas.microsoft.com/office/drawing/2014/main" id="{182FC63B-579E-CFE3-9EC3-904333454166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Freeform 181">
                <a:extLst>
                  <a:ext uri="{FF2B5EF4-FFF2-40B4-BE49-F238E27FC236}">
                    <a16:creationId xmlns:a16="http://schemas.microsoft.com/office/drawing/2014/main" id="{9000E9A5-F94E-1925-A0A4-397A3442738C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Freeform 182">
                <a:extLst>
                  <a:ext uri="{FF2B5EF4-FFF2-40B4-BE49-F238E27FC236}">
                    <a16:creationId xmlns:a16="http://schemas.microsoft.com/office/drawing/2014/main" id="{C8135441-12D6-362F-E5FA-99A739DFF168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Freeform 183">
                <a:extLst>
                  <a:ext uri="{FF2B5EF4-FFF2-40B4-BE49-F238E27FC236}">
                    <a16:creationId xmlns:a16="http://schemas.microsoft.com/office/drawing/2014/main" id="{6AC0DD71-9860-76D5-608E-0C94E575A1E8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Freeform 184">
                <a:extLst>
                  <a:ext uri="{FF2B5EF4-FFF2-40B4-BE49-F238E27FC236}">
                    <a16:creationId xmlns:a16="http://schemas.microsoft.com/office/drawing/2014/main" id="{1DDF9757-28D0-37E5-E1E2-2BA6AD8F21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Freeform 185">
                <a:extLst>
                  <a:ext uri="{FF2B5EF4-FFF2-40B4-BE49-F238E27FC236}">
                    <a16:creationId xmlns:a16="http://schemas.microsoft.com/office/drawing/2014/main" id="{46B2AFFA-311D-EC73-541E-5AB905DDF54C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CA7EE915-E822-ED16-CDEF-B4307852FE55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737D110-B4D9-0B2A-7B61-AC04482F3CEA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F9AA96D2-1531-8221-6DA0-21C6529E073A}"/>
              </a:ext>
            </a:extLst>
          </p:cNvPr>
          <p:cNvGrpSpPr/>
          <p:nvPr/>
        </p:nvGrpSpPr>
        <p:grpSpPr>
          <a:xfrm>
            <a:off x="-2571115" y="1"/>
            <a:ext cx="17454245" cy="659128"/>
            <a:chOff x="364681" y="343655"/>
            <a:chExt cx="11462638" cy="658828"/>
          </a:xfrm>
        </p:grpSpPr>
        <p:sp>
          <p:nvSpPr>
            <p:cNvPr id="214" name="平行四边形 213">
              <a:extLst>
                <a:ext uri="{FF2B5EF4-FFF2-40B4-BE49-F238E27FC236}">
                  <a16:creationId xmlns:a16="http://schemas.microsoft.com/office/drawing/2014/main" id="{0CDF7569-FAC5-69B7-DD32-975F770DB75B}"/>
                </a:ext>
              </a:extLst>
            </p:cNvPr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>
              <a:extLst>
                <a:ext uri="{FF2B5EF4-FFF2-40B4-BE49-F238E27FC236}">
                  <a16:creationId xmlns:a16="http://schemas.microsoft.com/office/drawing/2014/main" id="{36761939-82EC-ABE3-09DB-E1D563A06558}"/>
                </a:ext>
              </a:extLst>
            </p:cNvPr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>
              <a:extLst>
                <a:ext uri="{FF2B5EF4-FFF2-40B4-BE49-F238E27FC236}">
                  <a16:creationId xmlns:a16="http://schemas.microsoft.com/office/drawing/2014/main" id="{8EBE9CC2-B78E-25BB-14F3-DFA8FD67ACA9}"/>
                </a:ext>
              </a:extLst>
            </p:cNvPr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>
              <a:extLst>
                <a:ext uri="{FF2B5EF4-FFF2-40B4-BE49-F238E27FC236}">
                  <a16:creationId xmlns:a16="http://schemas.microsoft.com/office/drawing/2014/main" id="{52F24596-F4DD-13AE-2ECB-D0920EB9E61F}"/>
                </a:ext>
              </a:extLst>
            </p:cNvPr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>
              <a:extLst>
                <a:ext uri="{FF2B5EF4-FFF2-40B4-BE49-F238E27FC236}">
                  <a16:creationId xmlns:a16="http://schemas.microsoft.com/office/drawing/2014/main" id="{1C668BB1-DA58-A4CF-66C8-0E5369C3FDC1}"/>
                </a:ext>
              </a:extLst>
            </p:cNvPr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>
              <a:extLst>
                <a:ext uri="{FF2B5EF4-FFF2-40B4-BE49-F238E27FC236}">
                  <a16:creationId xmlns:a16="http://schemas.microsoft.com/office/drawing/2014/main" id="{52ED4569-D7D5-3458-910E-2FA595F479D2}"/>
                </a:ext>
              </a:extLst>
            </p:cNvPr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>
              <a:extLst>
                <a:ext uri="{FF2B5EF4-FFF2-40B4-BE49-F238E27FC236}">
                  <a16:creationId xmlns:a16="http://schemas.microsoft.com/office/drawing/2014/main" id="{D417CD14-0EF2-B432-21C0-576198639557}"/>
                </a:ext>
              </a:extLst>
            </p:cNvPr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>
              <a:extLst>
                <a:ext uri="{FF2B5EF4-FFF2-40B4-BE49-F238E27FC236}">
                  <a16:creationId xmlns:a16="http://schemas.microsoft.com/office/drawing/2014/main" id="{8E51407E-BA09-8445-5708-1737126288E2}"/>
                </a:ext>
              </a:extLst>
            </p:cNvPr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>
              <a:extLst>
                <a:ext uri="{FF2B5EF4-FFF2-40B4-BE49-F238E27FC236}">
                  <a16:creationId xmlns:a16="http://schemas.microsoft.com/office/drawing/2014/main" id="{E74F6F5C-7C20-DD1E-F446-2B16B20DF6DD}"/>
                </a:ext>
              </a:extLst>
            </p:cNvPr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>
              <a:extLst>
                <a:ext uri="{FF2B5EF4-FFF2-40B4-BE49-F238E27FC236}">
                  <a16:creationId xmlns:a16="http://schemas.microsoft.com/office/drawing/2014/main" id="{0A27D10F-1468-D289-4389-D9A802F1DCEB}"/>
                </a:ext>
              </a:extLst>
            </p:cNvPr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例题讲解</a:t>
              </a:r>
            </a:p>
          </p:txBody>
        </p:sp>
        <p:sp>
          <p:nvSpPr>
            <p:cNvPr id="224" name="任意多边形: 形状 28">
              <a:extLst>
                <a:ext uri="{FF2B5EF4-FFF2-40B4-BE49-F238E27FC236}">
                  <a16:creationId xmlns:a16="http://schemas.microsoft.com/office/drawing/2014/main" id="{F82501DB-23F6-B5B0-C536-3A951EC3A7E0}"/>
                </a:ext>
              </a:extLst>
            </p:cNvPr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>
              <a:extLst>
                <a:ext uri="{FF2B5EF4-FFF2-40B4-BE49-F238E27FC236}">
                  <a16:creationId xmlns:a16="http://schemas.microsoft.com/office/drawing/2014/main" id="{DFE8BF05-7844-C433-C9A9-A37B464900C6}"/>
                </a:ext>
              </a:extLst>
            </p:cNvPr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>
              <a:extLst>
                <a:ext uri="{FF2B5EF4-FFF2-40B4-BE49-F238E27FC236}">
                  <a16:creationId xmlns:a16="http://schemas.microsoft.com/office/drawing/2014/main" id="{1D7AD07C-A437-0F06-4E25-0995773FF3E6}"/>
                </a:ext>
              </a:extLst>
            </p:cNvPr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>
              <a:extLst>
                <a:ext uri="{FF2B5EF4-FFF2-40B4-BE49-F238E27FC236}">
                  <a16:creationId xmlns:a16="http://schemas.microsoft.com/office/drawing/2014/main" id="{1E44A3D6-ABC8-66DF-DA00-2CE659332102}"/>
                </a:ext>
              </a:extLst>
            </p:cNvPr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>
              <a:extLst>
                <a:ext uri="{FF2B5EF4-FFF2-40B4-BE49-F238E27FC236}">
                  <a16:creationId xmlns:a16="http://schemas.microsoft.com/office/drawing/2014/main" id="{5B1935E6-F03A-EE0E-DA7C-E1EA4A16E3D2}"/>
                </a:ext>
              </a:extLst>
            </p:cNvPr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>
              <a:extLst>
                <a:ext uri="{FF2B5EF4-FFF2-40B4-BE49-F238E27FC236}">
                  <a16:creationId xmlns:a16="http://schemas.microsoft.com/office/drawing/2014/main" id="{FD38C9DE-1BE6-D130-1024-88AE9A09C5CB}"/>
                </a:ext>
              </a:extLst>
            </p:cNvPr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>
              <a:extLst>
                <a:ext uri="{FF2B5EF4-FFF2-40B4-BE49-F238E27FC236}">
                  <a16:creationId xmlns:a16="http://schemas.microsoft.com/office/drawing/2014/main" id="{6628D041-5F41-B9A4-8282-7F04409739DC}"/>
                </a:ext>
              </a:extLst>
            </p:cNvPr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>
              <a:extLst>
                <a:ext uri="{FF2B5EF4-FFF2-40B4-BE49-F238E27FC236}">
                  <a16:creationId xmlns:a16="http://schemas.microsoft.com/office/drawing/2014/main" id="{05ACEA77-5F1A-2749-3B9E-062BE2FF1044}"/>
                </a:ext>
              </a:extLst>
            </p:cNvPr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>
              <a:extLst>
                <a:ext uri="{FF2B5EF4-FFF2-40B4-BE49-F238E27FC236}">
                  <a16:creationId xmlns:a16="http://schemas.microsoft.com/office/drawing/2014/main" id="{6B13E10E-09DF-94BE-11DA-2B1855278496}"/>
                </a:ext>
              </a:extLst>
            </p:cNvPr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>
              <a:extLst>
                <a:ext uri="{FF2B5EF4-FFF2-40B4-BE49-F238E27FC236}">
                  <a16:creationId xmlns:a16="http://schemas.microsoft.com/office/drawing/2014/main" id="{C803A3E3-BDA1-3627-52F0-60261758CD47}"/>
                </a:ext>
              </a:extLst>
            </p:cNvPr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>
              <a:extLst>
                <a:ext uri="{FF2B5EF4-FFF2-40B4-BE49-F238E27FC236}">
                  <a16:creationId xmlns:a16="http://schemas.microsoft.com/office/drawing/2014/main" id="{58D3B463-7393-6B48-F4EB-553B2372B813}"/>
                </a:ext>
              </a:extLst>
            </p:cNvPr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>
              <a:extLst>
                <a:ext uri="{FF2B5EF4-FFF2-40B4-BE49-F238E27FC236}">
                  <a16:creationId xmlns:a16="http://schemas.microsoft.com/office/drawing/2014/main" id="{29ACD507-45DB-260E-2AEC-1D4D862018C5}"/>
                </a:ext>
              </a:extLst>
            </p:cNvPr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>
              <a:extLst>
                <a:ext uri="{FF2B5EF4-FFF2-40B4-BE49-F238E27FC236}">
                  <a16:creationId xmlns:a16="http://schemas.microsoft.com/office/drawing/2014/main" id="{13B5BF5F-565C-F117-1F3E-08813E0D2BA0}"/>
                </a:ext>
              </a:extLst>
            </p:cNvPr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>
              <a:extLst>
                <a:ext uri="{FF2B5EF4-FFF2-40B4-BE49-F238E27FC236}">
                  <a16:creationId xmlns:a16="http://schemas.microsoft.com/office/drawing/2014/main" id="{0FF5CAE4-18EB-8FFD-B218-25BBFB23ABF3}"/>
                </a:ext>
              </a:extLst>
            </p:cNvPr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7" name="图形 75">
            <a:extLst>
              <a:ext uri="{FF2B5EF4-FFF2-40B4-BE49-F238E27FC236}">
                <a16:creationId xmlns:a16="http://schemas.microsoft.com/office/drawing/2014/main" id="{B53997E5-95B0-7147-F5BA-CEB92C9BB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275" y="1666773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7B2CB13C-4FB9-B1E0-C6E5-A9388EA1CF87}"/>
              </a:ext>
            </a:extLst>
          </p:cNvPr>
          <p:cNvSpPr txBox="1"/>
          <p:nvPr/>
        </p:nvSpPr>
        <p:spPr>
          <a:xfrm>
            <a:off x="1790413" y="1234470"/>
            <a:ext cx="8731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hlinkClick r:id="rId6"/>
              </a:rPr>
              <a:t>P1182 </a:t>
            </a:r>
            <a:r>
              <a:rPr lang="zh-CN" altLang="en-US">
                <a:hlinkClick r:id="rId6"/>
              </a:rPr>
              <a:t>数列分段 </a:t>
            </a:r>
            <a:r>
              <a:rPr lang="en-US" altLang="zh-CN">
                <a:hlinkClick r:id="rId6"/>
              </a:rPr>
              <a:t>Section II - </a:t>
            </a:r>
            <a:r>
              <a:rPr lang="zh-CN" altLang="en-US">
                <a:hlinkClick r:id="rId6"/>
              </a:rPr>
              <a:t>洛谷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7E39665-88A1-5CD9-2CAA-619F481E286F}"/>
                  </a:ext>
                </a:extLst>
              </p:cNvPr>
              <p:cNvSpPr txBox="1"/>
              <p:nvPr/>
            </p:nvSpPr>
            <p:spPr>
              <a:xfrm>
                <a:off x="1730405" y="1937838"/>
                <a:ext cx="873118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对于序列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m:t>𝒂</m:t>
                    </m:r>
                    <m:r>
                      <a:rPr lang="zh-CN" altLang="en-US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m:t>，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将其分成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m:t>𝒌</m:t>
                    </m:r>
                  </m:oMath>
                </a14:m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组，每一组都是连续的区间，求出每一组元素和的最大值的最小值。</a:t>
                </a:r>
                <a:endPara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17E39665-88A1-5CD9-2CAA-619F481E2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405" y="1937838"/>
                <a:ext cx="8731188" cy="954107"/>
              </a:xfrm>
              <a:prstGeom prst="rect">
                <a:avLst/>
              </a:prstGeom>
              <a:blipFill>
                <a:blip r:embed="rId7"/>
                <a:stretch>
                  <a:fillRect l="-1466" t="-7051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AA68F554-56D0-8D22-1B8F-083B73459AC2}"/>
              </a:ext>
            </a:extLst>
          </p:cNvPr>
          <p:cNvSpPr txBox="1"/>
          <p:nvPr/>
        </p:nvSpPr>
        <p:spPr>
          <a:xfrm>
            <a:off x="1730405" y="3553536"/>
            <a:ext cx="8731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可行答案必须单调分布！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730405" y="438201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思考：如果不限制分几组，答案是多少？</a:t>
            </a:r>
          </a:p>
        </p:txBody>
      </p:sp>
      <p:pic>
        <p:nvPicPr>
          <p:cNvPr id="58" name="图形 73">
            <a:extLst>
              <a:ext uri="{FF2B5EF4-FFF2-40B4-BE49-F238E27FC236}">
                <a16:creationId xmlns:a16="http://schemas.microsoft.com/office/drawing/2014/main" id="{3ECB3049-22C7-96DA-032F-4DC86052A5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2611" y="2788704"/>
            <a:ext cx="457770" cy="4618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310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9A9BB-5ECD-508B-7CF1-3699AB342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>
            <a:extLst>
              <a:ext uri="{FF2B5EF4-FFF2-40B4-BE49-F238E27FC236}">
                <a16:creationId xmlns:a16="http://schemas.microsoft.com/office/drawing/2014/main" id="{E844E9B5-A2EE-475D-E0A5-527B037BF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834"/>
            <a:ext cx="12192000" cy="7002379"/>
          </a:xfrm>
          <a:prstGeom prst="rect">
            <a:avLst/>
          </a:prstGeom>
        </p:spPr>
      </p:pic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ECBE608C-E8DB-28DD-C3D8-1554D426D0E1}"/>
              </a:ext>
            </a:extLst>
          </p:cNvPr>
          <p:cNvGrpSpPr/>
          <p:nvPr/>
        </p:nvGrpSpPr>
        <p:grpSpPr>
          <a:xfrm>
            <a:off x="-541655" y="-227965"/>
            <a:ext cx="1883410" cy="7001510"/>
            <a:chOff x="-853" y="-226"/>
            <a:chExt cx="2966" cy="11026"/>
          </a:xfrm>
        </p:grpSpPr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F0B341DF-F615-D233-0F3D-D260AF3E0822}"/>
                </a:ext>
              </a:extLst>
            </p:cNvPr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38" name="组合 237">
                <a:extLst>
                  <a:ext uri="{FF2B5EF4-FFF2-40B4-BE49-F238E27FC236}">
                    <a16:creationId xmlns:a16="http://schemas.microsoft.com/office/drawing/2014/main" id="{F0BA6290-0919-8456-CB17-81C1FEB2621B}"/>
                  </a:ext>
                </a:extLst>
              </p:cNvPr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0" name="矩形: 圆角 69">
                  <a:extLst>
                    <a:ext uri="{FF2B5EF4-FFF2-40B4-BE49-F238E27FC236}">
                      <a16:creationId xmlns:a16="http://schemas.microsoft.com/office/drawing/2014/main" id="{24846F9B-A787-4CAB-8ACD-CC52DC244F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41" name="图片 240" descr="图片包含 游戏机&#10;&#10;描述已自动生成">
                  <a:extLst>
                    <a:ext uri="{FF2B5EF4-FFF2-40B4-BE49-F238E27FC236}">
                      <a16:creationId xmlns:a16="http://schemas.microsoft.com/office/drawing/2014/main" id="{6728DFBC-E968-AC97-2489-224FBB4245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242" name="文本框 241">
                  <a:extLst>
                    <a:ext uri="{FF2B5EF4-FFF2-40B4-BE49-F238E27FC236}">
                      <a16:creationId xmlns:a16="http://schemas.microsoft.com/office/drawing/2014/main" id="{E7D86AE2-6B87-6F3D-0DEB-9B497AB1F237}"/>
                    </a:ext>
                  </a:extLst>
                </p:cNvPr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243" name="文本框 242">
                  <a:extLst>
                    <a:ext uri="{FF2B5EF4-FFF2-40B4-BE49-F238E27FC236}">
                      <a16:creationId xmlns:a16="http://schemas.microsoft.com/office/drawing/2014/main" id="{7689AFF2-0121-C988-6643-577AD77836F6}"/>
                    </a:ext>
                  </a:extLst>
                </p:cNvPr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244" name="文本框 243">
                  <a:extLst>
                    <a:ext uri="{FF2B5EF4-FFF2-40B4-BE49-F238E27FC236}">
                      <a16:creationId xmlns:a16="http://schemas.microsoft.com/office/drawing/2014/main" id="{2E82C81F-E124-F33B-7335-F93BB8E0C077}"/>
                    </a:ext>
                  </a:extLst>
                </p:cNvPr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45" name="文本框 244">
                  <a:extLst>
                    <a:ext uri="{FF2B5EF4-FFF2-40B4-BE49-F238E27FC236}">
                      <a16:creationId xmlns:a16="http://schemas.microsoft.com/office/drawing/2014/main" id="{8A440A96-CF59-EF8A-F001-308099A7F7E3}"/>
                    </a:ext>
                  </a:extLst>
                </p:cNvPr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246" name="椭圆 245">
                  <a:extLst>
                    <a:ext uri="{FF2B5EF4-FFF2-40B4-BE49-F238E27FC236}">
                      <a16:creationId xmlns:a16="http://schemas.microsoft.com/office/drawing/2014/main" id="{7EA26394-262B-A908-85F7-2C3557954C71}"/>
                    </a:ext>
                  </a:extLst>
                </p:cNvPr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47" name="椭圆 246">
                  <a:extLst>
                    <a:ext uri="{FF2B5EF4-FFF2-40B4-BE49-F238E27FC236}">
                      <a16:creationId xmlns:a16="http://schemas.microsoft.com/office/drawing/2014/main" id="{A030CAB9-5AB0-0BA6-1F98-7BB502717BFC}"/>
                    </a:ext>
                  </a:extLst>
                </p:cNvPr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48" name="椭圆 247">
                  <a:extLst>
                    <a:ext uri="{FF2B5EF4-FFF2-40B4-BE49-F238E27FC236}">
                      <a16:creationId xmlns:a16="http://schemas.microsoft.com/office/drawing/2014/main" id="{742FE86D-AAEF-646B-FB42-8E17288511F2}"/>
                    </a:ext>
                  </a:extLst>
                </p:cNvPr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39" name="Freeform 146">
                <a:extLst>
                  <a:ext uri="{FF2B5EF4-FFF2-40B4-BE49-F238E27FC236}">
                    <a16:creationId xmlns:a16="http://schemas.microsoft.com/office/drawing/2014/main" id="{D9261D52-F036-8B37-2B96-5D67475D9748}"/>
                  </a:ext>
                </a:extLst>
              </p:cNvPr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E6BCC6DC-1E00-4A57-9DC4-049D154CAC2C}"/>
                </a:ext>
              </a:extLst>
            </p:cNvPr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207" name="Freeform 180">
                <a:extLst>
                  <a:ext uri="{FF2B5EF4-FFF2-40B4-BE49-F238E27FC236}">
                    <a16:creationId xmlns:a16="http://schemas.microsoft.com/office/drawing/2014/main" id="{63D86E98-4031-B0BA-6537-BAD7AF0CD51C}"/>
                  </a:ext>
                </a:extLst>
              </p:cNvPr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8" name="Freeform 181">
                <a:extLst>
                  <a:ext uri="{FF2B5EF4-FFF2-40B4-BE49-F238E27FC236}">
                    <a16:creationId xmlns:a16="http://schemas.microsoft.com/office/drawing/2014/main" id="{AE1FE2B7-A098-159B-83F4-8E8EDC890861}"/>
                  </a:ext>
                </a:extLst>
              </p:cNvPr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9" name="Freeform 182">
                <a:extLst>
                  <a:ext uri="{FF2B5EF4-FFF2-40B4-BE49-F238E27FC236}">
                    <a16:creationId xmlns:a16="http://schemas.microsoft.com/office/drawing/2014/main" id="{8D4E8A14-8C52-9A2F-CE78-3DA17DE9D5CA}"/>
                  </a:ext>
                </a:extLst>
              </p:cNvPr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0" name="Freeform 183">
                <a:extLst>
                  <a:ext uri="{FF2B5EF4-FFF2-40B4-BE49-F238E27FC236}">
                    <a16:creationId xmlns:a16="http://schemas.microsoft.com/office/drawing/2014/main" id="{5DD47AC2-7CCA-E96B-21E3-556A0812DAC8}"/>
                  </a:ext>
                </a:extLst>
              </p:cNvPr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1" name="Freeform 184">
                <a:extLst>
                  <a:ext uri="{FF2B5EF4-FFF2-40B4-BE49-F238E27FC236}">
                    <a16:creationId xmlns:a16="http://schemas.microsoft.com/office/drawing/2014/main" id="{18FD08E7-11A7-2BE4-C70A-016EE5CB69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2" name="Freeform 185">
                <a:extLst>
                  <a:ext uri="{FF2B5EF4-FFF2-40B4-BE49-F238E27FC236}">
                    <a16:creationId xmlns:a16="http://schemas.microsoft.com/office/drawing/2014/main" id="{A40B4837-24DD-9CAD-1E87-43FFCB0AEA99}"/>
                  </a:ext>
                </a:extLst>
              </p:cNvPr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05" name="Freeform 112">
              <a:extLst>
                <a:ext uri="{FF2B5EF4-FFF2-40B4-BE49-F238E27FC236}">
                  <a16:creationId xmlns:a16="http://schemas.microsoft.com/office/drawing/2014/main" id="{08B09CE0-66E0-FD64-00AE-0C5FFFF09B7D}"/>
                </a:ext>
              </a:extLst>
            </p:cNvPr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8121AD39-7F24-C1EC-04EB-400300B6479F}"/>
                </a:ext>
              </a:extLst>
            </p:cNvPr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1267E908-6834-1885-E473-6E3D01D15C1C}"/>
              </a:ext>
            </a:extLst>
          </p:cNvPr>
          <p:cNvGrpSpPr/>
          <p:nvPr/>
        </p:nvGrpSpPr>
        <p:grpSpPr>
          <a:xfrm>
            <a:off x="-2571115" y="1"/>
            <a:ext cx="17454245" cy="659128"/>
            <a:chOff x="364681" y="343655"/>
            <a:chExt cx="11462638" cy="658828"/>
          </a:xfrm>
        </p:grpSpPr>
        <p:sp>
          <p:nvSpPr>
            <p:cNvPr id="214" name="平行四边形 213">
              <a:extLst>
                <a:ext uri="{FF2B5EF4-FFF2-40B4-BE49-F238E27FC236}">
                  <a16:creationId xmlns:a16="http://schemas.microsoft.com/office/drawing/2014/main" id="{607FC156-AC62-222F-A0EE-C21797E5263E}"/>
                </a:ext>
              </a:extLst>
            </p:cNvPr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>
              <a:extLst>
                <a:ext uri="{FF2B5EF4-FFF2-40B4-BE49-F238E27FC236}">
                  <a16:creationId xmlns:a16="http://schemas.microsoft.com/office/drawing/2014/main" id="{9281B6FF-9ADE-00C0-15FE-EFEF2C9A8037}"/>
                </a:ext>
              </a:extLst>
            </p:cNvPr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>
              <a:extLst>
                <a:ext uri="{FF2B5EF4-FFF2-40B4-BE49-F238E27FC236}">
                  <a16:creationId xmlns:a16="http://schemas.microsoft.com/office/drawing/2014/main" id="{80C08FBB-EAC3-2731-7C55-34675B4FBDC8}"/>
                </a:ext>
              </a:extLst>
            </p:cNvPr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>
              <a:extLst>
                <a:ext uri="{FF2B5EF4-FFF2-40B4-BE49-F238E27FC236}">
                  <a16:creationId xmlns:a16="http://schemas.microsoft.com/office/drawing/2014/main" id="{905FDC20-71AE-01D4-B76F-51FD69BEC0E9}"/>
                </a:ext>
              </a:extLst>
            </p:cNvPr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>
              <a:extLst>
                <a:ext uri="{FF2B5EF4-FFF2-40B4-BE49-F238E27FC236}">
                  <a16:creationId xmlns:a16="http://schemas.microsoft.com/office/drawing/2014/main" id="{403AE8F7-3694-07DE-9915-4A9BEBB46ECB}"/>
                </a:ext>
              </a:extLst>
            </p:cNvPr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>
              <a:extLst>
                <a:ext uri="{FF2B5EF4-FFF2-40B4-BE49-F238E27FC236}">
                  <a16:creationId xmlns:a16="http://schemas.microsoft.com/office/drawing/2014/main" id="{A8A474C6-E4BE-DCA7-6F4D-668BBC133042}"/>
                </a:ext>
              </a:extLst>
            </p:cNvPr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>
              <a:extLst>
                <a:ext uri="{FF2B5EF4-FFF2-40B4-BE49-F238E27FC236}">
                  <a16:creationId xmlns:a16="http://schemas.microsoft.com/office/drawing/2014/main" id="{ECD28076-D3F0-828B-669B-10C3A5B25F51}"/>
                </a:ext>
              </a:extLst>
            </p:cNvPr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>
              <a:extLst>
                <a:ext uri="{FF2B5EF4-FFF2-40B4-BE49-F238E27FC236}">
                  <a16:creationId xmlns:a16="http://schemas.microsoft.com/office/drawing/2014/main" id="{D6DB185C-7103-8BAF-AE3A-F2E25E379669}"/>
                </a:ext>
              </a:extLst>
            </p:cNvPr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>
              <a:extLst>
                <a:ext uri="{FF2B5EF4-FFF2-40B4-BE49-F238E27FC236}">
                  <a16:creationId xmlns:a16="http://schemas.microsoft.com/office/drawing/2014/main" id="{B9BEEFCE-E04E-6424-FA88-4DF0AF396A38}"/>
                </a:ext>
              </a:extLst>
            </p:cNvPr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>
              <a:extLst>
                <a:ext uri="{FF2B5EF4-FFF2-40B4-BE49-F238E27FC236}">
                  <a16:creationId xmlns:a16="http://schemas.microsoft.com/office/drawing/2014/main" id="{E203F8FC-6296-C171-5E13-5A598A368DEA}"/>
                </a:ext>
              </a:extLst>
            </p:cNvPr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例题讲解</a:t>
              </a:r>
            </a:p>
          </p:txBody>
        </p:sp>
        <p:sp>
          <p:nvSpPr>
            <p:cNvPr id="224" name="任意多边形: 形状 28">
              <a:extLst>
                <a:ext uri="{FF2B5EF4-FFF2-40B4-BE49-F238E27FC236}">
                  <a16:creationId xmlns:a16="http://schemas.microsoft.com/office/drawing/2014/main" id="{E1C5AA15-80DA-E86C-00B9-D2D6024AB972}"/>
                </a:ext>
              </a:extLst>
            </p:cNvPr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>
              <a:extLst>
                <a:ext uri="{FF2B5EF4-FFF2-40B4-BE49-F238E27FC236}">
                  <a16:creationId xmlns:a16="http://schemas.microsoft.com/office/drawing/2014/main" id="{8DCCFAF4-C5CA-651D-3F8F-AB784DC43C70}"/>
                </a:ext>
              </a:extLst>
            </p:cNvPr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>
              <a:extLst>
                <a:ext uri="{FF2B5EF4-FFF2-40B4-BE49-F238E27FC236}">
                  <a16:creationId xmlns:a16="http://schemas.microsoft.com/office/drawing/2014/main" id="{D5D84CBA-90C5-7568-2FBA-E3FF416A9E9A}"/>
                </a:ext>
              </a:extLst>
            </p:cNvPr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>
              <a:extLst>
                <a:ext uri="{FF2B5EF4-FFF2-40B4-BE49-F238E27FC236}">
                  <a16:creationId xmlns:a16="http://schemas.microsoft.com/office/drawing/2014/main" id="{DC1FD8B6-E2E0-C575-A3A5-E1D1197368D6}"/>
                </a:ext>
              </a:extLst>
            </p:cNvPr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>
              <a:extLst>
                <a:ext uri="{FF2B5EF4-FFF2-40B4-BE49-F238E27FC236}">
                  <a16:creationId xmlns:a16="http://schemas.microsoft.com/office/drawing/2014/main" id="{75520B57-7236-CDFA-156F-1AEB1E3D0C1A}"/>
                </a:ext>
              </a:extLst>
            </p:cNvPr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>
              <a:extLst>
                <a:ext uri="{FF2B5EF4-FFF2-40B4-BE49-F238E27FC236}">
                  <a16:creationId xmlns:a16="http://schemas.microsoft.com/office/drawing/2014/main" id="{5A38E746-BC61-BA39-3E17-7E3E7789E202}"/>
                </a:ext>
              </a:extLst>
            </p:cNvPr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>
              <a:extLst>
                <a:ext uri="{FF2B5EF4-FFF2-40B4-BE49-F238E27FC236}">
                  <a16:creationId xmlns:a16="http://schemas.microsoft.com/office/drawing/2014/main" id="{6469CD25-BFFB-1B9D-ED18-AF0862C32134}"/>
                </a:ext>
              </a:extLst>
            </p:cNvPr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>
              <a:extLst>
                <a:ext uri="{FF2B5EF4-FFF2-40B4-BE49-F238E27FC236}">
                  <a16:creationId xmlns:a16="http://schemas.microsoft.com/office/drawing/2014/main" id="{9D9F7494-9515-8461-E71F-C1066BE10B5A}"/>
                </a:ext>
              </a:extLst>
            </p:cNvPr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>
              <a:extLst>
                <a:ext uri="{FF2B5EF4-FFF2-40B4-BE49-F238E27FC236}">
                  <a16:creationId xmlns:a16="http://schemas.microsoft.com/office/drawing/2014/main" id="{151E0FEB-2C77-1661-1DE4-1BF3BDEE869F}"/>
                </a:ext>
              </a:extLst>
            </p:cNvPr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>
              <a:extLst>
                <a:ext uri="{FF2B5EF4-FFF2-40B4-BE49-F238E27FC236}">
                  <a16:creationId xmlns:a16="http://schemas.microsoft.com/office/drawing/2014/main" id="{74DDE485-3A6E-D988-FCFD-D52EA59DD7B1}"/>
                </a:ext>
              </a:extLst>
            </p:cNvPr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>
              <a:extLst>
                <a:ext uri="{FF2B5EF4-FFF2-40B4-BE49-F238E27FC236}">
                  <a16:creationId xmlns:a16="http://schemas.microsoft.com/office/drawing/2014/main" id="{1E7CA955-8F4A-2746-C25B-67C4E2AF3A58}"/>
                </a:ext>
              </a:extLst>
            </p:cNvPr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>
              <a:extLst>
                <a:ext uri="{FF2B5EF4-FFF2-40B4-BE49-F238E27FC236}">
                  <a16:creationId xmlns:a16="http://schemas.microsoft.com/office/drawing/2014/main" id="{6ABB55C1-4BF2-1557-A7CF-270AF20554BF}"/>
                </a:ext>
              </a:extLst>
            </p:cNvPr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>
              <a:extLst>
                <a:ext uri="{FF2B5EF4-FFF2-40B4-BE49-F238E27FC236}">
                  <a16:creationId xmlns:a16="http://schemas.microsoft.com/office/drawing/2014/main" id="{AF5C7ED5-1643-4EE2-488C-87B26DC2D6B4}"/>
                </a:ext>
              </a:extLst>
            </p:cNvPr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>
              <a:extLst>
                <a:ext uri="{FF2B5EF4-FFF2-40B4-BE49-F238E27FC236}">
                  <a16:creationId xmlns:a16="http://schemas.microsoft.com/office/drawing/2014/main" id="{99DAEE1E-521A-AD46-5530-97ACEC21535B}"/>
                </a:ext>
              </a:extLst>
            </p:cNvPr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819E52DC-9B66-0BF8-96B6-5CBEC9BED564}"/>
              </a:ext>
            </a:extLst>
          </p:cNvPr>
          <p:cNvSpPr txBox="1"/>
          <p:nvPr/>
        </p:nvSpPr>
        <p:spPr>
          <a:xfrm>
            <a:off x="1930799" y="1129017"/>
            <a:ext cx="92571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DreamGrid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昨天去了书店。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书店里总共有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n 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本书。由于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DreamGrid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非常富有，他按照以下策略购买书籍：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按顺序检查第 </a:t>
            </a:r>
            <a:r>
              <a:rPr lang="en-US" altLang="zh-CN" sz="28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lang="zh-CN" altLang="en-US" sz="28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本到第 </a:t>
            </a:r>
            <a:r>
              <a:rPr lang="en-US" altLang="zh-CN" sz="28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n </a:t>
            </a:r>
            <a:r>
              <a:rPr lang="zh-CN" altLang="en-US" sz="28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本这 </a:t>
            </a:r>
            <a:r>
              <a:rPr lang="en-US" altLang="zh-CN" sz="28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n </a:t>
            </a:r>
            <a:r>
              <a:rPr lang="zh-CN" altLang="en-US" sz="28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本书。对于当前正在检查的每本书，若 </a:t>
            </a:r>
            <a:r>
              <a:rPr lang="en-US" altLang="zh-CN" sz="28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DreamGrid </a:t>
            </a:r>
            <a:r>
              <a:rPr lang="zh-CN" altLang="en-US" sz="28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rPr>
              <a:t>有足够的钱（不少于该书的价格），他会买下这本书，且他的钱会减去该书的价格。若他的钱少于当前正在检查的书的价格，他会跳过那本书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BaoBao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很好奇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DreamGrid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有多富有。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请你告诉他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DreamGrid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买书前可能携带的最大金额（该金额为非负整数）。他仅知道这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n 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本书的价格，以及 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DreamGrid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总共购买的书籍数量 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pic>
        <p:nvPicPr>
          <p:cNvPr id="30" name="图形 75">
            <a:extLst>
              <a:ext uri="{FF2B5EF4-FFF2-40B4-BE49-F238E27FC236}">
                <a16:creationId xmlns:a16="http://schemas.microsoft.com/office/drawing/2014/main" id="{AE14C417-F68B-67DF-26BE-A41A5588D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05" y="1648793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49" name="图形 73">
            <a:extLst>
              <a:ext uri="{FF2B5EF4-FFF2-40B4-BE49-F238E27FC236}">
                <a16:creationId xmlns:a16="http://schemas.microsoft.com/office/drawing/2014/main" id="{C1744163-980C-5EC5-588E-F32A8CDBD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2611" y="2788704"/>
            <a:ext cx="457770" cy="4618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51" name="文本框 250">
            <a:extLst>
              <a:ext uri="{FF2B5EF4-FFF2-40B4-BE49-F238E27FC236}">
                <a16:creationId xmlns:a16="http://schemas.microsoft.com/office/drawing/2014/main" id="{7C325ADD-0CF2-7370-CE3A-1CBB278F7282}"/>
              </a:ext>
            </a:extLst>
          </p:cNvPr>
          <p:cNvSpPr txBox="1"/>
          <p:nvPr/>
        </p:nvSpPr>
        <p:spPr>
          <a:xfrm>
            <a:off x="1960026" y="786040"/>
            <a:ext cx="8731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>
                <a:hlinkClick r:id="rId8"/>
              </a:rPr>
              <a:t>Books - Problem - QOJ.ac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11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834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1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例题讲解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2" name="图形 7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76664" y="1641540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55" name="组合 54"/>
          <p:cNvGrpSpPr/>
          <p:nvPr/>
        </p:nvGrpSpPr>
        <p:grpSpPr>
          <a:xfrm>
            <a:off x="-541655" y="-227965"/>
            <a:ext cx="1883410" cy="7001510"/>
            <a:chOff x="-853" y="-226"/>
            <a:chExt cx="2966" cy="11026"/>
          </a:xfrm>
        </p:grpSpPr>
        <p:grpSp>
          <p:nvGrpSpPr>
            <p:cNvPr id="56" name="组合 55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59" name="图片 58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sp>
              <p:nvSpPr>
                <p:cNvPr id="62" name="文本框 61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5" name="文本框 64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69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71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7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53" name="图形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611" y="2788704"/>
            <a:ext cx="457770" cy="4618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284158" y="1046216"/>
                <a:ext cx="10392697" cy="4523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给定两个二进制序列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（元素不是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</a:t>
                </a:r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就是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</a:t>
                </a:r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），长度均为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，可以执行任意次以下操作</a:t>
                </a:r>
                <a:endParaRPr lang="en-US" altLang="zh-CN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选择一个整数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1≤</m:t>
                    </m:r>
                    <m:r>
                      <a:rPr lang="en-US" altLang="zh-CN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altLang="zh-CN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&lt;</m:t>
                    </m:r>
                    <m:r>
                      <a:rPr lang="en-US" altLang="zh-CN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3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，交换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3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zh-CN" alt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endPara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3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或者选择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1&lt;</m:t>
                    </m:r>
                    <m:r>
                      <a:rPr lang="en-US" altLang="zh-CN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altLang="zh-CN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en-US" altLang="zh-CN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3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，交换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3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zh-CN" alt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有没有可能让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或者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变成全是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</a:t>
                </a:r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的序列</a:t>
                </a:r>
                <a:r>
                  <a:rPr lang="en-US" altLang="zh-CN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要求时间复杂度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𝑶</m:t>
                    </m:r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𝒏</m:t>
                    </m:r>
                    <m:r>
                      <a:rPr lang="en-US" altLang="zh-CN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zh-CN" alt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。</m:t>
                    </m:r>
                  </m:oMath>
                </a14:m>
                <a:endParaRPr lang="zh-CN" altLang="en-US" sz="32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58" y="1046216"/>
                <a:ext cx="10392697" cy="4523105"/>
              </a:xfrm>
              <a:prstGeom prst="rect">
                <a:avLst/>
              </a:prstGeom>
              <a:blipFill rotWithShape="1">
                <a:blip r:embed="rId6"/>
                <a:stretch>
                  <a:fillRect l="-2" t="-8" r="5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形 75">
            <a:extLst>
              <a:ext uri="{FF2B5EF4-FFF2-40B4-BE49-F238E27FC236}">
                <a16:creationId xmlns:a16="http://schemas.microsoft.com/office/drawing/2014/main" id="{F6A64939-41DF-4DF7-1DBA-F8DB573F19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0086" y="1621884"/>
            <a:ext cx="451381" cy="45541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图片包含 背景图案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15"/>
          <a:stretch>
            <a:fillRect/>
          </a:stretch>
        </p:blipFill>
        <p:spPr>
          <a:xfrm>
            <a:off x="-64568" y="-1770288"/>
            <a:ext cx="12256568" cy="3806476"/>
          </a:xfrm>
          <a:prstGeom prst="rect">
            <a:avLst/>
          </a:prstGeom>
        </p:spPr>
      </p:pic>
      <p:pic>
        <p:nvPicPr>
          <p:cNvPr id="4" name="图片 3" descr="背景图案&#10;&#10;描述已自动生成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" y="-263525"/>
            <a:ext cx="12231370" cy="7120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62079" y="1415643"/>
            <a:ext cx="1453414" cy="1458637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380615" y="2981960"/>
            <a:ext cx="743077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spc="300">
                <a:solidFill>
                  <a:srgbClr val="68E2C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其他问题</a:t>
            </a:r>
            <a:endParaRPr lang="zh-CN" altLang="en-US" sz="6000" spc="300" dirty="0">
              <a:solidFill>
                <a:srgbClr val="68E2C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5874889"/>
            <a:ext cx="1001806" cy="990600"/>
            <a:chOff x="-812" y="5651634"/>
            <a:chExt cx="1220013" cy="1206366"/>
          </a:xfrm>
          <a:solidFill>
            <a:srgbClr val="68E2C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1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-812" y="6229739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19863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-812" y="5906276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39725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4994" y="6228953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1210" y="5651634"/>
              <a:ext cx="139566" cy="139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1075268" y="6705600"/>
              <a:ext cx="143933" cy="143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箭头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2" y="1960362"/>
            <a:ext cx="2440606" cy="182980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组合 67"/>
          <p:cNvGrpSpPr/>
          <p:nvPr/>
        </p:nvGrpSpPr>
        <p:grpSpPr>
          <a:xfrm flipH="1">
            <a:off x="11211861" y="5874889"/>
            <a:ext cx="1001806" cy="990600"/>
            <a:chOff x="-812" y="5651634"/>
            <a:chExt cx="1220013" cy="1206366"/>
          </a:xfrm>
          <a:solidFill>
            <a:srgbClr val="68E2C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9" name="矩形 68"/>
            <p:cNvSpPr/>
            <p:nvPr/>
          </p:nvSpPr>
          <p:spPr>
            <a:xfrm>
              <a:off x="1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-812" y="6229739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19863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-812" y="5906276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639725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324994" y="6228953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1210" y="5651634"/>
              <a:ext cx="139566" cy="139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矩形 75"/>
            <p:cNvSpPr/>
            <p:nvPr/>
          </p:nvSpPr>
          <p:spPr>
            <a:xfrm>
              <a:off x="1075268" y="6705600"/>
              <a:ext cx="143933" cy="143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Freeform 112"/>
          <p:cNvSpPr/>
          <p:nvPr/>
        </p:nvSpPr>
        <p:spPr bwMode="auto">
          <a:xfrm>
            <a:off x="5568315" y="1645285"/>
            <a:ext cx="1062990" cy="1036955"/>
          </a:xfrm>
          <a:custGeom>
            <a:avLst/>
            <a:gdLst>
              <a:gd name="T0" fmla="*/ 54 w 60"/>
              <a:gd name="T1" fmla="*/ 43 h 44"/>
              <a:gd name="T2" fmla="*/ 56 w 60"/>
              <a:gd name="T3" fmla="*/ 44 h 44"/>
              <a:gd name="T4" fmla="*/ 59 w 60"/>
              <a:gd name="T5" fmla="*/ 42 h 44"/>
              <a:gd name="T6" fmla="*/ 58 w 60"/>
              <a:gd name="T7" fmla="*/ 37 h 44"/>
              <a:gd name="T8" fmla="*/ 7 w 60"/>
              <a:gd name="T9" fmla="*/ 1 h 44"/>
              <a:gd name="T10" fmla="*/ 1 w 60"/>
              <a:gd name="T11" fmla="*/ 2 h 44"/>
              <a:gd name="T12" fmla="*/ 2 w 60"/>
              <a:gd name="T13" fmla="*/ 8 h 44"/>
              <a:gd name="T14" fmla="*/ 54 w 60"/>
              <a:gd name="T15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5" h="769">
                <a:moveTo>
                  <a:pt x="363" y="660"/>
                </a:moveTo>
                <a:cubicBezTo>
                  <a:pt x="363" y="664"/>
                  <a:pt x="367" y="664"/>
                  <a:pt x="371" y="664"/>
                </a:cubicBezTo>
                <a:cubicBezTo>
                  <a:pt x="375" y="664"/>
                  <a:pt x="379" y="660"/>
                  <a:pt x="383" y="656"/>
                </a:cubicBezTo>
                <a:cubicBezTo>
                  <a:pt x="387" y="648"/>
                  <a:pt x="387" y="640"/>
                  <a:pt x="379" y="636"/>
                </a:cubicBezTo>
                <a:cubicBezTo>
                  <a:pt x="175" y="493"/>
                  <a:pt x="175" y="493"/>
                  <a:pt x="175" y="493"/>
                </a:cubicBezTo>
                <a:cubicBezTo>
                  <a:pt x="167" y="489"/>
                  <a:pt x="159" y="489"/>
                  <a:pt x="151" y="497"/>
                </a:cubicBezTo>
                <a:cubicBezTo>
                  <a:pt x="147" y="505"/>
                  <a:pt x="151" y="517"/>
                  <a:pt x="155" y="521"/>
                </a:cubicBezTo>
                <a:lnTo>
                  <a:pt x="363" y="660"/>
                </a:lnTo>
                <a:close/>
                <a:moveTo>
                  <a:pt x="618" y="612"/>
                </a:moveTo>
                <a:cubicBezTo>
                  <a:pt x="351" y="733"/>
                  <a:pt x="351" y="733"/>
                  <a:pt x="351" y="733"/>
                </a:cubicBezTo>
                <a:cubicBezTo>
                  <a:pt x="92" y="548"/>
                  <a:pt x="92" y="548"/>
                  <a:pt x="92" y="548"/>
                </a:cubicBezTo>
                <a:cubicBezTo>
                  <a:pt x="92" y="548"/>
                  <a:pt x="88" y="544"/>
                  <a:pt x="84" y="544"/>
                </a:cubicBezTo>
                <a:cubicBezTo>
                  <a:pt x="16" y="544"/>
                  <a:pt x="16" y="544"/>
                  <a:pt x="16" y="544"/>
                </a:cubicBezTo>
                <a:cubicBezTo>
                  <a:pt x="8" y="544"/>
                  <a:pt x="0" y="552"/>
                  <a:pt x="0" y="560"/>
                </a:cubicBezTo>
                <a:cubicBezTo>
                  <a:pt x="0" y="572"/>
                  <a:pt x="8" y="576"/>
                  <a:pt x="16" y="576"/>
                </a:cubicBezTo>
                <a:cubicBezTo>
                  <a:pt x="80" y="576"/>
                  <a:pt x="80" y="576"/>
                  <a:pt x="80" y="576"/>
                </a:cubicBezTo>
                <a:cubicBezTo>
                  <a:pt x="339" y="765"/>
                  <a:pt x="339" y="765"/>
                  <a:pt x="339" y="765"/>
                </a:cubicBezTo>
                <a:cubicBezTo>
                  <a:pt x="343" y="769"/>
                  <a:pt x="347" y="769"/>
                  <a:pt x="347" y="769"/>
                </a:cubicBezTo>
                <a:cubicBezTo>
                  <a:pt x="351" y="769"/>
                  <a:pt x="351" y="769"/>
                  <a:pt x="355" y="765"/>
                </a:cubicBezTo>
                <a:cubicBezTo>
                  <a:pt x="630" y="640"/>
                  <a:pt x="630" y="640"/>
                  <a:pt x="630" y="640"/>
                </a:cubicBezTo>
                <a:cubicBezTo>
                  <a:pt x="638" y="636"/>
                  <a:pt x="642" y="628"/>
                  <a:pt x="638" y="620"/>
                </a:cubicBezTo>
                <a:cubicBezTo>
                  <a:pt x="638" y="612"/>
                  <a:pt x="626" y="608"/>
                  <a:pt x="618" y="612"/>
                </a:cubicBezTo>
                <a:close/>
                <a:moveTo>
                  <a:pt x="311" y="456"/>
                </a:moveTo>
                <a:cubicBezTo>
                  <a:pt x="315" y="456"/>
                  <a:pt x="315" y="456"/>
                  <a:pt x="319" y="456"/>
                </a:cubicBezTo>
                <a:cubicBezTo>
                  <a:pt x="371" y="456"/>
                  <a:pt x="419" y="412"/>
                  <a:pt x="423" y="360"/>
                </a:cubicBezTo>
                <a:cubicBezTo>
                  <a:pt x="427" y="304"/>
                  <a:pt x="383" y="256"/>
                  <a:pt x="327" y="252"/>
                </a:cubicBezTo>
                <a:cubicBezTo>
                  <a:pt x="271" y="244"/>
                  <a:pt x="223" y="288"/>
                  <a:pt x="219" y="344"/>
                </a:cubicBezTo>
                <a:cubicBezTo>
                  <a:pt x="215" y="400"/>
                  <a:pt x="255" y="448"/>
                  <a:pt x="311" y="456"/>
                </a:cubicBezTo>
                <a:close/>
                <a:moveTo>
                  <a:pt x="711" y="312"/>
                </a:moveTo>
                <a:cubicBezTo>
                  <a:pt x="691" y="291"/>
                  <a:pt x="667" y="279"/>
                  <a:pt x="639" y="275"/>
                </a:cubicBezTo>
                <a:cubicBezTo>
                  <a:pt x="583" y="271"/>
                  <a:pt x="535" y="316"/>
                  <a:pt x="531" y="372"/>
                </a:cubicBezTo>
                <a:cubicBezTo>
                  <a:pt x="527" y="396"/>
                  <a:pt x="535" y="425"/>
                  <a:pt x="555" y="445"/>
                </a:cubicBezTo>
                <a:cubicBezTo>
                  <a:pt x="571" y="465"/>
                  <a:pt x="595" y="481"/>
                  <a:pt x="623" y="481"/>
                </a:cubicBezTo>
                <a:cubicBezTo>
                  <a:pt x="627" y="481"/>
                  <a:pt x="631" y="481"/>
                  <a:pt x="631" y="481"/>
                </a:cubicBezTo>
                <a:cubicBezTo>
                  <a:pt x="683" y="481"/>
                  <a:pt x="731" y="441"/>
                  <a:pt x="735" y="388"/>
                </a:cubicBezTo>
                <a:cubicBezTo>
                  <a:pt x="735" y="360"/>
                  <a:pt x="727" y="332"/>
                  <a:pt x="711" y="312"/>
                </a:cubicBezTo>
                <a:close/>
                <a:moveTo>
                  <a:pt x="491" y="204"/>
                </a:moveTo>
                <a:cubicBezTo>
                  <a:pt x="495" y="204"/>
                  <a:pt x="499" y="204"/>
                  <a:pt x="499" y="204"/>
                </a:cubicBezTo>
                <a:cubicBezTo>
                  <a:pt x="555" y="204"/>
                  <a:pt x="598" y="164"/>
                  <a:pt x="602" y="112"/>
                </a:cubicBezTo>
                <a:cubicBezTo>
                  <a:pt x="602" y="84"/>
                  <a:pt x="594" y="56"/>
                  <a:pt x="578" y="36"/>
                </a:cubicBezTo>
                <a:cubicBezTo>
                  <a:pt x="563" y="16"/>
                  <a:pt x="535" y="0"/>
                  <a:pt x="511" y="0"/>
                </a:cubicBezTo>
                <a:cubicBezTo>
                  <a:pt x="455" y="-4"/>
                  <a:pt x="403" y="36"/>
                  <a:pt x="399" y="92"/>
                </a:cubicBezTo>
                <a:cubicBezTo>
                  <a:pt x="395" y="120"/>
                  <a:pt x="403" y="148"/>
                  <a:pt x="423" y="168"/>
                </a:cubicBezTo>
                <a:cubicBezTo>
                  <a:pt x="439" y="188"/>
                  <a:pt x="463" y="200"/>
                  <a:pt x="491" y="204"/>
                </a:cubicBezTo>
                <a:close/>
              </a:path>
            </a:pathLst>
          </a:custGeom>
          <a:solidFill>
            <a:srgbClr val="68E2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36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165" name="组合 164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166" name="组合 165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7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168" name="图片 167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169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pic>
              <p:nvPicPr>
                <p:cNvPr id="170" name="图形 7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884" y="1831186"/>
                  <a:ext cx="446078" cy="446078"/>
                </a:xfrm>
                <a:prstGeom prst="rect">
                  <a:avLst/>
                </a:prstGeom>
              </p:spPr>
            </p:pic>
            <p:sp>
              <p:nvSpPr>
                <p:cNvPr id="171" name="文本框 170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172" name="文本框 171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173" name="文本框 172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74" name="文本框 173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76" name="椭圆 175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77" name="椭圆 176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78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180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1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2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3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4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5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86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rgbClr val="68E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rgbClr val="68E2C6"/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122631" y="1053300"/>
                <a:ext cx="7998691" cy="507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400" b="1">
                    <a:solidFill>
                      <a:srgbClr val="68E2C6"/>
                    </a:solidFill>
                  </a:rPr>
                  <a:t>数值范围</a:t>
                </a:r>
                <a:endParaRPr lang="en-US" altLang="zh-CN" sz="2400" b="1">
                  <a:solidFill>
                    <a:srgbClr val="68E2C6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400">
                    <a:solidFill>
                      <a:schemeClr val="bg1"/>
                    </a:solidFill>
                  </a:rPr>
                  <a:t>int 32</a:t>
                </a:r>
                <a:r>
                  <a:rPr lang="zh-CN" altLang="en-US" sz="2400">
                    <a:solidFill>
                      <a:schemeClr val="bg1"/>
                    </a:solidFill>
                  </a:rPr>
                  <a:t>位有符号整型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40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400">
                    <a:solidFill>
                      <a:schemeClr val="bg1"/>
                    </a:solidFill>
                  </a:rPr>
                  <a:t>unsigned int 32</a:t>
                </a:r>
                <a:r>
                  <a:rPr lang="zh-CN" altLang="en-US" sz="2400">
                    <a:solidFill>
                      <a:schemeClr val="bg1"/>
                    </a:solidFill>
                  </a:rPr>
                  <a:t>位无符号整型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0~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40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400">
                    <a:solidFill>
                      <a:schemeClr val="bg1"/>
                    </a:solidFill>
                  </a:rPr>
                  <a:t>long long 64</a:t>
                </a:r>
                <a:r>
                  <a:rPr lang="zh-CN" altLang="en-US" sz="2400">
                    <a:solidFill>
                      <a:schemeClr val="bg1"/>
                    </a:solidFill>
                  </a:rPr>
                  <a:t>位有符号整型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</m:sSup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</m:sSup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40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400">
                    <a:solidFill>
                      <a:schemeClr val="bg1"/>
                    </a:solidFill>
                  </a:rPr>
                  <a:t>unsigned long long 64</a:t>
                </a:r>
                <a:r>
                  <a:rPr lang="zh-CN" altLang="en-US" sz="2400">
                    <a:solidFill>
                      <a:schemeClr val="bg1"/>
                    </a:solidFill>
                  </a:rPr>
                  <a:t>位无符号整型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0~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40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p>
                    </m:sSup>
                  </m:oMath>
                </a14:m>
                <a:r>
                  <a:rPr lang="zh-CN" altLang="en-US" sz="2400" b="1">
                    <a:solidFill>
                      <a:schemeClr val="bg1"/>
                    </a:solidFill>
                  </a:rPr>
                  <a:t>约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zh-CN" altLang="en-US" sz="2400" b="1">
                    <a:solidFill>
                      <a:schemeClr val="bg1"/>
                    </a:solidFill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sup>
                    </m:sSup>
                  </m:oMath>
                </a14:m>
                <a:r>
                  <a:rPr lang="zh-CN" altLang="en-US" sz="2400" b="1">
                    <a:solidFill>
                      <a:schemeClr val="bg1"/>
                    </a:solidFill>
                  </a:rPr>
                  <a:t>约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altLang="zh-CN" sz="2400" b="1" i="1">
                  <a:solidFill>
                    <a:schemeClr val="bg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400" b="1">
                    <a:solidFill>
                      <a:srgbClr val="68E2C6"/>
                    </a:solidFill>
                    <a:sym typeface="+mn-ea"/>
                  </a:rPr>
                  <a:t>打表</a:t>
                </a:r>
                <a:endParaRPr lang="en-US" altLang="zh-CN" sz="2400" b="1">
                  <a:solidFill>
                    <a:srgbClr val="68E2C6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400">
                    <a:solidFill>
                      <a:schemeClr val="bg1"/>
                    </a:solidFill>
                    <a:sym typeface="+mn-ea"/>
                  </a:rPr>
                  <a:t>打印出来一部分小数据的答案，一般用于找规律</a:t>
                </a:r>
                <a:endParaRPr lang="en-US" altLang="zh-CN" sz="240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400" b="1">
                    <a:solidFill>
                      <a:srgbClr val="68E2C6"/>
                    </a:solidFill>
                    <a:sym typeface="+mn-ea"/>
                  </a:rPr>
                  <a:t>对拍</a:t>
                </a:r>
                <a:endParaRPr lang="en-US" altLang="zh-CN" sz="2400" b="1">
                  <a:solidFill>
                    <a:srgbClr val="68E2C6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400">
                    <a:solidFill>
                      <a:schemeClr val="bg1"/>
                    </a:solidFill>
                    <a:sym typeface="+mn-ea"/>
                  </a:rPr>
                  <a:t>随机生成小数据作为输入，对比要验证的代码与暴力代码输出是否一致，用于不知道为什么</a:t>
                </a:r>
                <a:r>
                  <a:rPr lang="en-US" altLang="zh-CN" sz="2400">
                    <a:solidFill>
                      <a:schemeClr val="bg1"/>
                    </a:solidFill>
                    <a:sym typeface="+mn-ea"/>
                  </a:rPr>
                  <a:t>WA</a:t>
                </a:r>
                <a:r>
                  <a:rPr lang="zh-CN" altLang="en-US" sz="2400">
                    <a:solidFill>
                      <a:schemeClr val="bg1"/>
                    </a:solidFill>
                    <a:sym typeface="+mn-ea"/>
                  </a:rPr>
                  <a:t>的时候</a:t>
                </a:r>
                <a:endParaRPr lang="en-US" altLang="zh-CN" sz="2400" i="1">
                  <a:solidFill>
                    <a:schemeClr val="bg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631" y="1053300"/>
                <a:ext cx="7998691" cy="5073015"/>
              </a:xfrm>
              <a:prstGeom prst="rect">
                <a:avLst/>
              </a:prstGeom>
              <a:blipFill>
                <a:blip r:embed="rId8"/>
                <a:stretch>
                  <a:fillRect l="-1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室内, 桌子, 键盘, 电脑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90"/>
            <a:ext cx="12711488" cy="7002379"/>
          </a:xfrm>
          <a:prstGeom prst="rect">
            <a:avLst/>
          </a:prstGeom>
        </p:spPr>
      </p:pic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4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4" y="-83582"/>
            <a:ext cx="12220574" cy="7002379"/>
          </a:xfrm>
          <a:prstGeom prst="rect">
            <a:avLst/>
          </a:prstGeom>
        </p:spPr>
      </p:pic>
      <p:sp>
        <p:nvSpPr>
          <p:cNvPr id="74" name="文本框 73"/>
          <p:cNvSpPr txBox="1"/>
          <p:nvPr/>
        </p:nvSpPr>
        <p:spPr>
          <a:xfrm>
            <a:off x="1480316" y="-134445"/>
            <a:ext cx="452489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>
                <a:solidFill>
                  <a:srgbClr val="68E2C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ixel Emulator" panose="02000500000000000000" pitchFamily="2" charset="0"/>
                <a:ea typeface="庞门正道标题体3.0" panose="02010600030101010101" pitchFamily="2" charset="-122"/>
              </a:rPr>
              <a:t>Q</a:t>
            </a:r>
            <a:endParaRPr lang="zh-CN" altLang="en-US" sz="41300" dirty="0">
              <a:solidFill>
                <a:srgbClr val="FF99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ixel Emulator" panose="02000500000000000000" pitchFamily="2" charset="0"/>
              <a:ea typeface="庞门正道标题体3.0" panose="0201060003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006155" y="-134445"/>
            <a:ext cx="452489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ixel Emulator" panose="02000500000000000000" pitchFamily="2" charset="0"/>
                <a:ea typeface="庞门正道标题体3.0" panose="02010600030101010101" pitchFamily="2" charset="-122"/>
              </a:rPr>
              <a:t>A</a:t>
            </a:r>
            <a:endParaRPr lang="zh-CN" altLang="en-US" sz="41300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ixel Emulator" panose="02000500000000000000" pitchFamily="2" charset="0"/>
              <a:ea typeface="庞门正道标题体3.0" panose="0201060003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773339" y="4293544"/>
            <a:ext cx="4524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ixel Emulator" panose="02000500000000000000" pitchFamily="2" charset="0"/>
                <a:ea typeface="庞门正道标题体3.0" panose="02010600030101010101" pitchFamily="2" charset="-122"/>
              </a:rPr>
              <a:t>&amp;</a:t>
            </a:r>
            <a:endParaRPr lang="zh-CN" altLang="en-US" sz="6600" dirty="0">
              <a:solidFill>
                <a:schemeClr val="bg1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Pixel Emulator" panose="02000500000000000000" pitchFamily="2" charset="0"/>
              <a:ea typeface="庞门正道标题体3.0" panose="02010600030101010101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" y="-114600"/>
            <a:ext cx="12220574" cy="7002379"/>
          </a:xfrm>
          <a:prstGeom prst="rect">
            <a:avLst/>
          </a:prstGeom>
        </p:spPr>
      </p:pic>
      <p:pic>
        <p:nvPicPr>
          <p:cNvPr id="18" name="图片 17" descr="图片包含 游戏机&#10;&#10;描述已自动生成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821" y="5678422"/>
            <a:ext cx="1861282" cy="1179578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 rot="16200000">
            <a:off x="3922872" y="-2029137"/>
            <a:ext cx="10922160" cy="10916275"/>
          </a:xfrm>
          <a:prstGeom prst="ellipse">
            <a:avLst/>
          </a:prstGeom>
          <a:solidFill>
            <a:srgbClr val="2E2D33"/>
          </a:solidFill>
          <a:ln>
            <a:gradFill>
              <a:gsLst>
                <a:gs pos="0">
                  <a:srgbClr val="68E2C6">
                    <a:alpha val="0"/>
                  </a:srgbClr>
                </a:gs>
                <a:gs pos="57000">
                  <a:srgbClr val="68E2C6"/>
                </a:gs>
                <a:gs pos="100000">
                  <a:srgbClr val="68E2C6">
                    <a:alpha val="0"/>
                  </a:srgbClr>
                </a:gs>
              </a:gsLst>
              <a:lin ang="48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 rot="16200000">
            <a:off x="7988200" y="2034001"/>
            <a:ext cx="2791504" cy="2790000"/>
          </a:xfrm>
          <a:prstGeom prst="ellipse">
            <a:avLst/>
          </a:prstGeom>
          <a:solidFill>
            <a:srgbClr val="2E2D33"/>
          </a:solidFill>
          <a:ln>
            <a:gradFill>
              <a:gsLst>
                <a:gs pos="0">
                  <a:srgbClr val="68E2C6">
                    <a:alpha val="0"/>
                  </a:srgbClr>
                </a:gs>
                <a:gs pos="57000">
                  <a:srgbClr val="68E2C6"/>
                </a:gs>
                <a:gs pos="100000">
                  <a:srgbClr val="68E2C6">
                    <a:alpha val="0"/>
                  </a:srgbClr>
                </a:gs>
              </a:gsLst>
              <a:lin ang="48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9555" y="3371853"/>
            <a:ext cx="591767" cy="175023"/>
          </a:xfrm>
          <a:prstGeom prst="rect">
            <a:avLst/>
          </a:prstGeom>
          <a:solidFill>
            <a:srgbClr val="68E2C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圆: 空心 22"/>
          <p:cNvSpPr/>
          <p:nvPr/>
        </p:nvSpPr>
        <p:spPr>
          <a:xfrm>
            <a:off x="6052130" y="97178"/>
            <a:ext cx="6663645" cy="6663645"/>
          </a:xfrm>
          <a:prstGeom prst="donut">
            <a:avLst>
              <a:gd name="adj" fmla="val 4999"/>
            </a:avLst>
          </a:prstGeom>
          <a:solidFill>
            <a:srgbClr val="68E2C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圆: 空心 1"/>
          <p:cNvSpPr/>
          <p:nvPr/>
        </p:nvSpPr>
        <p:spPr>
          <a:xfrm>
            <a:off x="8243472" y="2288520"/>
            <a:ext cx="2280961" cy="2280961"/>
          </a:xfrm>
          <a:prstGeom prst="donut">
            <a:avLst>
              <a:gd name="adj" fmla="val 4999"/>
            </a:avLst>
          </a:prstGeom>
          <a:solidFill>
            <a:srgbClr val="68E2C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835392" y="2705725"/>
            <a:ext cx="5334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rgbClr val="68E2C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en-US" altLang="zh-CN" sz="88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8800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altLang="zh-CN" sz="8800" dirty="0">
                <a:solidFill>
                  <a:srgbClr val="514CC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en-US" altLang="zh-CN" sz="8800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en-US" altLang="zh-CN" sz="8800" dirty="0">
                <a:solidFill>
                  <a:srgbClr val="FF99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s</a:t>
            </a:r>
            <a:endParaRPr lang="zh-CN" altLang="en-US" sz="8800" dirty="0">
              <a:solidFill>
                <a:srgbClr val="FF99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27" y="4028524"/>
            <a:ext cx="6191250" cy="161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5188" y="2829082"/>
            <a:ext cx="309095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</a:t>
            </a: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719" y="3700254"/>
            <a:ext cx="480129" cy="480129"/>
          </a:xfrm>
          <a:prstGeom prst="rect">
            <a:avLst/>
          </a:prstGeom>
        </p:spPr>
      </p:pic>
      <p:sp>
        <p:nvSpPr>
          <p:cNvPr id="66" name="矩形 65"/>
          <p:cNvSpPr/>
          <p:nvPr/>
        </p:nvSpPr>
        <p:spPr>
          <a:xfrm>
            <a:off x="1195070" y="3831590"/>
            <a:ext cx="2523490" cy="24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梁子龙、姚沛雨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14619" y="3210130"/>
            <a:ext cx="858402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2025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827270" y="-1169035"/>
            <a:ext cx="9118600" cy="9124950"/>
            <a:chOff x="7602" y="-1841"/>
            <a:chExt cx="14360" cy="14370"/>
          </a:xfrm>
        </p:grpSpPr>
        <p:grpSp>
          <p:nvGrpSpPr>
            <p:cNvPr id="6" name="组合 5"/>
            <p:cNvGrpSpPr/>
            <p:nvPr/>
          </p:nvGrpSpPr>
          <p:grpSpPr>
            <a:xfrm rot="8398883">
              <a:off x="7602" y="-1841"/>
              <a:ext cx="14361" cy="14371"/>
              <a:chOff x="4657896" y="-8696357"/>
              <a:chExt cx="7936492" cy="7941772"/>
            </a:xfrm>
          </p:grpSpPr>
          <p:sp>
            <p:nvSpPr>
              <p:cNvPr id="196" name="文本框 195"/>
              <p:cNvSpPr txBox="1"/>
              <p:nvPr/>
            </p:nvSpPr>
            <p:spPr>
              <a:xfrm>
                <a:off x="4657896" y="-4880962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2000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7" name="文本框 196"/>
              <p:cNvSpPr txBox="1"/>
              <p:nvPr/>
            </p:nvSpPr>
            <p:spPr>
              <a:xfrm rot="526829">
                <a:off x="4700086" y="-5430499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2001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8" name="文本框 197"/>
              <p:cNvSpPr txBox="1"/>
              <p:nvPr/>
            </p:nvSpPr>
            <p:spPr>
              <a:xfrm rot="1053659">
                <a:off x="4825669" y="-5967156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2002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9" name="文本框 198"/>
              <p:cNvSpPr txBox="1"/>
              <p:nvPr/>
            </p:nvSpPr>
            <p:spPr>
              <a:xfrm rot="1580488">
                <a:off x="5031700" y="-6478354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2003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0" name="文本框 199"/>
              <p:cNvSpPr txBox="1"/>
              <p:nvPr/>
            </p:nvSpPr>
            <p:spPr>
              <a:xfrm rot="2107317">
                <a:off x="5313351" y="-6952109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2004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1" name="文本框 200"/>
              <p:cNvSpPr txBox="1"/>
              <p:nvPr/>
            </p:nvSpPr>
            <p:spPr>
              <a:xfrm rot="2634146">
                <a:off x="5664018" y="-7377319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2005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2" name="文本框 201"/>
              <p:cNvSpPr txBox="1"/>
              <p:nvPr/>
            </p:nvSpPr>
            <p:spPr>
              <a:xfrm rot="3160976">
                <a:off x="6075485" y="-7744017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2006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3" name="文本框 202"/>
              <p:cNvSpPr txBox="1"/>
              <p:nvPr/>
            </p:nvSpPr>
            <p:spPr>
              <a:xfrm rot="3687805">
                <a:off x="6538105" y="-8043606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2007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4" name="文本框 203"/>
              <p:cNvSpPr txBox="1"/>
              <p:nvPr/>
            </p:nvSpPr>
            <p:spPr>
              <a:xfrm rot="4214634">
                <a:off x="7041036" y="-8269067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2008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5" name="文本框 204"/>
              <p:cNvSpPr txBox="1"/>
              <p:nvPr/>
            </p:nvSpPr>
            <p:spPr>
              <a:xfrm rot="4741463">
                <a:off x="7572488" y="-8415112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2009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6" name="文本框 205"/>
              <p:cNvSpPr txBox="1"/>
              <p:nvPr/>
            </p:nvSpPr>
            <p:spPr>
              <a:xfrm rot="5268293">
                <a:off x="8120006" y="-8478321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2010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7" name="文本框 206"/>
              <p:cNvSpPr txBox="1"/>
              <p:nvPr/>
            </p:nvSpPr>
            <p:spPr>
              <a:xfrm rot="5795122">
                <a:off x="8670757" y="-8457210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2011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8" name="文本框 207"/>
              <p:cNvSpPr txBox="1"/>
              <p:nvPr/>
            </p:nvSpPr>
            <p:spPr>
              <a:xfrm rot="6321952">
                <a:off x="9211830" y="-8352275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2012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9" name="文本框 208"/>
              <p:cNvSpPr txBox="1"/>
              <p:nvPr/>
            </p:nvSpPr>
            <p:spPr>
              <a:xfrm rot="6848781">
                <a:off x="9730544" y="-8165975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2013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0" name="文本框 209"/>
              <p:cNvSpPr txBox="1"/>
              <p:nvPr/>
            </p:nvSpPr>
            <p:spPr>
              <a:xfrm rot="7375610">
                <a:off x="10214740" y="-7902677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2014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1" name="文本框 210"/>
              <p:cNvSpPr txBox="1"/>
              <p:nvPr/>
            </p:nvSpPr>
            <p:spPr>
              <a:xfrm rot="7902439">
                <a:off x="10653069" y="-7568554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2015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2" name="文本框 211"/>
              <p:cNvSpPr txBox="1"/>
              <p:nvPr/>
            </p:nvSpPr>
            <p:spPr>
              <a:xfrm rot="8429268">
                <a:off x="11035257" y="-7171435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2016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3" name="文本框 212"/>
              <p:cNvSpPr txBox="1"/>
              <p:nvPr/>
            </p:nvSpPr>
            <p:spPr>
              <a:xfrm rot="8956098">
                <a:off x="11352347" y="-6720629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2017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4" name="文本框 213"/>
              <p:cNvSpPr txBox="1"/>
              <p:nvPr/>
            </p:nvSpPr>
            <p:spPr>
              <a:xfrm rot="9482927">
                <a:off x="11596905" y="-6226703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2018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5" name="文本框 214"/>
              <p:cNvSpPr txBox="1"/>
              <p:nvPr/>
            </p:nvSpPr>
            <p:spPr>
              <a:xfrm rot="10009756">
                <a:off x="11763199" y="-5701234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2019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7" name="文本框 216"/>
              <p:cNvSpPr txBox="1"/>
              <p:nvPr/>
            </p:nvSpPr>
            <p:spPr>
              <a:xfrm rot="11063415">
                <a:off x="11847333" y="-4605384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2021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8" name="文本框 217"/>
              <p:cNvSpPr txBox="1"/>
              <p:nvPr/>
            </p:nvSpPr>
            <p:spPr>
              <a:xfrm rot="11590244">
                <a:off x="11763199" y="-4060689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2022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 rot="12117073">
                <a:off x="11596905" y="-3535220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2023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0" name="文本框 219"/>
              <p:cNvSpPr txBox="1"/>
              <p:nvPr/>
            </p:nvSpPr>
            <p:spPr>
              <a:xfrm rot="12643903">
                <a:off x="11352346" y="-3041294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2024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2" name="文本框 221"/>
              <p:cNvSpPr txBox="1"/>
              <p:nvPr/>
            </p:nvSpPr>
            <p:spPr>
              <a:xfrm rot="13697562">
                <a:off x="10653068" y="-2193370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2026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3" name="文本框 222"/>
              <p:cNvSpPr txBox="1"/>
              <p:nvPr/>
            </p:nvSpPr>
            <p:spPr>
              <a:xfrm rot="14224391">
                <a:off x="10214739" y="-1859246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2027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4" name="文本框 223"/>
              <p:cNvSpPr txBox="1"/>
              <p:nvPr/>
            </p:nvSpPr>
            <p:spPr>
              <a:xfrm rot="14751220">
                <a:off x="9730542" y="-1595949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2028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5" name="文本框 224"/>
              <p:cNvSpPr txBox="1"/>
              <p:nvPr/>
            </p:nvSpPr>
            <p:spPr>
              <a:xfrm rot="15278049">
                <a:off x="9211828" y="-1409649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2029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6" name="文本框 225"/>
              <p:cNvSpPr txBox="1"/>
              <p:nvPr/>
            </p:nvSpPr>
            <p:spPr>
              <a:xfrm rot="15804879">
                <a:off x="8670755" y="-1304714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2030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7" name="文本框 226"/>
              <p:cNvSpPr txBox="1"/>
              <p:nvPr/>
            </p:nvSpPr>
            <p:spPr>
              <a:xfrm rot="16331708">
                <a:off x="8120005" y="-1283604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2031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8" name="文本框 227"/>
              <p:cNvSpPr txBox="1"/>
              <p:nvPr/>
            </p:nvSpPr>
            <p:spPr>
              <a:xfrm rot="16858537">
                <a:off x="7572487" y="-1346812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2032</a:t>
                </a:r>
              </a:p>
            </p:txBody>
          </p:sp>
          <p:sp>
            <p:nvSpPr>
              <p:cNvPr id="229" name="文本框 228"/>
              <p:cNvSpPr txBox="1"/>
              <p:nvPr/>
            </p:nvSpPr>
            <p:spPr>
              <a:xfrm rot="17385366">
                <a:off x="7041035" y="-1492858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2033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0" name="文本框 229"/>
              <p:cNvSpPr txBox="1"/>
              <p:nvPr/>
            </p:nvSpPr>
            <p:spPr>
              <a:xfrm rot="17912195">
                <a:off x="6538104" y="-1718318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2034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1" name="文本框 230"/>
              <p:cNvSpPr txBox="1"/>
              <p:nvPr/>
            </p:nvSpPr>
            <p:spPr>
              <a:xfrm rot="18439025">
                <a:off x="6075484" y="-2017908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2035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2" name="文本框 231"/>
              <p:cNvSpPr txBox="1"/>
              <p:nvPr/>
            </p:nvSpPr>
            <p:spPr>
              <a:xfrm rot="18965854">
                <a:off x="5664018" y="-2384606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2036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3" name="文本框 232"/>
              <p:cNvSpPr txBox="1"/>
              <p:nvPr/>
            </p:nvSpPr>
            <p:spPr>
              <a:xfrm rot="19492683">
                <a:off x="5313350" y="-2809815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2037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4" name="文本框 233"/>
              <p:cNvSpPr txBox="1"/>
              <p:nvPr/>
            </p:nvSpPr>
            <p:spPr>
              <a:xfrm rot="20019512">
                <a:off x="5031700" y="-3283571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2038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5" name="文本框 234"/>
              <p:cNvSpPr txBox="1"/>
              <p:nvPr/>
            </p:nvSpPr>
            <p:spPr>
              <a:xfrm rot="20546342">
                <a:off x="4825669" y="-3794769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2039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6" name="文本框 235"/>
              <p:cNvSpPr txBox="1"/>
              <p:nvPr/>
            </p:nvSpPr>
            <p:spPr>
              <a:xfrm rot="21073171">
                <a:off x="4700086" y="-4331425"/>
                <a:ext cx="747055" cy="31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>
                    <a:solidFill>
                      <a:srgbClr val="1F5451">
                        <a:alpha val="42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2040</a:t>
                </a:r>
                <a:endParaRPr lang="en-US" altLang="zh-CN" sz="1100" dirty="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 rot="18708638">
              <a:off x="9435" y="9691"/>
              <a:ext cx="1352" cy="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>
                  <a:solidFill>
                    <a:srgbClr val="1F5451">
                      <a:alpha val="42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2020</a:t>
              </a:r>
              <a:endParaRPr lang="en-US" altLang="zh-CN" sz="1100" dirty="0">
                <a:solidFill>
                  <a:srgbClr val="1F5451">
                    <a:alpha val="42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3000" decel="3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ccel="3000" decel="3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编程比赛三大赛制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165" name="组合 164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166" name="组合 165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7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168" name="图片 167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169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pic>
              <p:nvPicPr>
                <p:cNvPr id="170" name="图形 7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884" y="1831186"/>
                  <a:ext cx="446078" cy="446078"/>
                </a:xfrm>
                <a:prstGeom prst="rect">
                  <a:avLst/>
                </a:prstGeom>
              </p:spPr>
            </p:pic>
            <p:sp>
              <p:nvSpPr>
                <p:cNvPr id="171" name="文本框 170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172" name="文本框 171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173" name="文本框 172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74" name="文本框 173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76" name="椭圆 175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77" name="椭圆 176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78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180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1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2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3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4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5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86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0" name="文本框 189"/>
          <p:cNvSpPr txBox="1"/>
          <p:nvPr/>
        </p:nvSpPr>
        <p:spPr>
          <a:xfrm>
            <a:off x="1341755" y="2503805"/>
            <a:ext cx="9690100" cy="2790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ACM</a:t>
            </a:r>
            <a:r>
              <a:rPr lang="zh-CN" altLang="en-US" sz="20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赛制</a:t>
            </a:r>
            <a:endParaRPr lang="en-US" altLang="zh-CN" sz="2000" b="1" dirty="0">
              <a:solidFill>
                <a:srgbClr val="68E2C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每道题只有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分和满分，或者说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不通过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，没有部分分。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通过题目数量多排名靠前，题数相同看用时。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用时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=∑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通过的时间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+20*(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未通过的次数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)【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从未通过的题目不计入用时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开卷（仅限纸质资料）。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比赛时长总共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小时，前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小时可以看到每个队伍的排名，以及通过了哪些题，最后一小时封榜，只能看到其他队伍是否提交，无法看到是否通过该题，比赛结束后通过滚榜的方式揭示最终排名。</a:t>
            </a:r>
          </a:p>
        </p:txBody>
      </p:sp>
      <p:sp>
        <p:nvSpPr>
          <p:cNvPr id="191" name="文本框 190"/>
          <p:cNvSpPr txBox="1"/>
          <p:nvPr/>
        </p:nvSpPr>
        <p:spPr>
          <a:xfrm>
            <a:off x="1341755" y="786765"/>
            <a:ext cx="10212070" cy="1708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OI</a:t>
            </a:r>
            <a:r>
              <a:rPr lang="zh-CN" altLang="en-US" sz="20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赛制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根据通过了多少个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测试点，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给相应的分数，按分数排名。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提交答案后不告知结果。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闭卷。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蓝桥杯采用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OI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赛制。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1341755" y="5260975"/>
            <a:ext cx="9690100" cy="1115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IOI</a:t>
            </a:r>
            <a:r>
              <a:rPr lang="zh-CN" altLang="en-US" sz="20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赛制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题目按测试点给分，按分数排名。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提交后立刻得知分数，没有提交惩罚。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ICPC/CCPC </a:t>
              </a:r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赛制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165" name="组合 164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166" name="组合 165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7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168" name="图片 167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169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pic>
              <p:nvPicPr>
                <p:cNvPr id="170" name="图形 7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884" y="1831186"/>
                  <a:ext cx="446078" cy="446078"/>
                </a:xfrm>
                <a:prstGeom prst="rect">
                  <a:avLst/>
                </a:prstGeom>
              </p:spPr>
            </p:pic>
            <p:sp>
              <p:nvSpPr>
                <p:cNvPr id="171" name="文本框 170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172" name="文本框 171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173" name="文本框 172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74" name="文本框 173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76" name="椭圆 175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77" name="椭圆 176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78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rgbClr val="68E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180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1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2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3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4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5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86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26" name="Picture 2" descr="ICPC北京总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55" y="926465"/>
            <a:ext cx="10516870" cy="17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402455" y="2865120"/>
            <a:ext cx="366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三人一队，共用一台电脑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5100" y="3528695"/>
            <a:ext cx="102997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邀请赛</a:t>
            </a:r>
            <a:r>
              <a:rPr lang="en-US" altLang="zh-CN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省赛</a:t>
            </a:r>
            <a:r>
              <a:rPr lang="en-US" altLang="zh-CN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让更多同学有参加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xcpc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的机会 含金量和难度相对低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网络赛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为区域赛选拔名额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区域赛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含金量和难度高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 FINAL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——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亚洲区域赛决赛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WORLD FINAL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——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全球总决赛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图片包含 背景图案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15"/>
          <a:stretch>
            <a:fillRect/>
          </a:stretch>
        </p:blipFill>
        <p:spPr>
          <a:xfrm>
            <a:off x="-64568" y="-1770288"/>
            <a:ext cx="12256568" cy="3806476"/>
          </a:xfrm>
          <a:prstGeom prst="rect">
            <a:avLst/>
          </a:prstGeom>
        </p:spPr>
      </p:pic>
      <p:pic>
        <p:nvPicPr>
          <p:cNvPr id="4" name="图片 3" descr="背景图案&#10;&#10;描述已自动生成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70" y="-263525"/>
            <a:ext cx="12231370" cy="7120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62079" y="1415643"/>
            <a:ext cx="1453414" cy="1458637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180080" y="2981960"/>
            <a:ext cx="616077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spc="300" dirty="0">
                <a:solidFill>
                  <a:srgbClr val="68E2C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竞赛基础常识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0" y="5874889"/>
            <a:ext cx="1001806" cy="990600"/>
            <a:chOff x="-812" y="5651634"/>
            <a:chExt cx="1220013" cy="1206366"/>
          </a:xfrm>
          <a:solidFill>
            <a:srgbClr val="68E2C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>
              <a:off x="1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-812" y="6229739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19863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-812" y="5906276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639725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324994" y="6228953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1210" y="5651634"/>
              <a:ext cx="139566" cy="139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1075268" y="6705600"/>
              <a:ext cx="143933" cy="143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箭头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2" y="1960362"/>
            <a:ext cx="2440606" cy="182980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组合 67"/>
          <p:cNvGrpSpPr/>
          <p:nvPr/>
        </p:nvGrpSpPr>
        <p:grpSpPr>
          <a:xfrm flipH="1">
            <a:off x="11211861" y="5874889"/>
            <a:ext cx="1001806" cy="990600"/>
            <a:chOff x="-812" y="5651634"/>
            <a:chExt cx="1220013" cy="1206366"/>
          </a:xfrm>
          <a:solidFill>
            <a:srgbClr val="68E2C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69" name="矩形 68"/>
            <p:cNvSpPr/>
            <p:nvPr/>
          </p:nvSpPr>
          <p:spPr>
            <a:xfrm>
              <a:off x="1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-812" y="6229739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319863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-812" y="5906276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639725" y="6553200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324994" y="6228953"/>
              <a:ext cx="3048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1210" y="5651634"/>
              <a:ext cx="139566" cy="139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6" name="矩形 75"/>
            <p:cNvSpPr/>
            <p:nvPr/>
          </p:nvSpPr>
          <p:spPr>
            <a:xfrm>
              <a:off x="1075268" y="6705600"/>
              <a:ext cx="143933" cy="143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形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8480" y="1692910"/>
            <a:ext cx="904240" cy="9124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379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特殊题型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8" name="文本框 237"/>
          <p:cNvSpPr txBox="1"/>
          <p:nvPr/>
        </p:nvSpPr>
        <p:spPr>
          <a:xfrm>
            <a:off x="1246546" y="1369941"/>
            <a:ext cx="1065816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special judge</a:t>
            </a:r>
            <a:r>
              <a:rPr lang="zh-CN" altLang="en-US" sz="2400" b="1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不是直接用测试点对比选手代码的输出文件，而是用一个程序验证答案是否正确，常用于答案不唯一的题目。</a:t>
            </a:r>
          </a:p>
        </p:txBody>
      </p:sp>
      <p:sp>
        <p:nvSpPr>
          <p:cNvPr id="239" name="文本框 238"/>
          <p:cNvSpPr txBox="1"/>
          <p:nvPr/>
        </p:nvSpPr>
        <p:spPr>
          <a:xfrm>
            <a:off x="1246546" y="2612967"/>
            <a:ext cx="1065816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8E2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交互题：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ACM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中的交互题指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I/O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交互题，选手代码的输出是交互库的输入，交互库的输出是选手代码的输入。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另一种交互题只需要补充指定函数，不需要完整代码，非常少见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</a:p>
        </p:txBody>
      </p:sp>
      <p:sp>
        <p:nvSpPr>
          <p:cNvPr id="240" name="文本框 239"/>
          <p:cNvSpPr txBox="1"/>
          <p:nvPr/>
        </p:nvSpPr>
        <p:spPr>
          <a:xfrm>
            <a:off x="2620010" y="4695825"/>
            <a:ext cx="2510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选手提交的代码</a:t>
            </a:r>
          </a:p>
        </p:txBody>
      </p:sp>
      <p:sp>
        <p:nvSpPr>
          <p:cNvPr id="241" name="文本框 240"/>
          <p:cNvSpPr txBox="1"/>
          <p:nvPr/>
        </p:nvSpPr>
        <p:spPr>
          <a:xfrm>
            <a:off x="8391525" y="4708525"/>
            <a:ext cx="1275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交互库</a:t>
            </a:r>
          </a:p>
        </p:txBody>
      </p:sp>
      <p:cxnSp>
        <p:nvCxnSpPr>
          <p:cNvPr id="242" name="直接箭头连接符 241"/>
          <p:cNvCxnSpPr/>
          <p:nvPr/>
        </p:nvCxnSpPr>
        <p:spPr>
          <a:xfrm>
            <a:off x="5130287" y="4771905"/>
            <a:ext cx="3077497" cy="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triangl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3" name="文本框 242"/>
          <p:cNvSpPr txBox="1"/>
          <p:nvPr/>
        </p:nvSpPr>
        <p:spPr>
          <a:xfrm>
            <a:off x="5130286" y="4308280"/>
            <a:ext cx="9438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out</a:t>
            </a:r>
          </a:p>
        </p:txBody>
      </p:sp>
      <p:sp>
        <p:nvSpPr>
          <p:cNvPr id="244" name="文本框 243"/>
          <p:cNvSpPr txBox="1"/>
          <p:nvPr/>
        </p:nvSpPr>
        <p:spPr>
          <a:xfrm>
            <a:off x="7539190" y="4301270"/>
            <a:ext cx="9438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in</a:t>
            </a:r>
          </a:p>
        </p:txBody>
      </p:sp>
      <p:cxnSp>
        <p:nvCxnSpPr>
          <p:cNvPr id="245" name="直接箭头连接符 244"/>
          <p:cNvCxnSpPr/>
          <p:nvPr/>
        </p:nvCxnSpPr>
        <p:spPr>
          <a:xfrm flipH="1" flipV="1">
            <a:off x="5130286" y="5113409"/>
            <a:ext cx="3077498" cy="7010"/>
          </a:xfrm>
          <a:prstGeom prst="straightConnector1">
            <a:avLst/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triangl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6" name="文本框 245"/>
          <p:cNvSpPr txBox="1"/>
          <p:nvPr/>
        </p:nvSpPr>
        <p:spPr>
          <a:xfrm>
            <a:off x="7485114" y="5096782"/>
            <a:ext cx="9438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out</a:t>
            </a:r>
          </a:p>
        </p:txBody>
      </p:sp>
      <p:sp>
        <p:nvSpPr>
          <p:cNvPr id="247" name="文本框 246"/>
          <p:cNvSpPr txBox="1"/>
          <p:nvPr/>
        </p:nvSpPr>
        <p:spPr>
          <a:xfrm>
            <a:off x="5297438" y="5113409"/>
            <a:ext cx="9438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in</a:t>
            </a:r>
          </a:p>
        </p:txBody>
      </p:sp>
      <p:grpSp>
        <p:nvGrpSpPr>
          <p:cNvPr id="248" name="组合 247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49" name="组合 248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50" name="组合 249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1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52" name="图片 251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253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pic>
              <p:nvPicPr>
                <p:cNvPr id="254" name="图形 7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884" y="1831186"/>
                  <a:ext cx="446078" cy="446078"/>
                </a:xfrm>
                <a:prstGeom prst="rect">
                  <a:avLst/>
                </a:prstGeom>
              </p:spPr>
            </p:pic>
            <p:sp>
              <p:nvSpPr>
                <p:cNvPr id="255" name="文本框 254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256" name="文本框 255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257" name="文本框 256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8" name="文本框 257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259" name="椭圆 258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0" name="椭圆 259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1" name="椭圆 260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62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3" name="组合 262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264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0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71" name="文本框 270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3744"/>
            <a:ext cx="12192000" cy="7002379"/>
          </a:xfrm>
          <a:prstGeom prst="rect">
            <a:avLst/>
          </a:prstGeom>
        </p:spPr>
      </p:pic>
      <p:grpSp>
        <p:nvGrpSpPr>
          <p:cNvPr id="213" name="组合 212"/>
          <p:cNvGrpSpPr/>
          <p:nvPr/>
        </p:nvGrpSpPr>
        <p:grpSpPr>
          <a:xfrm>
            <a:off x="-2571115" y="84456"/>
            <a:ext cx="17454245" cy="659128"/>
            <a:chOff x="364681" y="343655"/>
            <a:chExt cx="11462638" cy="658828"/>
          </a:xfrm>
        </p:grpSpPr>
        <p:sp>
          <p:nvSpPr>
            <p:cNvPr id="214" name="平行四边形 213"/>
            <p:cNvSpPr/>
            <p:nvPr/>
          </p:nvSpPr>
          <p:spPr>
            <a:xfrm flipH="1">
              <a:off x="508857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平行四边形 214"/>
            <p:cNvSpPr/>
            <p:nvPr/>
          </p:nvSpPr>
          <p:spPr>
            <a:xfrm flipH="1" flipV="1">
              <a:off x="7996769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平行四边形 215"/>
            <p:cNvSpPr/>
            <p:nvPr/>
          </p:nvSpPr>
          <p:spPr>
            <a:xfrm flipH="1" flipV="1">
              <a:off x="8131532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平行四边形 216"/>
            <p:cNvSpPr/>
            <p:nvPr/>
          </p:nvSpPr>
          <p:spPr>
            <a:xfrm flipH="1" flipV="1">
              <a:off x="826629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平行四边形 217"/>
            <p:cNvSpPr/>
            <p:nvPr/>
          </p:nvSpPr>
          <p:spPr>
            <a:xfrm flipH="1" flipV="1">
              <a:off x="840105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平行四边形 218"/>
            <p:cNvSpPr/>
            <p:nvPr/>
          </p:nvSpPr>
          <p:spPr>
            <a:xfrm flipV="1">
              <a:off x="4043423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平行四边形 219"/>
            <p:cNvSpPr/>
            <p:nvPr/>
          </p:nvSpPr>
          <p:spPr>
            <a:xfrm flipV="1">
              <a:off x="3908660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平行四边形 220"/>
            <p:cNvSpPr/>
            <p:nvPr/>
          </p:nvSpPr>
          <p:spPr>
            <a:xfrm flipV="1">
              <a:off x="3773897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平行四边形 221"/>
            <p:cNvSpPr/>
            <p:nvPr/>
          </p:nvSpPr>
          <p:spPr>
            <a:xfrm flipV="1">
              <a:off x="3639135" y="648771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4313023" y="343655"/>
              <a:ext cx="3543422" cy="644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算法复杂度</a:t>
              </a:r>
              <a:r>
                <a:rPr lang="en-US" altLang="zh-CN" sz="36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评估自己的解法会不会超时</a:t>
              </a:r>
            </a:p>
          </p:txBody>
        </p:sp>
        <p:sp>
          <p:nvSpPr>
            <p:cNvPr id="224" name="任意多边形: 形状 28"/>
            <p:cNvSpPr/>
            <p:nvPr/>
          </p:nvSpPr>
          <p:spPr>
            <a:xfrm flipV="1">
              <a:off x="4226360" y="866109"/>
              <a:ext cx="3739279" cy="136374"/>
            </a:xfrm>
            <a:custGeom>
              <a:avLst/>
              <a:gdLst>
                <a:gd name="connsiteX0" fmla="*/ 0 w 3238500"/>
                <a:gd name="connsiteY0" fmla="*/ 118110 h 118110"/>
                <a:gd name="connsiteX1" fmla="*/ 118110 w 3238500"/>
                <a:gd name="connsiteY1" fmla="*/ 0 h 118110"/>
                <a:gd name="connsiteX2" fmla="*/ 3124200 w 3238500"/>
                <a:gd name="connsiteY2" fmla="*/ 0 h 118110"/>
                <a:gd name="connsiteX3" fmla="*/ 3238500 w 3238500"/>
                <a:gd name="connsiteY3" fmla="*/ 114300 h 11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0" h="118110">
                  <a:moveTo>
                    <a:pt x="0" y="118110"/>
                  </a:moveTo>
                  <a:lnTo>
                    <a:pt x="118110" y="0"/>
                  </a:lnTo>
                  <a:lnTo>
                    <a:pt x="3124200" y="0"/>
                  </a:lnTo>
                  <a:lnTo>
                    <a:pt x="3238500" y="114300"/>
                  </a:lnTo>
                </a:path>
              </a:pathLst>
            </a:custGeom>
            <a:noFill/>
            <a:ln w="9525">
              <a:solidFill>
                <a:srgbClr val="4FE5FF">
                  <a:alpha val="70000"/>
                </a:srgbClr>
              </a:solidFill>
              <a:headEnd type="oval" w="sm" len="sm"/>
              <a:tail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平行四边形 224"/>
            <p:cNvSpPr/>
            <p:nvPr/>
          </p:nvSpPr>
          <p:spPr>
            <a:xfrm flipH="1" flipV="1">
              <a:off x="7986560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平行四边形 225"/>
            <p:cNvSpPr/>
            <p:nvPr/>
          </p:nvSpPr>
          <p:spPr>
            <a:xfrm flipH="1" flipV="1">
              <a:off x="812132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平行四边形 226"/>
            <p:cNvSpPr/>
            <p:nvPr/>
          </p:nvSpPr>
          <p:spPr>
            <a:xfrm flipH="1" flipV="1">
              <a:off x="825608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平行四边形 227"/>
            <p:cNvSpPr/>
            <p:nvPr/>
          </p:nvSpPr>
          <p:spPr>
            <a:xfrm flipH="1" flipV="1">
              <a:off x="8390848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任意多边形: 形状 33"/>
            <p:cNvSpPr/>
            <p:nvPr/>
          </p:nvSpPr>
          <p:spPr>
            <a:xfrm flipV="1">
              <a:off x="8526195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平行四边形 229"/>
            <p:cNvSpPr/>
            <p:nvPr/>
          </p:nvSpPr>
          <p:spPr>
            <a:xfrm flipV="1">
              <a:off x="4050359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平行四边形 230"/>
            <p:cNvSpPr/>
            <p:nvPr/>
          </p:nvSpPr>
          <p:spPr>
            <a:xfrm flipV="1">
              <a:off x="3915596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平行四边形 231"/>
            <p:cNvSpPr/>
            <p:nvPr/>
          </p:nvSpPr>
          <p:spPr>
            <a:xfrm flipV="1">
              <a:off x="3780833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平行四边形 232"/>
            <p:cNvSpPr/>
            <p:nvPr/>
          </p:nvSpPr>
          <p:spPr>
            <a:xfrm flipV="1">
              <a:off x="3646071" y="639559"/>
              <a:ext cx="155081" cy="87757"/>
            </a:xfrm>
            <a:prstGeom prst="parallelogram">
              <a:avLst>
                <a:gd name="adj" fmla="val 101842"/>
              </a:avLst>
            </a:prstGeom>
            <a:solidFill>
              <a:srgbClr val="4F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任意多边形: 形状 38"/>
            <p:cNvSpPr/>
            <p:nvPr/>
          </p:nvSpPr>
          <p:spPr>
            <a:xfrm flipH="1" flipV="1">
              <a:off x="364681" y="642852"/>
              <a:ext cx="3301124" cy="84464"/>
            </a:xfrm>
            <a:custGeom>
              <a:avLst/>
              <a:gdLst>
                <a:gd name="connsiteX0" fmla="*/ 0 w 2859024"/>
                <a:gd name="connsiteY0" fmla="*/ 0 h 73152"/>
                <a:gd name="connsiteX1" fmla="*/ 73152 w 2859024"/>
                <a:gd name="connsiteY1" fmla="*/ 73152 h 73152"/>
                <a:gd name="connsiteX2" fmla="*/ 2859024 w 2859024"/>
                <a:gd name="connsiteY2" fmla="*/ 73152 h 7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9024" h="73152">
                  <a:moveTo>
                    <a:pt x="0" y="0"/>
                  </a:moveTo>
                  <a:lnTo>
                    <a:pt x="73152" y="73152"/>
                  </a:lnTo>
                  <a:lnTo>
                    <a:pt x="2859024" y="73152"/>
                  </a:lnTo>
                </a:path>
              </a:pathLst>
            </a:custGeom>
            <a:noFill/>
            <a:ln w="12700">
              <a:gradFill>
                <a:gsLst>
                  <a:gs pos="0">
                    <a:srgbClr val="4FE5FF"/>
                  </a:gs>
                  <a:gs pos="100000">
                    <a:srgbClr val="0439D9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平行四边形 234"/>
            <p:cNvSpPr/>
            <p:nvPr/>
          </p:nvSpPr>
          <p:spPr>
            <a:xfrm flipH="1">
              <a:off x="480900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平行四边形 235"/>
            <p:cNvSpPr/>
            <p:nvPr/>
          </p:nvSpPr>
          <p:spPr>
            <a:xfrm>
              <a:off x="8594304" y="682378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chemeClr val="bg1">
                    <a:alpha val="75000"/>
                  </a:schemeClr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平行四边形 236"/>
            <p:cNvSpPr/>
            <p:nvPr/>
          </p:nvSpPr>
          <p:spPr>
            <a:xfrm>
              <a:off x="8566347" y="669196"/>
              <a:ext cx="3136115" cy="84464"/>
            </a:xfrm>
            <a:prstGeom prst="parallelogram">
              <a:avLst>
                <a:gd name="adj" fmla="val 100180"/>
              </a:avLst>
            </a:prstGeom>
            <a:gradFill>
              <a:gsLst>
                <a:gs pos="0">
                  <a:srgbClr val="4FE5FF"/>
                </a:gs>
                <a:gs pos="90000">
                  <a:srgbClr val="0439D9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-541655" y="-143510"/>
            <a:ext cx="1883410" cy="7001510"/>
            <a:chOff x="-853" y="-226"/>
            <a:chExt cx="2966" cy="11026"/>
          </a:xfrm>
        </p:grpSpPr>
        <p:grpSp>
          <p:nvGrpSpPr>
            <p:cNvPr id="249" name="组合 248"/>
            <p:cNvGrpSpPr/>
            <p:nvPr/>
          </p:nvGrpSpPr>
          <p:grpSpPr>
            <a:xfrm>
              <a:off x="-853" y="-226"/>
              <a:ext cx="2966" cy="11026"/>
              <a:chOff x="-853" y="-226"/>
              <a:chExt cx="2966" cy="11026"/>
            </a:xfrm>
          </p:grpSpPr>
          <p:grpSp>
            <p:nvGrpSpPr>
              <p:cNvPr id="250" name="组合 249"/>
              <p:cNvGrpSpPr/>
              <p:nvPr/>
            </p:nvGrpSpPr>
            <p:grpSpPr>
              <a:xfrm>
                <a:off x="-853" y="-226"/>
                <a:ext cx="2966" cy="11026"/>
                <a:chOff x="-535821" y="0"/>
                <a:chExt cx="1861282" cy="6858000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1" name="矩形: 圆角 69"/>
                <p:cNvSpPr/>
                <p:nvPr/>
              </p:nvSpPr>
              <p:spPr>
                <a:xfrm>
                  <a:off x="0" y="0"/>
                  <a:ext cx="1001027" cy="68580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101116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52" name="图片 251" descr="图片包含 游戏机&#10;&#10;描述已自动生成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35821" y="5678422"/>
                  <a:ext cx="1861282" cy="1179578"/>
                </a:xfrm>
                <a:prstGeom prst="rect">
                  <a:avLst/>
                </a:prstGeom>
              </p:spPr>
            </p:pic>
            <p:pic>
              <p:nvPicPr>
                <p:cNvPr id="253" name="图形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643" y="2946751"/>
                  <a:ext cx="452392" cy="452392"/>
                </a:xfrm>
                <a:prstGeom prst="rect">
                  <a:avLst/>
                </a:prstGeom>
              </p:spPr>
            </p:pic>
            <p:pic>
              <p:nvPicPr>
                <p:cNvPr id="254" name="图形 7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884" y="1831186"/>
                  <a:ext cx="446078" cy="446078"/>
                </a:xfrm>
                <a:prstGeom prst="rect">
                  <a:avLst/>
                </a:prstGeom>
              </p:spPr>
            </p:pic>
            <p:sp>
              <p:nvSpPr>
                <p:cNvPr id="255" name="文本框 254"/>
                <p:cNvSpPr txBox="1"/>
                <p:nvPr/>
              </p:nvSpPr>
              <p:spPr>
                <a:xfrm>
                  <a:off x="28883" y="1198207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赛制介绍</a:t>
                  </a:r>
                </a:p>
              </p:txBody>
            </p:sp>
            <p:sp>
              <p:nvSpPr>
                <p:cNvPr id="256" name="文本框 255"/>
                <p:cNvSpPr txBox="1"/>
                <p:nvPr/>
              </p:nvSpPr>
              <p:spPr>
                <a:xfrm>
                  <a:off x="28883" y="232996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rgbClr val="68E2C6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基础常识</a:t>
                  </a:r>
                </a:p>
              </p:txBody>
            </p:sp>
            <p:sp>
              <p:nvSpPr>
                <p:cNvPr id="257" name="文本框 256"/>
                <p:cNvSpPr txBox="1"/>
                <p:nvPr/>
              </p:nvSpPr>
              <p:spPr>
                <a:xfrm>
                  <a:off x="28883" y="3440679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基础算法</a:t>
                  </a:r>
                  <a:endParaRPr lang="zh-CN" altLang="en-US" sz="1100" spc="3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58" name="文本框 257"/>
                <p:cNvSpPr txBox="1"/>
                <p:nvPr/>
              </p:nvSpPr>
              <p:spPr>
                <a:xfrm>
                  <a:off x="28883" y="4574131"/>
                  <a:ext cx="1001027" cy="255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100" spc="3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例题解析</a:t>
                  </a:r>
                </a:p>
              </p:txBody>
            </p:sp>
            <p:sp>
              <p:nvSpPr>
                <p:cNvPr id="259" name="椭圆 258"/>
                <p:cNvSpPr/>
                <p:nvPr/>
              </p:nvSpPr>
              <p:spPr>
                <a:xfrm>
                  <a:off x="2536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0" name="椭圆 259"/>
                <p:cNvSpPr/>
                <p:nvPr/>
              </p:nvSpPr>
              <p:spPr>
                <a:xfrm>
                  <a:off x="4822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61" name="椭圆 260"/>
                <p:cNvSpPr/>
                <p:nvPr/>
              </p:nvSpPr>
              <p:spPr>
                <a:xfrm>
                  <a:off x="710898" y="372533"/>
                  <a:ext cx="84666" cy="84666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62" name="Freeform 146"/>
              <p:cNvSpPr/>
              <p:nvPr/>
            </p:nvSpPr>
            <p:spPr bwMode="auto">
              <a:xfrm>
                <a:off x="398" y="1078"/>
                <a:ext cx="806" cy="581"/>
              </a:xfrm>
              <a:custGeom>
                <a:avLst/>
                <a:gdLst>
                  <a:gd name="T0" fmla="*/ 15 w 27"/>
                  <a:gd name="T1" fmla="*/ 0 h 32"/>
                  <a:gd name="T2" fmla="*/ 4 w 27"/>
                  <a:gd name="T3" fmla="*/ 12 h 32"/>
                  <a:gd name="T4" fmla="*/ 4 w 27"/>
                  <a:gd name="T5" fmla="*/ 16 h 32"/>
                  <a:gd name="T6" fmla="*/ 0 w 27"/>
                  <a:gd name="T7" fmla="*/ 21 h 32"/>
                  <a:gd name="T8" fmla="*/ 0 w 27"/>
                  <a:gd name="T9" fmla="*/ 32 h 32"/>
                  <a:gd name="T10" fmla="*/ 10 w 27"/>
                  <a:gd name="T11" fmla="*/ 22 h 32"/>
                  <a:gd name="T12" fmla="*/ 15 w 27"/>
                  <a:gd name="T13" fmla="*/ 24 h 32"/>
                  <a:gd name="T14" fmla="*/ 27 w 27"/>
                  <a:gd name="T15" fmla="*/ 12 h 32"/>
                  <a:gd name="T16" fmla="*/ 15 w 2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0" h="668">
                    <a:moveTo>
                      <a:pt x="805" y="40"/>
                    </a:moveTo>
                    <a:cubicBezTo>
                      <a:pt x="778" y="40"/>
                      <a:pt x="756" y="63"/>
                      <a:pt x="756" y="94"/>
                    </a:cubicBezTo>
                    <a:cubicBezTo>
                      <a:pt x="756" y="99"/>
                      <a:pt x="756" y="108"/>
                      <a:pt x="756" y="113"/>
                    </a:cubicBezTo>
                    <a:cubicBezTo>
                      <a:pt x="737" y="135"/>
                      <a:pt x="737" y="135"/>
                      <a:pt x="737" y="135"/>
                    </a:cubicBezTo>
                    <a:cubicBezTo>
                      <a:pt x="737" y="185"/>
                      <a:pt x="737" y="185"/>
                      <a:pt x="737" y="185"/>
                    </a:cubicBezTo>
                    <a:cubicBezTo>
                      <a:pt x="783" y="140"/>
                      <a:pt x="783" y="140"/>
                      <a:pt x="783" y="140"/>
                    </a:cubicBezTo>
                    <a:cubicBezTo>
                      <a:pt x="787" y="144"/>
                      <a:pt x="796" y="149"/>
                      <a:pt x="805" y="149"/>
                    </a:cubicBezTo>
                    <a:cubicBezTo>
                      <a:pt x="837" y="149"/>
                      <a:pt x="860" y="122"/>
                      <a:pt x="860" y="94"/>
                    </a:cubicBezTo>
                    <a:cubicBezTo>
                      <a:pt x="860" y="63"/>
                      <a:pt x="837" y="40"/>
                      <a:pt x="805" y="40"/>
                    </a:cubicBezTo>
                    <a:close/>
                    <a:moveTo>
                      <a:pt x="59" y="470"/>
                    </a:moveTo>
                    <a:cubicBezTo>
                      <a:pt x="730" y="470"/>
                      <a:pt x="730" y="470"/>
                      <a:pt x="730" y="470"/>
                    </a:cubicBezTo>
                    <a:cubicBezTo>
                      <a:pt x="735" y="470"/>
                      <a:pt x="735" y="466"/>
                      <a:pt x="735" y="466"/>
                    </a:cubicBezTo>
                    <a:cubicBezTo>
                      <a:pt x="735" y="184"/>
                      <a:pt x="735" y="184"/>
                      <a:pt x="735" y="184"/>
                    </a:cubicBezTo>
                    <a:cubicBezTo>
                      <a:pt x="645" y="278"/>
                      <a:pt x="645" y="278"/>
                      <a:pt x="645" y="278"/>
                    </a:cubicBezTo>
                    <a:cubicBezTo>
                      <a:pt x="645" y="278"/>
                      <a:pt x="645" y="282"/>
                      <a:pt x="645" y="286"/>
                    </a:cubicBezTo>
                    <a:cubicBezTo>
                      <a:pt x="645" y="318"/>
                      <a:pt x="623" y="340"/>
                      <a:pt x="592" y="340"/>
                    </a:cubicBezTo>
                    <a:cubicBezTo>
                      <a:pt x="565" y="340"/>
                      <a:pt x="543" y="318"/>
                      <a:pt x="543" y="286"/>
                    </a:cubicBezTo>
                    <a:cubicBezTo>
                      <a:pt x="543" y="286"/>
                      <a:pt x="543" y="282"/>
                      <a:pt x="543" y="278"/>
                    </a:cubicBezTo>
                    <a:cubicBezTo>
                      <a:pt x="417" y="192"/>
                      <a:pt x="417" y="192"/>
                      <a:pt x="417" y="192"/>
                    </a:cubicBezTo>
                    <a:cubicBezTo>
                      <a:pt x="413" y="197"/>
                      <a:pt x="404" y="197"/>
                      <a:pt x="395" y="197"/>
                    </a:cubicBezTo>
                    <a:cubicBezTo>
                      <a:pt x="382" y="197"/>
                      <a:pt x="373" y="192"/>
                      <a:pt x="364" y="184"/>
                    </a:cubicBezTo>
                    <a:cubicBezTo>
                      <a:pt x="207" y="246"/>
                      <a:pt x="207" y="246"/>
                      <a:pt x="207" y="246"/>
                    </a:cubicBezTo>
                    <a:cubicBezTo>
                      <a:pt x="207" y="278"/>
                      <a:pt x="180" y="300"/>
                      <a:pt x="153" y="300"/>
                    </a:cubicBezTo>
                    <a:cubicBezTo>
                      <a:pt x="122" y="300"/>
                      <a:pt x="100" y="278"/>
                      <a:pt x="100" y="246"/>
                    </a:cubicBezTo>
                    <a:cubicBezTo>
                      <a:pt x="100" y="219"/>
                      <a:pt x="122" y="192"/>
                      <a:pt x="153" y="192"/>
                    </a:cubicBezTo>
                    <a:cubicBezTo>
                      <a:pt x="167" y="192"/>
                      <a:pt x="185" y="201"/>
                      <a:pt x="194" y="215"/>
                    </a:cubicBezTo>
                    <a:cubicBezTo>
                      <a:pt x="346" y="152"/>
                      <a:pt x="346" y="152"/>
                      <a:pt x="346" y="152"/>
                    </a:cubicBezTo>
                    <a:cubicBezTo>
                      <a:pt x="346" y="152"/>
                      <a:pt x="346" y="148"/>
                      <a:pt x="346" y="148"/>
                    </a:cubicBezTo>
                    <a:cubicBezTo>
                      <a:pt x="346" y="116"/>
                      <a:pt x="368" y="94"/>
                      <a:pt x="395" y="94"/>
                    </a:cubicBezTo>
                    <a:cubicBezTo>
                      <a:pt x="426" y="94"/>
                      <a:pt x="449" y="116"/>
                      <a:pt x="449" y="148"/>
                    </a:cubicBezTo>
                    <a:cubicBezTo>
                      <a:pt x="449" y="152"/>
                      <a:pt x="449" y="161"/>
                      <a:pt x="444" y="166"/>
                    </a:cubicBezTo>
                    <a:cubicBezTo>
                      <a:pt x="560" y="246"/>
                      <a:pt x="560" y="246"/>
                      <a:pt x="560" y="246"/>
                    </a:cubicBezTo>
                    <a:cubicBezTo>
                      <a:pt x="569" y="237"/>
                      <a:pt x="578" y="233"/>
                      <a:pt x="592" y="233"/>
                    </a:cubicBezTo>
                    <a:cubicBezTo>
                      <a:pt x="605" y="233"/>
                      <a:pt x="614" y="237"/>
                      <a:pt x="623" y="246"/>
                    </a:cubicBezTo>
                    <a:cubicBezTo>
                      <a:pt x="735" y="134"/>
                      <a:pt x="735" y="134"/>
                      <a:pt x="735" y="134"/>
                    </a:cubicBezTo>
                    <a:cubicBezTo>
                      <a:pt x="735" y="4"/>
                      <a:pt x="735" y="4"/>
                      <a:pt x="735" y="4"/>
                    </a:cubicBezTo>
                    <a:cubicBezTo>
                      <a:pt x="735" y="0"/>
                      <a:pt x="735" y="0"/>
                      <a:pt x="73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5" y="0"/>
                      <a:pt x="55" y="4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55" y="466"/>
                      <a:pt x="59" y="470"/>
                      <a:pt x="59" y="470"/>
                    </a:cubicBezTo>
                    <a:close/>
                    <a:moveTo>
                      <a:pt x="788" y="515"/>
                    </a:moveTo>
                    <a:cubicBezTo>
                      <a:pt x="4" y="515"/>
                      <a:pt x="4" y="515"/>
                      <a:pt x="4" y="515"/>
                    </a:cubicBezTo>
                    <a:cubicBezTo>
                      <a:pt x="4" y="515"/>
                      <a:pt x="0" y="519"/>
                      <a:pt x="0" y="519"/>
                    </a:cubicBezTo>
                    <a:cubicBezTo>
                      <a:pt x="0" y="663"/>
                      <a:pt x="0" y="663"/>
                      <a:pt x="0" y="663"/>
                    </a:cubicBezTo>
                    <a:cubicBezTo>
                      <a:pt x="0" y="663"/>
                      <a:pt x="4" y="668"/>
                      <a:pt x="4" y="668"/>
                    </a:cubicBezTo>
                    <a:cubicBezTo>
                      <a:pt x="788" y="668"/>
                      <a:pt x="788" y="668"/>
                      <a:pt x="788" y="668"/>
                    </a:cubicBezTo>
                    <a:cubicBezTo>
                      <a:pt x="788" y="668"/>
                      <a:pt x="792" y="663"/>
                      <a:pt x="792" y="663"/>
                    </a:cubicBezTo>
                    <a:cubicBezTo>
                      <a:pt x="792" y="519"/>
                      <a:pt x="792" y="519"/>
                      <a:pt x="792" y="519"/>
                    </a:cubicBezTo>
                    <a:cubicBezTo>
                      <a:pt x="792" y="519"/>
                      <a:pt x="788" y="515"/>
                      <a:pt x="788" y="515"/>
                    </a:cubicBezTo>
                    <a:close/>
                    <a:moveTo>
                      <a:pt x="206" y="609"/>
                    </a:moveTo>
                    <a:cubicBezTo>
                      <a:pt x="76" y="609"/>
                      <a:pt x="76" y="609"/>
                      <a:pt x="76" y="609"/>
                    </a:cubicBezTo>
                    <a:cubicBezTo>
                      <a:pt x="67" y="609"/>
                      <a:pt x="58" y="600"/>
                      <a:pt x="58" y="591"/>
                    </a:cubicBezTo>
                    <a:cubicBezTo>
                      <a:pt x="58" y="582"/>
                      <a:pt x="67" y="573"/>
                      <a:pt x="76" y="573"/>
                    </a:cubicBezTo>
                    <a:cubicBezTo>
                      <a:pt x="206" y="573"/>
                      <a:pt x="206" y="573"/>
                      <a:pt x="206" y="573"/>
                    </a:cubicBezTo>
                    <a:cubicBezTo>
                      <a:pt x="215" y="573"/>
                      <a:pt x="224" y="582"/>
                      <a:pt x="224" y="591"/>
                    </a:cubicBezTo>
                    <a:cubicBezTo>
                      <a:pt x="224" y="600"/>
                      <a:pt x="215" y="609"/>
                      <a:pt x="206" y="609"/>
                    </a:cubicBezTo>
                    <a:close/>
                    <a:moveTo>
                      <a:pt x="300" y="609"/>
                    </a:moveTo>
                    <a:cubicBezTo>
                      <a:pt x="251" y="609"/>
                      <a:pt x="251" y="609"/>
                      <a:pt x="251" y="609"/>
                    </a:cubicBezTo>
                    <a:cubicBezTo>
                      <a:pt x="237" y="609"/>
                      <a:pt x="233" y="600"/>
                      <a:pt x="233" y="591"/>
                    </a:cubicBezTo>
                    <a:cubicBezTo>
                      <a:pt x="233" y="582"/>
                      <a:pt x="237" y="573"/>
                      <a:pt x="251" y="573"/>
                    </a:cubicBezTo>
                    <a:cubicBezTo>
                      <a:pt x="300" y="573"/>
                      <a:pt x="300" y="573"/>
                      <a:pt x="300" y="573"/>
                    </a:cubicBezTo>
                    <a:cubicBezTo>
                      <a:pt x="309" y="573"/>
                      <a:pt x="318" y="582"/>
                      <a:pt x="318" y="591"/>
                    </a:cubicBezTo>
                    <a:cubicBezTo>
                      <a:pt x="318" y="600"/>
                      <a:pt x="309" y="609"/>
                      <a:pt x="300" y="60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3" name="组合 262"/>
            <p:cNvGrpSpPr/>
            <p:nvPr/>
          </p:nvGrpSpPr>
          <p:grpSpPr>
            <a:xfrm>
              <a:off x="465" y="6193"/>
              <a:ext cx="705" cy="707"/>
              <a:chOff x="4458" y="4955"/>
              <a:chExt cx="864" cy="880"/>
            </a:xfrm>
            <a:solidFill>
              <a:schemeClr val="bg1">
                <a:lumMod val="50000"/>
              </a:schemeClr>
            </a:solidFill>
          </p:grpSpPr>
          <p:sp>
            <p:nvSpPr>
              <p:cNvPr id="264" name="Freeform 180"/>
              <p:cNvSpPr/>
              <p:nvPr/>
            </p:nvSpPr>
            <p:spPr bwMode="auto">
              <a:xfrm>
                <a:off x="5026" y="4955"/>
                <a:ext cx="297" cy="288"/>
              </a:xfrm>
              <a:custGeom>
                <a:avLst/>
                <a:gdLst>
                  <a:gd name="T0" fmla="*/ 65 w 66"/>
                  <a:gd name="T1" fmla="*/ 17 h 63"/>
                  <a:gd name="T2" fmla="*/ 59 w 66"/>
                  <a:gd name="T3" fmla="*/ 10 h 63"/>
                  <a:gd name="T4" fmla="*/ 46 w 66"/>
                  <a:gd name="T5" fmla="*/ 3 h 63"/>
                  <a:gd name="T6" fmla="*/ 30 w 66"/>
                  <a:gd name="T7" fmla="*/ 9 h 63"/>
                  <a:gd name="T8" fmla="*/ 0 w 66"/>
                  <a:gd name="T9" fmla="*/ 63 h 63"/>
                  <a:gd name="T10" fmla="*/ 16 w 66"/>
                  <a:gd name="T11" fmla="*/ 63 h 63"/>
                  <a:gd name="T12" fmla="*/ 10 w 66"/>
                  <a:gd name="T13" fmla="*/ 60 h 63"/>
                  <a:gd name="T14" fmla="*/ 36 w 66"/>
                  <a:gd name="T15" fmla="*/ 13 h 63"/>
                  <a:gd name="T16" fmla="*/ 42 w 66"/>
                  <a:gd name="T17" fmla="*/ 10 h 63"/>
                  <a:gd name="T18" fmla="*/ 56 w 66"/>
                  <a:gd name="T19" fmla="*/ 17 h 63"/>
                  <a:gd name="T20" fmla="*/ 57 w 66"/>
                  <a:gd name="T21" fmla="*/ 19 h 63"/>
                  <a:gd name="T22" fmla="*/ 57 w 66"/>
                  <a:gd name="T23" fmla="*/ 23 h 63"/>
                  <a:gd name="T24" fmla="*/ 34 w 66"/>
                  <a:gd name="T25" fmla="*/ 63 h 63"/>
                  <a:gd name="T26" fmla="*/ 43 w 66"/>
                  <a:gd name="T27" fmla="*/ 63 h 63"/>
                  <a:gd name="T28" fmla="*/ 64 w 66"/>
                  <a:gd name="T29" fmla="*/ 26 h 63"/>
                  <a:gd name="T30" fmla="*/ 65 w 66"/>
                  <a:gd name="T31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3">
                    <a:moveTo>
                      <a:pt x="65" y="17"/>
                    </a:moveTo>
                    <a:cubicBezTo>
                      <a:pt x="64" y="14"/>
                      <a:pt x="62" y="11"/>
                      <a:pt x="59" y="1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0" y="0"/>
                      <a:pt x="33" y="3"/>
                      <a:pt x="30" y="9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0"/>
                      <a:pt x="40" y="9"/>
                      <a:pt x="42" y="10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18"/>
                      <a:pt x="57" y="19"/>
                    </a:cubicBezTo>
                    <a:cubicBezTo>
                      <a:pt x="57" y="20"/>
                      <a:pt x="57" y="21"/>
                      <a:pt x="57" y="2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3"/>
                      <a:pt x="66" y="20"/>
                      <a:pt x="65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81"/>
              <p:cNvSpPr/>
              <p:nvPr/>
            </p:nvSpPr>
            <p:spPr bwMode="auto">
              <a:xfrm>
                <a:off x="5128" y="5023"/>
                <a:ext cx="122" cy="188"/>
              </a:xfrm>
              <a:custGeom>
                <a:avLst/>
                <a:gdLst>
                  <a:gd name="T0" fmla="*/ 4 w 27"/>
                  <a:gd name="T1" fmla="*/ 41 h 41"/>
                  <a:gd name="T2" fmla="*/ 8 w 27"/>
                  <a:gd name="T3" fmla="*/ 39 h 41"/>
                  <a:gd name="T4" fmla="*/ 26 w 27"/>
                  <a:gd name="T5" fmla="*/ 7 h 41"/>
                  <a:gd name="T6" fmla="*/ 24 w 27"/>
                  <a:gd name="T7" fmla="*/ 1 h 41"/>
                  <a:gd name="T8" fmla="*/ 19 w 27"/>
                  <a:gd name="T9" fmla="*/ 3 h 41"/>
                  <a:gd name="T10" fmla="*/ 1 w 27"/>
                  <a:gd name="T11" fmla="*/ 35 h 41"/>
                  <a:gd name="T12" fmla="*/ 2 w 27"/>
                  <a:gd name="T13" fmla="*/ 41 h 41"/>
                  <a:gd name="T14" fmla="*/ 4 w 27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1">
                    <a:moveTo>
                      <a:pt x="4" y="41"/>
                    </a:moveTo>
                    <a:cubicBezTo>
                      <a:pt x="6" y="41"/>
                      <a:pt x="7" y="40"/>
                      <a:pt x="8" y="3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5"/>
                      <a:pt x="26" y="2"/>
                      <a:pt x="24" y="1"/>
                    </a:cubicBezTo>
                    <a:cubicBezTo>
                      <a:pt x="22" y="0"/>
                      <a:pt x="20" y="1"/>
                      <a:pt x="19" y="3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7"/>
                      <a:pt x="0" y="39"/>
                      <a:pt x="2" y="41"/>
                    </a:cubicBezTo>
                    <a:cubicBezTo>
                      <a:pt x="3" y="41"/>
                      <a:pt x="4" y="41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82"/>
              <p:cNvSpPr/>
              <p:nvPr/>
            </p:nvSpPr>
            <p:spPr bwMode="auto">
              <a:xfrm>
                <a:off x="4926" y="5260"/>
                <a:ext cx="212" cy="290"/>
              </a:xfrm>
              <a:custGeom>
                <a:avLst/>
                <a:gdLst>
                  <a:gd name="T0" fmla="*/ 1 w 47"/>
                  <a:gd name="T1" fmla="*/ 53 h 64"/>
                  <a:gd name="T2" fmla="*/ 1 w 47"/>
                  <a:gd name="T3" fmla="*/ 56 h 64"/>
                  <a:gd name="T4" fmla="*/ 4 w 47"/>
                  <a:gd name="T5" fmla="*/ 59 h 64"/>
                  <a:gd name="T6" fmla="*/ 10 w 47"/>
                  <a:gd name="T7" fmla="*/ 63 h 64"/>
                  <a:gd name="T8" fmla="*/ 18 w 47"/>
                  <a:gd name="T9" fmla="*/ 61 h 64"/>
                  <a:gd name="T10" fmla="*/ 47 w 47"/>
                  <a:gd name="T11" fmla="*/ 9 h 64"/>
                  <a:gd name="T12" fmla="*/ 46 w 47"/>
                  <a:gd name="T13" fmla="*/ 9 h 64"/>
                  <a:gd name="T14" fmla="*/ 30 w 47"/>
                  <a:gd name="T15" fmla="*/ 0 h 64"/>
                  <a:gd name="T16" fmla="*/ 1 w 47"/>
                  <a:gd name="T17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64">
                    <a:moveTo>
                      <a:pt x="1" y="53"/>
                    </a:moveTo>
                    <a:cubicBezTo>
                      <a:pt x="1" y="54"/>
                      <a:pt x="0" y="55"/>
                      <a:pt x="1" y="56"/>
                    </a:cubicBezTo>
                    <a:cubicBezTo>
                      <a:pt x="1" y="58"/>
                      <a:pt x="2" y="59"/>
                      <a:pt x="4" y="59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3" y="64"/>
                      <a:pt x="16" y="63"/>
                      <a:pt x="18" y="61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1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83"/>
              <p:cNvSpPr/>
              <p:nvPr/>
            </p:nvSpPr>
            <p:spPr bwMode="auto">
              <a:xfrm>
                <a:off x="4911" y="5560"/>
                <a:ext cx="47" cy="63"/>
              </a:xfrm>
              <a:custGeom>
                <a:avLst/>
                <a:gdLst>
                  <a:gd name="T0" fmla="*/ 2 w 10"/>
                  <a:gd name="T1" fmla="*/ 0 h 14"/>
                  <a:gd name="T2" fmla="*/ 0 w 10"/>
                  <a:gd name="T3" fmla="*/ 14 h 14"/>
                  <a:gd name="T4" fmla="*/ 10 w 10"/>
                  <a:gd name="T5" fmla="*/ 4 h 14"/>
                  <a:gd name="T6" fmla="*/ 9 w 10"/>
                  <a:gd name="T7" fmla="*/ 4 h 14"/>
                  <a:gd name="T8" fmla="*/ 3 w 10"/>
                  <a:gd name="T9" fmla="*/ 1 h 14"/>
                  <a:gd name="T10" fmla="*/ 2 w 1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2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84"/>
              <p:cNvSpPr>
                <a:spLocks noEditPoints="1"/>
              </p:cNvSpPr>
              <p:nvPr/>
            </p:nvSpPr>
            <p:spPr bwMode="auto">
              <a:xfrm>
                <a:off x="4458" y="5243"/>
                <a:ext cx="807" cy="593"/>
              </a:xfrm>
              <a:custGeom>
                <a:avLst/>
                <a:gdLst>
                  <a:gd name="T0" fmla="*/ 168 w 178"/>
                  <a:gd name="T1" fmla="*/ 1 h 131"/>
                  <a:gd name="T2" fmla="*/ 158 w 178"/>
                  <a:gd name="T3" fmla="*/ 17 h 131"/>
                  <a:gd name="T4" fmla="*/ 157 w 178"/>
                  <a:gd name="T5" fmla="*/ 16 h 131"/>
                  <a:gd name="T6" fmla="*/ 128 w 178"/>
                  <a:gd name="T7" fmla="*/ 69 h 131"/>
                  <a:gd name="T8" fmla="*/ 125 w 178"/>
                  <a:gd name="T9" fmla="*/ 72 h 131"/>
                  <a:gd name="T10" fmla="*/ 124 w 178"/>
                  <a:gd name="T11" fmla="*/ 73 h 131"/>
                  <a:gd name="T12" fmla="*/ 97 w 178"/>
                  <a:gd name="T13" fmla="*/ 96 h 131"/>
                  <a:gd name="T14" fmla="*/ 94 w 178"/>
                  <a:gd name="T15" fmla="*/ 97 h 131"/>
                  <a:gd name="T16" fmla="*/ 92 w 178"/>
                  <a:gd name="T17" fmla="*/ 97 h 131"/>
                  <a:gd name="T18" fmla="*/ 90 w 178"/>
                  <a:gd name="T19" fmla="*/ 93 h 131"/>
                  <a:gd name="T20" fmla="*/ 95 w 178"/>
                  <a:gd name="T21" fmla="*/ 58 h 131"/>
                  <a:gd name="T22" fmla="*/ 96 w 178"/>
                  <a:gd name="T23" fmla="*/ 56 h 131"/>
                  <a:gd name="T24" fmla="*/ 97 w 178"/>
                  <a:gd name="T25" fmla="*/ 53 h 131"/>
                  <a:gd name="T26" fmla="*/ 126 w 178"/>
                  <a:gd name="T27" fmla="*/ 1 h 131"/>
                  <a:gd name="T28" fmla="*/ 124 w 178"/>
                  <a:gd name="T29" fmla="*/ 0 h 131"/>
                  <a:gd name="T30" fmla="*/ 124 w 178"/>
                  <a:gd name="T31" fmla="*/ 0 h 131"/>
                  <a:gd name="T32" fmla="*/ 16 w 178"/>
                  <a:gd name="T33" fmla="*/ 0 h 131"/>
                  <a:gd name="T34" fmla="*/ 0 w 178"/>
                  <a:gd name="T35" fmla="*/ 15 h 131"/>
                  <a:gd name="T36" fmla="*/ 0 w 178"/>
                  <a:gd name="T37" fmla="*/ 115 h 131"/>
                  <a:gd name="T38" fmla="*/ 16 w 178"/>
                  <a:gd name="T39" fmla="*/ 131 h 131"/>
                  <a:gd name="T40" fmla="*/ 162 w 178"/>
                  <a:gd name="T41" fmla="*/ 131 h 131"/>
                  <a:gd name="T42" fmla="*/ 178 w 178"/>
                  <a:gd name="T43" fmla="*/ 115 h 131"/>
                  <a:gd name="T44" fmla="*/ 178 w 178"/>
                  <a:gd name="T45" fmla="*/ 15 h 131"/>
                  <a:gd name="T46" fmla="*/ 168 w 178"/>
                  <a:gd name="T47" fmla="*/ 1 h 131"/>
                  <a:gd name="T48" fmla="*/ 71 w 178"/>
                  <a:gd name="T49" fmla="*/ 110 h 131"/>
                  <a:gd name="T50" fmla="*/ 24 w 178"/>
                  <a:gd name="T51" fmla="*/ 110 h 131"/>
                  <a:gd name="T52" fmla="*/ 20 w 178"/>
                  <a:gd name="T53" fmla="*/ 106 h 131"/>
                  <a:gd name="T54" fmla="*/ 24 w 178"/>
                  <a:gd name="T55" fmla="*/ 102 h 131"/>
                  <a:gd name="T56" fmla="*/ 71 w 178"/>
                  <a:gd name="T57" fmla="*/ 102 h 131"/>
                  <a:gd name="T58" fmla="*/ 75 w 178"/>
                  <a:gd name="T59" fmla="*/ 106 h 131"/>
                  <a:gd name="T60" fmla="*/ 71 w 178"/>
                  <a:gd name="T61" fmla="*/ 110 h 131"/>
                  <a:gd name="T62" fmla="*/ 71 w 178"/>
                  <a:gd name="T63" fmla="*/ 72 h 131"/>
                  <a:gd name="T64" fmla="*/ 24 w 178"/>
                  <a:gd name="T65" fmla="*/ 72 h 131"/>
                  <a:gd name="T66" fmla="*/ 20 w 178"/>
                  <a:gd name="T67" fmla="*/ 68 h 131"/>
                  <a:gd name="T68" fmla="*/ 24 w 178"/>
                  <a:gd name="T69" fmla="*/ 64 h 131"/>
                  <a:gd name="T70" fmla="*/ 71 w 178"/>
                  <a:gd name="T71" fmla="*/ 64 h 131"/>
                  <a:gd name="T72" fmla="*/ 75 w 178"/>
                  <a:gd name="T73" fmla="*/ 68 h 131"/>
                  <a:gd name="T74" fmla="*/ 71 w 178"/>
                  <a:gd name="T75" fmla="*/ 72 h 131"/>
                  <a:gd name="T76" fmla="*/ 71 w 178"/>
                  <a:gd name="T77" fmla="*/ 35 h 131"/>
                  <a:gd name="T78" fmla="*/ 24 w 178"/>
                  <a:gd name="T79" fmla="*/ 35 h 131"/>
                  <a:gd name="T80" fmla="*/ 20 w 178"/>
                  <a:gd name="T81" fmla="*/ 31 h 131"/>
                  <a:gd name="T82" fmla="*/ 24 w 178"/>
                  <a:gd name="T83" fmla="*/ 27 h 131"/>
                  <a:gd name="T84" fmla="*/ 71 w 178"/>
                  <a:gd name="T85" fmla="*/ 27 h 131"/>
                  <a:gd name="T86" fmla="*/ 75 w 178"/>
                  <a:gd name="T87" fmla="*/ 31 h 131"/>
                  <a:gd name="T88" fmla="*/ 71 w 178"/>
                  <a:gd name="T89" fmla="*/ 3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8" h="131">
                    <a:moveTo>
                      <a:pt x="168" y="1"/>
                    </a:moveTo>
                    <a:cubicBezTo>
                      <a:pt x="158" y="17"/>
                      <a:pt x="158" y="17"/>
                      <a:pt x="158" y="17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7" y="70"/>
                      <a:pt x="126" y="71"/>
                      <a:pt x="125" y="72"/>
                    </a:cubicBezTo>
                    <a:cubicBezTo>
                      <a:pt x="125" y="72"/>
                      <a:pt x="125" y="73"/>
                      <a:pt x="124" y="73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7"/>
                      <a:pt x="95" y="97"/>
                      <a:pt x="94" y="97"/>
                    </a:cubicBezTo>
                    <a:cubicBezTo>
                      <a:pt x="94" y="97"/>
                      <a:pt x="93" y="97"/>
                      <a:pt x="92" y="97"/>
                    </a:cubicBezTo>
                    <a:cubicBezTo>
                      <a:pt x="91" y="96"/>
                      <a:pt x="90" y="94"/>
                      <a:pt x="90" y="93"/>
                    </a:cubicBezTo>
                    <a:cubicBezTo>
                      <a:pt x="95" y="58"/>
                      <a:pt x="95" y="58"/>
                      <a:pt x="95" y="58"/>
                    </a:cubicBezTo>
                    <a:cubicBezTo>
                      <a:pt x="95" y="57"/>
                      <a:pt x="96" y="57"/>
                      <a:pt x="96" y="56"/>
                    </a:cubicBezTo>
                    <a:cubicBezTo>
                      <a:pt x="96" y="55"/>
                      <a:pt x="97" y="54"/>
                      <a:pt x="97" y="53"/>
                    </a:cubicBezTo>
                    <a:cubicBezTo>
                      <a:pt x="126" y="1"/>
                      <a:pt x="126" y="1"/>
                      <a:pt x="126" y="1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4"/>
                      <a:pt x="7" y="131"/>
                      <a:pt x="16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71" y="131"/>
                      <a:pt x="178" y="124"/>
                      <a:pt x="178" y="115"/>
                    </a:cubicBezTo>
                    <a:cubicBezTo>
                      <a:pt x="178" y="15"/>
                      <a:pt x="178" y="15"/>
                      <a:pt x="178" y="15"/>
                    </a:cubicBezTo>
                    <a:cubicBezTo>
                      <a:pt x="178" y="9"/>
                      <a:pt x="174" y="3"/>
                      <a:pt x="168" y="1"/>
                    </a:cubicBezTo>
                    <a:close/>
                    <a:moveTo>
                      <a:pt x="71" y="110"/>
                    </a:moveTo>
                    <a:cubicBezTo>
                      <a:pt x="24" y="110"/>
                      <a:pt x="24" y="110"/>
                      <a:pt x="24" y="110"/>
                    </a:cubicBezTo>
                    <a:cubicBezTo>
                      <a:pt x="22" y="110"/>
                      <a:pt x="20" y="108"/>
                      <a:pt x="20" y="106"/>
                    </a:cubicBezTo>
                    <a:cubicBezTo>
                      <a:pt x="20" y="104"/>
                      <a:pt x="22" y="102"/>
                      <a:pt x="24" y="102"/>
                    </a:cubicBezTo>
                    <a:cubicBezTo>
                      <a:pt x="71" y="102"/>
                      <a:pt x="71" y="102"/>
                      <a:pt x="71" y="102"/>
                    </a:cubicBezTo>
                    <a:cubicBezTo>
                      <a:pt x="74" y="102"/>
                      <a:pt x="75" y="104"/>
                      <a:pt x="75" y="106"/>
                    </a:cubicBezTo>
                    <a:cubicBezTo>
                      <a:pt x="75" y="108"/>
                      <a:pt x="74" y="110"/>
                      <a:pt x="71" y="110"/>
                    </a:cubicBezTo>
                    <a:close/>
                    <a:moveTo>
                      <a:pt x="71" y="72"/>
                    </a:moveTo>
                    <a:cubicBezTo>
                      <a:pt x="24" y="72"/>
                      <a:pt x="24" y="72"/>
                      <a:pt x="24" y="72"/>
                    </a:cubicBezTo>
                    <a:cubicBezTo>
                      <a:pt x="22" y="72"/>
                      <a:pt x="20" y="71"/>
                      <a:pt x="20" y="68"/>
                    </a:cubicBezTo>
                    <a:cubicBezTo>
                      <a:pt x="20" y="66"/>
                      <a:pt x="22" y="64"/>
                      <a:pt x="24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4" y="64"/>
                      <a:pt x="75" y="66"/>
                      <a:pt x="75" y="68"/>
                    </a:cubicBezTo>
                    <a:cubicBezTo>
                      <a:pt x="75" y="71"/>
                      <a:pt x="74" y="72"/>
                      <a:pt x="71" y="72"/>
                    </a:cubicBezTo>
                    <a:close/>
                    <a:moveTo>
                      <a:pt x="71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2" y="35"/>
                      <a:pt x="20" y="33"/>
                      <a:pt x="20" y="31"/>
                    </a:cubicBezTo>
                    <a:cubicBezTo>
                      <a:pt x="20" y="29"/>
                      <a:pt x="22" y="27"/>
                      <a:pt x="24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4" y="27"/>
                      <a:pt x="75" y="29"/>
                      <a:pt x="75" y="31"/>
                    </a:cubicBezTo>
                    <a:cubicBezTo>
                      <a:pt x="75" y="33"/>
                      <a:pt x="74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85"/>
              <p:cNvSpPr/>
              <p:nvPr/>
            </p:nvSpPr>
            <p:spPr bwMode="auto">
              <a:xfrm>
                <a:off x="5106" y="5245"/>
                <a:ext cx="72" cy="28"/>
              </a:xfrm>
              <a:custGeom>
                <a:avLst/>
                <a:gdLst>
                  <a:gd name="T0" fmla="*/ 13 w 29"/>
                  <a:gd name="T1" fmla="*/ 6 h 11"/>
                  <a:gd name="T2" fmla="*/ 22 w 29"/>
                  <a:gd name="T3" fmla="*/ 11 h 11"/>
                  <a:gd name="T4" fmla="*/ 29 w 29"/>
                  <a:gd name="T5" fmla="*/ 0 h 11"/>
                  <a:gd name="T6" fmla="*/ 0 w 29"/>
                  <a:gd name="T7" fmla="*/ 0 h 11"/>
                  <a:gd name="T8" fmla="*/ 13 w 2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">
                    <a:moveTo>
                      <a:pt x="13" y="6"/>
                    </a:moveTo>
                    <a:lnTo>
                      <a:pt x="22" y="11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70" name="Freeform 112"/>
            <p:cNvSpPr/>
            <p:nvPr/>
          </p:nvSpPr>
          <p:spPr bwMode="auto">
            <a:xfrm>
              <a:off x="451" y="7970"/>
              <a:ext cx="735" cy="769"/>
            </a:xfrm>
            <a:custGeom>
              <a:avLst/>
              <a:gdLst>
                <a:gd name="T0" fmla="*/ 54 w 60"/>
                <a:gd name="T1" fmla="*/ 43 h 44"/>
                <a:gd name="T2" fmla="*/ 56 w 60"/>
                <a:gd name="T3" fmla="*/ 44 h 44"/>
                <a:gd name="T4" fmla="*/ 59 w 60"/>
                <a:gd name="T5" fmla="*/ 42 h 44"/>
                <a:gd name="T6" fmla="*/ 58 w 60"/>
                <a:gd name="T7" fmla="*/ 37 h 44"/>
                <a:gd name="T8" fmla="*/ 7 w 60"/>
                <a:gd name="T9" fmla="*/ 1 h 44"/>
                <a:gd name="T10" fmla="*/ 1 w 60"/>
                <a:gd name="T11" fmla="*/ 2 h 44"/>
                <a:gd name="T12" fmla="*/ 2 w 60"/>
                <a:gd name="T13" fmla="*/ 8 h 44"/>
                <a:gd name="T14" fmla="*/ 54 w 60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5" h="769">
                  <a:moveTo>
                    <a:pt x="363" y="660"/>
                  </a:moveTo>
                  <a:cubicBezTo>
                    <a:pt x="363" y="664"/>
                    <a:pt x="367" y="664"/>
                    <a:pt x="371" y="664"/>
                  </a:cubicBezTo>
                  <a:cubicBezTo>
                    <a:pt x="375" y="664"/>
                    <a:pt x="379" y="660"/>
                    <a:pt x="383" y="656"/>
                  </a:cubicBezTo>
                  <a:cubicBezTo>
                    <a:pt x="387" y="648"/>
                    <a:pt x="387" y="640"/>
                    <a:pt x="379" y="636"/>
                  </a:cubicBezTo>
                  <a:cubicBezTo>
                    <a:pt x="175" y="493"/>
                    <a:pt x="175" y="493"/>
                    <a:pt x="175" y="493"/>
                  </a:cubicBezTo>
                  <a:cubicBezTo>
                    <a:pt x="167" y="489"/>
                    <a:pt x="159" y="489"/>
                    <a:pt x="151" y="497"/>
                  </a:cubicBezTo>
                  <a:cubicBezTo>
                    <a:pt x="147" y="505"/>
                    <a:pt x="151" y="517"/>
                    <a:pt x="155" y="521"/>
                  </a:cubicBezTo>
                  <a:lnTo>
                    <a:pt x="363" y="660"/>
                  </a:lnTo>
                  <a:close/>
                  <a:moveTo>
                    <a:pt x="618" y="612"/>
                  </a:moveTo>
                  <a:cubicBezTo>
                    <a:pt x="351" y="733"/>
                    <a:pt x="351" y="733"/>
                    <a:pt x="351" y="733"/>
                  </a:cubicBezTo>
                  <a:cubicBezTo>
                    <a:pt x="92" y="548"/>
                    <a:pt x="92" y="548"/>
                    <a:pt x="92" y="548"/>
                  </a:cubicBezTo>
                  <a:cubicBezTo>
                    <a:pt x="92" y="548"/>
                    <a:pt x="88" y="544"/>
                    <a:pt x="84" y="544"/>
                  </a:cubicBezTo>
                  <a:cubicBezTo>
                    <a:pt x="16" y="544"/>
                    <a:pt x="16" y="544"/>
                    <a:pt x="16" y="544"/>
                  </a:cubicBezTo>
                  <a:cubicBezTo>
                    <a:pt x="8" y="544"/>
                    <a:pt x="0" y="552"/>
                    <a:pt x="0" y="560"/>
                  </a:cubicBezTo>
                  <a:cubicBezTo>
                    <a:pt x="0" y="572"/>
                    <a:pt x="8" y="576"/>
                    <a:pt x="16" y="576"/>
                  </a:cubicBezTo>
                  <a:cubicBezTo>
                    <a:pt x="80" y="576"/>
                    <a:pt x="80" y="576"/>
                    <a:pt x="80" y="576"/>
                  </a:cubicBezTo>
                  <a:cubicBezTo>
                    <a:pt x="339" y="765"/>
                    <a:pt x="339" y="765"/>
                    <a:pt x="339" y="765"/>
                  </a:cubicBezTo>
                  <a:cubicBezTo>
                    <a:pt x="343" y="769"/>
                    <a:pt x="347" y="769"/>
                    <a:pt x="347" y="769"/>
                  </a:cubicBezTo>
                  <a:cubicBezTo>
                    <a:pt x="351" y="769"/>
                    <a:pt x="351" y="769"/>
                    <a:pt x="355" y="765"/>
                  </a:cubicBezTo>
                  <a:cubicBezTo>
                    <a:pt x="630" y="640"/>
                    <a:pt x="630" y="640"/>
                    <a:pt x="630" y="640"/>
                  </a:cubicBezTo>
                  <a:cubicBezTo>
                    <a:pt x="638" y="636"/>
                    <a:pt x="642" y="628"/>
                    <a:pt x="638" y="620"/>
                  </a:cubicBezTo>
                  <a:cubicBezTo>
                    <a:pt x="638" y="612"/>
                    <a:pt x="626" y="608"/>
                    <a:pt x="618" y="612"/>
                  </a:cubicBezTo>
                  <a:close/>
                  <a:moveTo>
                    <a:pt x="311" y="456"/>
                  </a:moveTo>
                  <a:cubicBezTo>
                    <a:pt x="315" y="456"/>
                    <a:pt x="315" y="456"/>
                    <a:pt x="319" y="456"/>
                  </a:cubicBezTo>
                  <a:cubicBezTo>
                    <a:pt x="371" y="456"/>
                    <a:pt x="419" y="412"/>
                    <a:pt x="423" y="360"/>
                  </a:cubicBezTo>
                  <a:cubicBezTo>
                    <a:pt x="427" y="304"/>
                    <a:pt x="383" y="256"/>
                    <a:pt x="327" y="252"/>
                  </a:cubicBezTo>
                  <a:cubicBezTo>
                    <a:pt x="271" y="244"/>
                    <a:pt x="223" y="288"/>
                    <a:pt x="219" y="344"/>
                  </a:cubicBezTo>
                  <a:cubicBezTo>
                    <a:pt x="215" y="400"/>
                    <a:pt x="255" y="448"/>
                    <a:pt x="311" y="456"/>
                  </a:cubicBezTo>
                  <a:close/>
                  <a:moveTo>
                    <a:pt x="711" y="312"/>
                  </a:moveTo>
                  <a:cubicBezTo>
                    <a:pt x="691" y="291"/>
                    <a:pt x="667" y="279"/>
                    <a:pt x="639" y="275"/>
                  </a:cubicBezTo>
                  <a:cubicBezTo>
                    <a:pt x="583" y="271"/>
                    <a:pt x="535" y="316"/>
                    <a:pt x="531" y="372"/>
                  </a:cubicBezTo>
                  <a:cubicBezTo>
                    <a:pt x="527" y="396"/>
                    <a:pt x="535" y="425"/>
                    <a:pt x="555" y="445"/>
                  </a:cubicBezTo>
                  <a:cubicBezTo>
                    <a:pt x="571" y="465"/>
                    <a:pt x="595" y="481"/>
                    <a:pt x="623" y="481"/>
                  </a:cubicBezTo>
                  <a:cubicBezTo>
                    <a:pt x="627" y="481"/>
                    <a:pt x="631" y="481"/>
                    <a:pt x="631" y="481"/>
                  </a:cubicBezTo>
                  <a:cubicBezTo>
                    <a:pt x="683" y="481"/>
                    <a:pt x="731" y="441"/>
                    <a:pt x="735" y="388"/>
                  </a:cubicBezTo>
                  <a:cubicBezTo>
                    <a:pt x="735" y="360"/>
                    <a:pt x="727" y="332"/>
                    <a:pt x="711" y="312"/>
                  </a:cubicBezTo>
                  <a:close/>
                  <a:moveTo>
                    <a:pt x="491" y="204"/>
                  </a:moveTo>
                  <a:cubicBezTo>
                    <a:pt x="495" y="204"/>
                    <a:pt x="499" y="204"/>
                    <a:pt x="499" y="204"/>
                  </a:cubicBezTo>
                  <a:cubicBezTo>
                    <a:pt x="555" y="204"/>
                    <a:pt x="598" y="164"/>
                    <a:pt x="602" y="112"/>
                  </a:cubicBezTo>
                  <a:cubicBezTo>
                    <a:pt x="602" y="84"/>
                    <a:pt x="594" y="56"/>
                    <a:pt x="578" y="36"/>
                  </a:cubicBezTo>
                  <a:cubicBezTo>
                    <a:pt x="563" y="16"/>
                    <a:pt x="535" y="0"/>
                    <a:pt x="511" y="0"/>
                  </a:cubicBezTo>
                  <a:cubicBezTo>
                    <a:pt x="455" y="-4"/>
                    <a:pt x="403" y="36"/>
                    <a:pt x="399" y="92"/>
                  </a:cubicBezTo>
                  <a:cubicBezTo>
                    <a:pt x="395" y="120"/>
                    <a:pt x="403" y="148"/>
                    <a:pt x="423" y="168"/>
                  </a:cubicBezTo>
                  <a:cubicBezTo>
                    <a:pt x="439" y="188"/>
                    <a:pt x="463" y="200"/>
                    <a:pt x="491" y="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71" name="文本框 270"/>
            <p:cNvSpPr txBox="1"/>
            <p:nvPr/>
          </p:nvSpPr>
          <p:spPr>
            <a:xfrm>
              <a:off x="71" y="8784"/>
              <a:ext cx="1595" cy="41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spc="3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其他问题</a:t>
              </a:r>
              <a:endParaRPr lang="zh-CN" altLang="en-US" sz="1100" spc="3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058545" y="803275"/>
                <a:ext cx="10998835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示例：查找序列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中有多少个数对满足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68E2C6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例如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{</m:t>
                    </m:r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1,2,1,4,4,4</m:t>
                    </m:r>
                    <m:r>
                      <m:rPr>
                        <m:lit/>
                      </m:rP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，则有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4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个数对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}</m:t>
                    </m:r>
                    <m:r>
                      <a:rPr lang="zh-CN" alt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，</m:t>
                    </m:r>
                    <m:r>
                      <m:rPr>
                        <m:lit/>
                      </m:rP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}</m:t>
                    </m:r>
                    <m:r>
                      <a:rPr lang="zh-CN" alt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，</m:t>
                    </m:r>
                    <m:r>
                      <m:rPr>
                        <m:lit/>
                      </m:rP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}</m:t>
                    </m:r>
                    <m:r>
                      <a:rPr lang="zh-CN" alt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，</m:t>
                    </m:r>
                    <m:r>
                      <m:rPr>
                        <m:lit/>
                      </m:rP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lit/>
                      </m:rP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满足条件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45" y="803275"/>
                <a:ext cx="10998835" cy="88074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441065" y="1684020"/>
                <a:ext cx="5485130" cy="50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68E2C6"/>
                    </a:solidFill>
                  </a:rPr>
                  <a:t>算法</a:t>
                </a:r>
                <a:r>
                  <a:rPr lang="en-US" altLang="zh-CN" sz="2400" b="1" dirty="0">
                    <a:solidFill>
                      <a:srgbClr val="68E2C6"/>
                    </a:solidFill>
                  </a:rPr>
                  <a:t>1</a:t>
                </a:r>
                <a:r>
                  <a:rPr lang="zh-CN" altLang="en-US" sz="2400" b="1" dirty="0">
                    <a:solidFill>
                      <a:srgbClr val="68E2C6"/>
                    </a:solidFill>
                  </a:rPr>
                  <a:t>：枚举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zh-CN" altLang="en-US" sz="2400" b="1" dirty="0">
                    <a:solidFill>
                      <a:srgbClr val="68E2C6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68E2C6"/>
                    </a:solidFill>
                  </a:rPr>
                  <a:t>—— </a:t>
                </a:r>
                <a:r>
                  <a:rPr lang="zh-CN" altLang="en-US" sz="2400" b="1" dirty="0">
                    <a:solidFill>
                      <a:srgbClr val="68E2C6"/>
                    </a:solidFill>
                  </a:rPr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srgbClr val="68E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solidFill>
                                  <a:srgbClr val="68E2C6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rgbClr val="68E2C6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b="1" i="1" dirty="0">
                  <a:solidFill>
                    <a:srgbClr val="68E2C6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065" y="1684020"/>
                <a:ext cx="5485130" cy="5022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4134485" y="2143760"/>
            <a:ext cx="3235325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ans = 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i </a:t>
            </a:r>
            <a:r>
              <a:rPr lang="en-US" altLang="zh-CN" sz="16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 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(n):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16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j </a:t>
            </a:r>
            <a:r>
              <a:rPr lang="en-US" altLang="zh-CN" sz="16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 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(i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 n):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</a:t>
            </a:r>
            <a:r>
              <a:rPr lang="en-US" altLang="zh-CN" sz="16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if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a[i] 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==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a[j]: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    ans += 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print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(ans)      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953260" y="3392805"/>
                <a:ext cx="9209405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rgbClr val="68E2C6"/>
                    </a:solidFill>
                  </a:rPr>
                  <a:t>算法</a:t>
                </a:r>
                <a:r>
                  <a:rPr lang="en-US" altLang="zh-CN" sz="2400" b="1" dirty="0">
                    <a:solidFill>
                      <a:srgbClr val="68E2C6"/>
                    </a:solidFill>
                  </a:rPr>
                  <a:t>2</a:t>
                </a:r>
                <a:r>
                  <a:rPr lang="zh-CN" altLang="en-US" sz="2400" b="1" dirty="0">
                    <a:solidFill>
                      <a:srgbClr val="68E2C6"/>
                    </a:solidFill>
                  </a:rPr>
                  <a:t>：统计每个数字出现的次数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</a:rPr>
                      <m:t>𝒄𝒏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zh-CN" altLang="en-US" sz="2400" b="1" i="1">
                        <a:solidFill>
                          <a:srgbClr val="68E2C6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b="1" dirty="0">
                    <a:solidFill>
                      <a:srgbClr val="68E2C6"/>
                    </a:solidFill>
                  </a:rPr>
                  <a:t>其对答案的贡献是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</a:rPr>
                          <m:t>𝒄𝒏</m:t>
                        </m:r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68E2C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rgbClr val="68E2C6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68E2C6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  <m:sup>
                        <m:r>
                          <a:rPr lang="en-US" altLang="zh-CN" sz="2400" b="1" i="1" smtClean="0">
                            <a:solidFill>
                              <a:srgbClr val="68E2C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zh-CN" altLang="en-US" sz="2400" b="1" i="1">
                        <a:solidFill>
                          <a:srgbClr val="68E2C6"/>
                        </a:solidFill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r>
                  <a:rPr lang="zh-CN" altLang="en-US" sz="2400" b="1" dirty="0">
                    <a:solidFill>
                      <a:srgbClr val="68E2C6"/>
                    </a:solidFill>
                  </a:rPr>
                  <a:t> </a:t>
                </a:r>
              </a:p>
              <a:p>
                <a:pPr algn="ctr"/>
                <a:r>
                  <a:rPr lang="en-US" altLang="zh-CN" sz="2400" b="1" dirty="0">
                    <a:solidFill>
                      <a:srgbClr val="68E2C6"/>
                    </a:solidFill>
                  </a:rPr>
                  <a:t>—— </a:t>
                </a:r>
                <a:r>
                  <a:rPr lang="zh-CN" altLang="en-US" sz="2400" b="1" dirty="0">
                    <a:solidFill>
                      <a:srgbClr val="68E2C6"/>
                    </a:solidFill>
                  </a:rPr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</a:rPr>
                      <m:t>𝒏𝒍𝒐𝒈𝒏</m:t>
                    </m:r>
                    <m:r>
                      <a:rPr lang="en-US" altLang="zh-CN" sz="2400" b="1" i="1" smtClean="0">
                        <a:solidFill>
                          <a:srgbClr val="68E2C6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1" i="1" dirty="0">
                  <a:solidFill>
                    <a:srgbClr val="68E2C6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260" y="3392805"/>
                <a:ext cx="9209405" cy="88074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4134485" y="4345305"/>
            <a:ext cx="4098290" cy="206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ans = 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a.</a:t>
            </a:r>
            <a:r>
              <a:rPr lang="en-US" altLang="zh-CN" sz="1600" b="0">
                <a:solidFill>
                  <a:srgbClr val="61AFEF"/>
                </a:solidFill>
                <a:latin typeface="Consolas" panose="020B0609020204030204"/>
                <a:ea typeface="Consolas" panose="020B0609020204030204"/>
              </a:rPr>
              <a:t>sort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l = 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r = 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0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for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i </a:t>
            </a:r>
            <a:r>
              <a:rPr lang="en-US" altLang="zh-CN" sz="16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in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range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, n):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</a:t>
            </a:r>
            <a:r>
              <a:rPr lang="en-US" altLang="zh-CN" sz="1600" b="0">
                <a:solidFill>
                  <a:srgbClr val="C792EA"/>
                </a:solidFill>
                <a:latin typeface="Consolas" panose="020B0609020204030204"/>
                <a:ea typeface="Consolas" panose="020B0609020204030204"/>
              </a:rPr>
              <a:t>if a[i] != a[i-1]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ans += (r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l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 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(r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l) 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//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        l = i</a:t>
            </a:r>
            <a:endParaRPr lang="en-US" altLang="zh-CN" sz="1600">
              <a:solidFill>
                <a:srgbClr val="ABB2BF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   r = i</a:t>
            </a:r>
            <a:endParaRPr lang="en-US" altLang="zh-CN" sz="1600" b="0">
              <a:solidFill>
                <a:srgbClr val="ABB2BF"/>
              </a:solidFill>
              <a:latin typeface="Consolas" panose="020B0609020204030204"/>
              <a:ea typeface="Consolas" panose="020B0609020204030204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print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(ans 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(r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l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+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1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 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*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 (r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-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l) </a:t>
            </a:r>
            <a:r>
              <a:rPr lang="en-US" altLang="zh-CN" sz="1600" b="0">
                <a:solidFill>
                  <a:srgbClr val="56B6C2"/>
                </a:solidFill>
                <a:latin typeface="Consolas" panose="020B0609020204030204"/>
                <a:ea typeface="Consolas" panose="020B0609020204030204"/>
              </a:rPr>
              <a:t>//</a:t>
            </a:r>
            <a:r>
              <a:rPr lang="en-US" altLang="zh-CN" sz="1600" b="0">
                <a:solidFill>
                  <a:srgbClr val="EBB07A"/>
                </a:solidFill>
                <a:latin typeface="Consolas" panose="020B0609020204030204"/>
                <a:ea typeface="Consolas" panose="020B0609020204030204"/>
              </a:rPr>
              <a:t>2</a:t>
            </a:r>
            <a:r>
              <a:rPr lang="en-US" altLang="zh-CN" sz="1600" b="0">
                <a:solidFill>
                  <a:srgbClr val="ABB2BF"/>
                </a:solidFill>
                <a:latin typeface="Consolas" panose="020B0609020204030204"/>
                <a:ea typeface="Consolas" panose="020B0609020204030204"/>
              </a:rPr>
              <a:t>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234645669291,&quot;left&quot;:143.22582677165354,&quot;top&quot;:99.10251968503937,&quot;width&quot;:417.2903937007874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234645669291,&quot;left&quot;:143.22582677165354,&quot;top&quot;:99.10251968503937,&quot;width&quot;:417.2903937007874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234645669291,&quot;left&quot;:143.22582677165354,&quot;top&quot;:99.10251968503937,&quot;width&quot;:417.2903937007874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234645669291,&quot;left&quot;:143.22582677165354,&quot;top&quot;:99.10251968503937,&quot;width&quot;:417.290393700787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234645669291,&quot;left&quot;:143.22582677165354,&quot;top&quot;:99.10251968503937,&quot;width&quot;:417.2903937007874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234645669291,&quot;left&quot;:143.22582677165354,&quot;top&quot;:99.10251968503937,&quot;width&quot;:417.2903937007874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234645669291,&quot;left&quot;:143.22582677165354,&quot;top&quot;:99.10251968503937,&quot;width&quot;:417.2903937007874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234645669291,&quot;left&quot;:143.22582677165354,&quot;top&quot;:99.10251968503937,&quot;width&quot;:417.2903937007874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234645669291,&quot;left&quot;:143.22582677165354,&quot;top&quot;:99.10251968503937,&quot;width&quot;:417.290393700787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32.13858573859795,&quot;left&quot;:71.40377952755904,&quot;top&quot;:66.45287248503169,&quot;width&quot;:848.0185039370078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3462</Words>
  <Application>Microsoft Office PowerPoint</Application>
  <PresentationFormat>宽屏</PresentationFormat>
  <Paragraphs>601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6" baseType="lpstr">
      <vt:lpstr>Pixel Emulator</vt:lpstr>
      <vt:lpstr>等线</vt:lpstr>
      <vt:lpstr>等线 Light</vt:lpstr>
      <vt:lpstr>华文琥珀</vt:lpstr>
      <vt:lpstr>微软雅黑</vt:lpstr>
      <vt:lpstr>Arial</vt:lpstr>
      <vt:lpstr>Arial Black</vt:lpstr>
      <vt:lpstr>Cambria Math</vt:lpstr>
      <vt:lpstr>Consolas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陈Sir</dc:creator>
  <cp:lastModifiedBy>子龙 梁</cp:lastModifiedBy>
  <cp:revision>126</cp:revision>
  <dcterms:created xsi:type="dcterms:W3CDTF">2022-01-15T13:21:00Z</dcterms:created>
  <dcterms:modified xsi:type="dcterms:W3CDTF">2025-11-01T05:49:12Z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A97E138A5DFC44849B4D5B12D00ABBDA_12</vt:lpwstr>
  </property>
  <property fmtid="{D5CDD505-2E9C-101B-9397-08002B2CF9AE}" pid="3" name="KSOProductBuildVer">
    <vt:lpwstr>2052-12.1.0.23125</vt:lpwstr>
  </property>
</Properties>
</file>